
<file path=[Content_Types].xml><?xml version="1.0" encoding="utf-8"?>
<Types xmlns="http://schemas.openxmlformats.org/package/2006/content-types">
  <Default Extension="bin" ContentType="application/vnd.openxmlformats-officedocument.oleObject"/>
  <Default Extension="gif" ContentType="image/gif"/>
  <Default Extension="jpe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theme/themeOverride1.xml" ContentType="application/vnd.openxmlformats-officedocument.themeOverr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notesSlides/notesSlide76.xml" ContentType="application/vnd.openxmlformats-officedocument.presentationml.notesSlide+xml"/>
  <Override PartName="/ppt/notesSlides/notesSlide77.xml" ContentType="application/vnd.openxmlformats-officedocument.presentationml.notesSlide+xml"/>
  <Override PartName="/ppt/notesSlides/notesSlide78.xml" ContentType="application/vnd.openxmlformats-officedocument.presentationml.notesSlide+xml"/>
  <Override PartName="/ppt/notesSlides/notesSlide79.xml" ContentType="application/vnd.openxmlformats-officedocument.presentationml.notesSlide+xml"/>
  <Override PartName="/ppt/notesSlides/notesSlide80.xml" ContentType="application/vnd.openxmlformats-officedocument.presentationml.notesSlide+xml"/>
  <Override PartName="/ppt/notesSlides/notesSlide81.xml" ContentType="application/vnd.openxmlformats-officedocument.presentationml.notesSlide+xml"/>
  <Override PartName="/ppt/notesSlides/notesSlide82.xml" ContentType="application/vnd.openxmlformats-officedocument.presentationml.notesSlide+xml"/>
  <Override PartName="/ppt/notesSlides/notesSlide83.xml" ContentType="application/vnd.openxmlformats-officedocument.presentationml.notesSlide+xml"/>
  <Override PartName="/ppt/notesSlides/notesSlide84.xml" ContentType="application/vnd.openxmlformats-officedocument.presentationml.notesSlide+xml"/>
  <Override PartName="/ppt/notesSlides/notesSlide85.xml" ContentType="application/vnd.openxmlformats-officedocument.presentationml.notesSlide+xml"/>
  <Override PartName="/ppt/notesSlides/notesSlide86.xml" ContentType="application/vnd.openxmlformats-officedocument.presentationml.notesSlide+xml"/>
  <Override PartName="/ppt/notesSlides/notesSlide87.xml" ContentType="application/vnd.openxmlformats-officedocument.presentationml.notesSlide+xml"/>
  <Override PartName="/ppt/notesSlides/notesSlide88.xml" ContentType="application/vnd.openxmlformats-officedocument.presentationml.notesSlide+xml"/>
  <Override PartName="/ppt/notesSlides/notesSlide89.xml" ContentType="application/vnd.openxmlformats-officedocument.presentationml.notesSlide+xml"/>
  <Override PartName="/ppt/notesSlides/notesSlide90.xml" ContentType="application/vnd.openxmlformats-officedocument.presentationml.notesSlide+xml"/>
  <Override PartName="/ppt/notesSlides/notesSlide91.xml" ContentType="application/vnd.openxmlformats-officedocument.presentationml.notesSlide+xml"/>
  <Override PartName="/ppt/notesSlides/notesSlide92.xml" ContentType="application/vnd.openxmlformats-officedocument.presentationml.notesSlide+xml"/>
  <Override PartName="/ppt/notesSlides/notesSlide93.xml" ContentType="application/vnd.openxmlformats-officedocument.presentationml.notesSlide+xml"/>
  <Override PartName="/ppt/notesSlides/notesSlide94.xml" ContentType="application/vnd.openxmlformats-officedocument.presentationml.notesSlide+xml"/>
  <Override PartName="/ppt/notesSlides/notesSlide95.xml" ContentType="application/vnd.openxmlformats-officedocument.presentationml.notesSlide+xml"/>
  <Override PartName="/ppt/notesSlides/notesSlide96.xml" ContentType="application/vnd.openxmlformats-officedocument.presentationml.notesSlide+xml"/>
  <Override PartName="/ppt/notesSlides/notesSlide97.xml" ContentType="application/vnd.openxmlformats-officedocument.presentationml.notesSlide+xml"/>
  <Override PartName="/ppt/notesSlides/notesSlide98.xml" ContentType="application/vnd.openxmlformats-officedocument.presentationml.notesSlide+xml"/>
  <Override PartName="/ppt/notesSlides/notesSlide9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9" r:id="rId1"/>
  </p:sldMasterIdLst>
  <p:notesMasterIdLst>
    <p:notesMasterId r:id="rId115"/>
  </p:notesMasterIdLst>
  <p:sldIdLst>
    <p:sldId id="842" r:id="rId2"/>
    <p:sldId id="1031" r:id="rId3"/>
    <p:sldId id="1124" r:id="rId4"/>
    <p:sldId id="1133" r:id="rId5"/>
    <p:sldId id="1188" r:id="rId6"/>
    <p:sldId id="1046" r:id="rId7"/>
    <p:sldId id="1045" r:id="rId8"/>
    <p:sldId id="1032" r:id="rId9"/>
    <p:sldId id="1033" r:id="rId10"/>
    <p:sldId id="777" r:id="rId11"/>
    <p:sldId id="806" r:id="rId12"/>
    <p:sldId id="780" r:id="rId13"/>
    <p:sldId id="1053" r:id="rId14"/>
    <p:sldId id="971" r:id="rId15"/>
    <p:sldId id="940" r:id="rId16"/>
    <p:sldId id="1054" r:id="rId17"/>
    <p:sldId id="1060" r:id="rId18"/>
    <p:sldId id="1034" r:id="rId19"/>
    <p:sldId id="1035" r:id="rId20"/>
    <p:sldId id="887" r:id="rId21"/>
    <p:sldId id="895" r:id="rId22"/>
    <p:sldId id="1036" r:id="rId23"/>
    <p:sldId id="896" r:id="rId24"/>
    <p:sldId id="897" r:id="rId25"/>
    <p:sldId id="795" r:id="rId26"/>
    <p:sldId id="1037" r:id="rId27"/>
    <p:sldId id="1038" r:id="rId28"/>
    <p:sldId id="798" r:id="rId29"/>
    <p:sldId id="900" r:id="rId30"/>
    <p:sldId id="1039" r:id="rId31"/>
    <p:sldId id="1040" r:id="rId32"/>
    <p:sldId id="901" r:id="rId33"/>
    <p:sldId id="1041" r:id="rId34"/>
    <p:sldId id="719" r:id="rId35"/>
    <p:sldId id="877" r:id="rId36"/>
    <p:sldId id="903" r:id="rId37"/>
    <p:sldId id="904" r:id="rId38"/>
    <p:sldId id="902" r:id="rId39"/>
    <p:sldId id="905" r:id="rId40"/>
    <p:sldId id="906" r:id="rId41"/>
    <p:sldId id="879" r:id="rId42"/>
    <p:sldId id="870" r:id="rId43"/>
    <p:sldId id="871" r:id="rId44"/>
    <p:sldId id="872" r:id="rId45"/>
    <p:sldId id="873" r:id="rId46"/>
    <p:sldId id="889" r:id="rId47"/>
    <p:sldId id="878" r:id="rId48"/>
    <p:sldId id="1182" r:id="rId49"/>
    <p:sldId id="1047" r:id="rId50"/>
    <p:sldId id="1185" r:id="rId51"/>
    <p:sldId id="907" r:id="rId52"/>
    <p:sldId id="1140" r:id="rId53"/>
    <p:sldId id="1141" r:id="rId54"/>
    <p:sldId id="1160" r:id="rId55"/>
    <p:sldId id="908" r:id="rId56"/>
    <p:sldId id="785" r:id="rId57"/>
    <p:sldId id="789" r:id="rId58"/>
    <p:sldId id="793" r:id="rId59"/>
    <p:sldId id="910" r:id="rId60"/>
    <p:sldId id="909" r:id="rId61"/>
    <p:sldId id="796" r:id="rId62"/>
    <p:sldId id="911" r:id="rId63"/>
    <p:sldId id="788" r:id="rId64"/>
    <p:sldId id="912" r:id="rId65"/>
    <p:sldId id="792" r:id="rId66"/>
    <p:sldId id="913" r:id="rId67"/>
    <p:sldId id="1181" r:id="rId68"/>
    <p:sldId id="914" r:id="rId69"/>
    <p:sldId id="801" r:id="rId70"/>
    <p:sldId id="915" r:id="rId71"/>
    <p:sldId id="919" r:id="rId72"/>
    <p:sldId id="825" r:id="rId73"/>
    <p:sldId id="826" r:id="rId74"/>
    <p:sldId id="916" r:id="rId75"/>
    <p:sldId id="917" r:id="rId76"/>
    <p:sldId id="918" r:id="rId77"/>
    <p:sldId id="882" r:id="rId78"/>
    <p:sldId id="920" r:id="rId79"/>
    <p:sldId id="921" r:id="rId80"/>
    <p:sldId id="1122" r:id="rId81"/>
    <p:sldId id="1183" r:id="rId82"/>
    <p:sldId id="1189" r:id="rId83"/>
    <p:sldId id="1048" r:id="rId84"/>
    <p:sldId id="1186" r:id="rId85"/>
    <p:sldId id="1042" r:id="rId86"/>
    <p:sldId id="1161" r:id="rId87"/>
    <p:sldId id="1174" r:id="rId88"/>
    <p:sldId id="1180" r:id="rId89"/>
    <p:sldId id="922" r:id="rId90"/>
    <p:sldId id="860" r:id="rId91"/>
    <p:sldId id="861" r:id="rId92"/>
    <p:sldId id="883" r:id="rId93"/>
    <p:sldId id="923" r:id="rId94"/>
    <p:sldId id="924" r:id="rId95"/>
    <p:sldId id="925" r:id="rId96"/>
    <p:sldId id="926" r:id="rId97"/>
    <p:sldId id="862" r:id="rId98"/>
    <p:sldId id="863" r:id="rId99"/>
    <p:sldId id="864" r:id="rId100"/>
    <p:sldId id="927" r:id="rId101"/>
    <p:sldId id="928" r:id="rId102"/>
    <p:sldId id="886" r:id="rId103"/>
    <p:sldId id="1043" r:id="rId104"/>
    <p:sldId id="1044" r:id="rId105"/>
    <p:sldId id="1123" r:id="rId106"/>
    <p:sldId id="841" r:id="rId107"/>
    <p:sldId id="930" r:id="rId108"/>
    <p:sldId id="929" r:id="rId109"/>
    <p:sldId id="931" r:id="rId110"/>
    <p:sldId id="1184" r:id="rId111"/>
    <p:sldId id="1187" r:id="rId112"/>
    <p:sldId id="1198" r:id="rId113"/>
    <p:sldId id="1199" r:id="rId114"/>
  </p:sldIdLst>
  <p:sldSz cx="9144000" cy="5143500" type="screen16x9"/>
  <p:notesSz cx="6858000" cy="9144000"/>
  <p:defaultTextStyle>
    <a:defPPr>
      <a:defRPr lang="en-US"/>
    </a:defPPr>
    <a:lvl1pPr algn="ctr" rtl="0" fontAlgn="base">
      <a:spcBef>
        <a:spcPct val="0"/>
      </a:spcBef>
      <a:spcAft>
        <a:spcPct val="0"/>
      </a:spcAft>
      <a:defRPr sz="4200" b="1" kern="1200">
        <a:solidFill>
          <a:srgbClr val="000000"/>
        </a:solidFill>
        <a:latin typeface="Helvetica Neue Light" charset="0"/>
        <a:ea typeface="ヒラギノ角ゴ Pro W3" charset="-128"/>
        <a:cs typeface="ヒラギノ角ゴ Pro W3" charset="-128"/>
        <a:sym typeface="Helvetica Neue Light" charset="0"/>
      </a:defRPr>
    </a:lvl1pPr>
    <a:lvl2pPr marL="457200" algn="ctr" rtl="0" fontAlgn="base">
      <a:spcBef>
        <a:spcPct val="0"/>
      </a:spcBef>
      <a:spcAft>
        <a:spcPct val="0"/>
      </a:spcAft>
      <a:defRPr sz="4200" b="1" kern="1200">
        <a:solidFill>
          <a:srgbClr val="000000"/>
        </a:solidFill>
        <a:latin typeface="Helvetica Neue Light" charset="0"/>
        <a:ea typeface="ヒラギノ角ゴ Pro W3" charset="-128"/>
        <a:cs typeface="ヒラギノ角ゴ Pro W3" charset="-128"/>
        <a:sym typeface="Helvetica Neue Light" charset="0"/>
      </a:defRPr>
    </a:lvl2pPr>
    <a:lvl3pPr marL="914400" algn="ctr" rtl="0" fontAlgn="base">
      <a:spcBef>
        <a:spcPct val="0"/>
      </a:spcBef>
      <a:spcAft>
        <a:spcPct val="0"/>
      </a:spcAft>
      <a:defRPr sz="4200" b="1" kern="1200">
        <a:solidFill>
          <a:srgbClr val="000000"/>
        </a:solidFill>
        <a:latin typeface="Helvetica Neue Light" charset="0"/>
        <a:ea typeface="ヒラギノ角ゴ Pro W3" charset="-128"/>
        <a:cs typeface="ヒラギノ角ゴ Pro W3" charset="-128"/>
        <a:sym typeface="Helvetica Neue Light" charset="0"/>
      </a:defRPr>
    </a:lvl3pPr>
    <a:lvl4pPr marL="1371600" algn="ctr" rtl="0" fontAlgn="base">
      <a:spcBef>
        <a:spcPct val="0"/>
      </a:spcBef>
      <a:spcAft>
        <a:spcPct val="0"/>
      </a:spcAft>
      <a:defRPr sz="4200" b="1" kern="1200">
        <a:solidFill>
          <a:srgbClr val="000000"/>
        </a:solidFill>
        <a:latin typeface="Helvetica Neue Light" charset="0"/>
        <a:ea typeface="ヒラギノ角ゴ Pro W3" charset="-128"/>
        <a:cs typeface="ヒラギノ角ゴ Pro W3" charset="-128"/>
        <a:sym typeface="Helvetica Neue Light" charset="0"/>
      </a:defRPr>
    </a:lvl4pPr>
    <a:lvl5pPr marL="1828800" algn="ctr" rtl="0" fontAlgn="base">
      <a:spcBef>
        <a:spcPct val="0"/>
      </a:spcBef>
      <a:spcAft>
        <a:spcPct val="0"/>
      </a:spcAft>
      <a:defRPr sz="4200" b="1" kern="1200">
        <a:solidFill>
          <a:srgbClr val="000000"/>
        </a:solidFill>
        <a:latin typeface="Helvetica Neue Light" charset="0"/>
        <a:ea typeface="ヒラギノ角ゴ Pro W3" charset="-128"/>
        <a:cs typeface="ヒラギノ角ゴ Pro W3" charset="-128"/>
        <a:sym typeface="Helvetica Neue Light" charset="0"/>
      </a:defRPr>
    </a:lvl5pPr>
    <a:lvl6pPr marL="2286000" algn="l" defTabSz="457200" rtl="0" eaLnBrk="1" latinLnBrk="0" hangingPunct="1">
      <a:defRPr sz="4200" b="1" kern="1200">
        <a:solidFill>
          <a:srgbClr val="000000"/>
        </a:solidFill>
        <a:latin typeface="Helvetica Neue Light" charset="0"/>
        <a:ea typeface="ヒラギノ角ゴ Pro W3" charset="-128"/>
        <a:cs typeface="ヒラギノ角ゴ Pro W3" charset="-128"/>
        <a:sym typeface="Helvetica Neue Light" charset="0"/>
      </a:defRPr>
    </a:lvl6pPr>
    <a:lvl7pPr marL="2743200" algn="l" defTabSz="457200" rtl="0" eaLnBrk="1" latinLnBrk="0" hangingPunct="1">
      <a:defRPr sz="4200" b="1" kern="1200">
        <a:solidFill>
          <a:srgbClr val="000000"/>
        </a:solidFill>
        <a:latin typeface="Helvetica Neue Light" charset="0"/>
        <a:ea typeface="ヒラギノ角ゴ Pro W3" charset="-128"/>
        <a:cs typeface="ヒラギノ角ゴ Pro W3" charset="-128"/>
        <a:sym typeface="Helvetica Neue Light" charset="0"/>
      </a:defRPr>
    </a:lvl7pPr>
    <a:lvl8pPr marL="3200400" algn="l" defTabSz="457200" rtl="0" eaLnBrk="1" latinLnBrk="0" hangingPunct="1">
      <a:defRPr sz="4200" b="1" kern="1200">
        <a:solidFill>
          <a:srgbClr val="000000"/>
        </a:solidFill>
        <a:latin typeface="Helvetica Neue Light" charset="0"/>
        <a:ea typeface="ヒラギノ角ゴ Pro W3" charset="-128"/>
        <a:cs typeface="ヒラギノ角ゴ Pro W3" charset="-128"/>
        <a:sym typeface="Helvetica Neue Light" charset="0"/>
      </a:defRPr>
    </a:lvl8pPr>
    <a:lvl9pPr marL="3657600" algn="l" defTabSz="457200" rtl="0" eaLnBrk="1" latinLnBrk="0" hangingPunct="1">
      <a:defRPr sz="4200" b="1" kern="1200">
        <a:solidFill>
          <a:srgbClr val="000000"/>
        </a:solidFill>
        <a:latin typeface="Helvetica Neue Light" charset="0"/>
        <a:ea typeface="ヒラギノ角ゴ Pro W3" charset="-128"/>
        <a:cs typeface="ヒラギノ角ゴ Pro W3" charset="-128"/>
        <a:sym typeface="Helvetica Neue Light" charset="0"/>
      </a:defRPr>
    </a:lvl9pPr>
  </p:defaultTextStyle>
  <p:extLst>
    <p:ext uri="{EFAFB233-063F-42B5-8137-9DF3F51BA10A}">
      <p15:sldGuideLst xmlns:p15="http://schemas.microsoft.com/office/powerpoint/2012/main">
        <p15:guide id="1" orient="horz" pos="2628">
          <p15:clr>
            <a:srgbClr val="A4A3A4"/>
          </p15:clr>
        </p15:guide>
        <p15:guide id="2" pos="3024">
          <p15:clr>
            <a:srgbClr val="A4A3A4"/>
          </p15:clr>
        </p15:guide>
        <p15:guide id="3" pos="576">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A7245"/>
    <a:srgbClr val="000000"/>
    <a:srgbClr val="576B5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131" autoAdjust="0"/>
    <p:restoredTop sz="92168" autoAdjust="0"/>
  </p:normalViewPr>
  <p:slideViewPr>
    <p:cSldViewPr>
      <p:cViewPr varScale="1">
        <p:scale>
          <a:sx n="92" d="100"/>
          <a:sy n="92" d="100"/>
        </p:scale>
        <p:origin x="618" y="90"/>
      </p:cViewPr>
      <p:guideLst>
        <p:guide orient="horz" pos="2628"/>
        <p:guide pos="3024"/>
        <p:guide pos="576"/>
      </p:guideLst>
    </p:cSldViewPr>
  </p:slideViewPr>
  <p:outlineViewPr>
    <p:cViewPr>
      <p:scale>
        <a:sx n="33" d="100"/>
        <a:sy n="33" d="100"/>
      </p:scale>
      <p:origin x="0" y="0"/>
    </p:cViewPr>
    <p:sldLst>
      <p:sld r:id="rId1" collapse="1"/>
      <p:sld r:id="rId2" collapse="1"/>
      <p:sld r:id="rId3" collapse="1"/>
      <p:sld r:id="rId4" collapse="1"/>
      <p:sld r:id="rId5" collapse="1"/>
      <p:sld r:id="rId6" collapse="1"/>
      <p:sld r:id="rId7" collapse="1"/>
      <p:sld r:id="rId8" collapse="1"/>
      <p:sld r:id="rId9" collapse="1"/>
      <p:sld r:id="rId10" collapse="1"/>
      <p:sld r:id="rId11" collapse="1"/>
      <p:sld r:id="rId12" collapse="1"/>
      <p:sld r:id="rId13" collapse="1"/>
      <p:sld r:id="rId14" collapse="1"/>
      <p:sld r:id="rId15" collapse="1"/>
      <p:sld r:id="rId16" collapse="1"/>
      <p:sld r:id="rId17" collapse="1"/>
    </p:sldLst>
  </p:outlineViewPr>
  <p:notesTextViewPr>
    <p:cViewPr>
      <p:scale>
        <a:sx n="100" d="100"/>
        <a:sy n="100" d="100"/>
      </p:scale>
      <p:origin x="0" y="0"/>
    </p:cViewPr>
  </p:notesTextViewPr>
  <p:sorterViewPr>
    <p:cViewPr varScale="1">
      <p:scale>
        <a:sx n="1" d="1"/>
        <a:sy n="1" d="1"/>
      </p:scale>
      <p:origin x="0" y="0"/>
    </p:cViewPr>
  </p:sorter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117" Type="http://schemas.openxmlformats.org/officeDocument/2006/relationships/viewProps" Target="viewProps.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12" Type="http://schemas.openxmlformats.org/officeDocument/2006/relationships/slide" Target="slides/slide111.xml"/><Relationship Id="rId16" Type="http://schemas.openxmlformats.org/officeDocument/2006/relationships/slide" Target="slides/slide15.xml"/><Relationship Id="rId107" Type="http://schemas.openxmlformats.org/officeDocument/2006/relationships/slide" Target="slides/slide106.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102" Type="http://schemas.openxmlformats.org/officeDocument/2006/relationships/slide" Target="slides/slide101.xml"/><Relationship Id="rId5" Type="http://schemas.openxmlformats.org/officeDocument/2006/relationships/slide" Target="slides/slide4.xml"/><Relationship Id="rId90" Type="http://schemas.openxmlformats.org/officeDocument/2006/relationships/slide" Target="slides/slide89.xml"/><Relationship Id="rId95" Type="http://schemas.openxmlformats.org/officeDocument/2006/relationships/slide" Target="slides/slide94.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113" Type="http://schemas.openxmlformats.org/officeDocument/2006/relationships/slide" Target="slides/slide112.xml"/><Relationship Id="rId118" Type="http://schemas.openxmlformats.org/officeDocument/2006/relationships/theme" Target="theme/theme1.xml"/><Relationship Id="rId80" Type="http://schemas.openxmlformats.org/officeDocument/2006/relationships/slide" Target="slides/slide79.xml"/><Relationship Id="rId85" Type="http://schemas.openxmlformats.org/officeDocument/2006/relationships/slide" Target="slides/slide84.xml"/><Relationship Id="rId12" Type="http://schemas.openxmlformats.org/officeDocument/2006/relationships/slide" Target="slides/slide11.xml"/><Relationship Id="rId17" Type="http://schemas.openxmlformats.org/officeDocument/2006/relationships/slide" Target="slides/slide16.xml"/><Relationship Id="rId33" Type="http://schemas.openxmlformats.org/officeDocument/2006/relationships/slide" Target="slides/slide32.xml"/><Relationship Id="rId38" Type="http://schemas.openxmlformats.org/officeDocument/2006/relationships/slide" Target="slides/slide37.xml"/><Relationship Id="rId59" Type="http://schemas.openxmlformats.org/officeDocument/2006/relationships/slide" Target="slides/slide58.xml"/><Relationship Id="rId103" Type="http://schemas.openxmlformats.org/officeDocument/2006/relationships/slide" Target="slides/slide102.xml"/><Relationship Id="rId108" Type="http://schemas.openxmlformats.org/officeDocument/2006/relationships/slide" Target="slides/slide107.xml"/><Relationship Id="rId54" Type="http://schemas.openxmlformats.org/officeDocument/2006/relationships/slide" Target="slides/slide53.xml"/><Relationship Id="rId70" Type="http://schemas.openxmlformats.org/officeDocument/2006/relationships/slide" Target="slides/slide69.xml"/><Relationship Id="rId75" Type="http://schemas.openxmlformats.org/officeDocument/2006/relationships/slide" Target="slides/slide74.xml"/><Relationship Id="rId91" Type="http://schemas.openxmlformats.org/officeDocument/2006/relationships/slide" Target="slides/slide90.xml"/><Relationship Id="rId96" Type="http://schemas.openxmlformats.org/officeDocument/2006/relationships/slide" Target="slides/slide95.xml"/><Relationship Id="rId1" Type="http://schemas.openxmlformats.org/officeDocument/2006/relationships/slideMaster" Target="slideMasters/slideMaster1.xml"/><Relationship Id="rId6" Type="http://schemas.openxmlformats.org/officeDocument/2006/relationships/slide" Target="slides/slide5.xml"/><Relationship Id="rId23" Type="http://schemas.openxmlformats.org/officeDocument/2006/relationships/slide" Target="slides/slide22.xml"/><Relationship Id="rId28" Type="http://schemas.openxmlformats.org/officeDocument/2006/relationships/slide" Target="slides/slide27.xml"/><Relationship Id="rId49" Type="http://schemas.openxmlformats.org/officeDocument/2006/relationships/slide" Target="slides/slide48.xml"/><Relationship Id="rId114" Type="http://schemas.openxmlformats.org/officeDocument/2006/relationships/slide" Target="slides/slide113.xml"/><Relationship Id="rId119" Type="http://schemas.openxmlformats.org/officeDocument/2006/relationships/tableStyles" Target="tableStyles.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slide" Target="slides/slide10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15" Type="http://schemas.openxmlformats.org/officeDocument/2006/relationships/notesMaster" Target="notesMasters/notesMaster1.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98" Type="http://schemas.openxmlformats.org/officeDocument/2006/relationships/slide" Target="slides/slide97.xml"/><Relationship Id="rId3" Type="http://schemas.openxmlformats.org/officeDocument/2006/relationships/slide" Target="slides/slide2.xml"/><Relationship Id="rId25" Type="http://schemas.openxmlformats.org/officeDocument/2006/relationships/slide" Target="slides/slide24.xml"/><Relationship Id="rId46" Type="http://schemas.openxmlformats.org/officeDocument/2006/relationships/slide" Target="slides/slide45.xml"/><Relationship Id="rId67" Type="http://schemas.openxmlformats.org/officeDocument/2006/relationships/slide" Target="slides/slide66.xml"/><Relationship Id="rId116" Type="http://schemas.openxmlformats.org/officeDocument/2006/relationships/presProps" Target="presProps.xml"/><Relationship Id="rId20" Type="http://schemas.openxmlformats.org/officeDocument/2006/relationships/slide" Target="slides/slide19.xml"/><Relationship Id="rId41" Type="http://schemas.openxmlformats.org/officeDocument/2006/relationships/slide" Target="slides/slide40.xml"/><Relationship Id="rId62" Type="http://schemas.openxmlformats.org/officeDocument/2006/relationships/slide" Target="slides/slide61.xml"/><Relationship Id="rId83" Type="http://schemas.openxmlformats.org/officeDocument/2006/relationships/slide" Target="slides/slide82.xml"/><Relationship Id="rId88" Type="http://schemas.openxmlformats.org/officeDocument/2006/relationships/slide" Target="slides/slide87.xml"/><Relationship Id="rId111" Type="http://schemas.openxmlformats.org/officeDocument/2006/relationships/slide" Target="slides/slide110.xml"/><Relationship Id="rId15" Type="http://schemas.openxmlformats.org/officeDocument/2006/relationships/slide" Target="slides/slide14.xml"/><Relationship Id="rId36" Type="http://schemas.openxmlformats.org/officeDocument/2006/relationships/slide" Target="slides/slide35.xml"/><Relationship Id="rId57" Type="http://schemas.openxmlformats.org/officeDocument/2006/relationships/slide" Target="slides/slide56.xml"/><Relationship Id="rId106" Type="http://schemas.openxmlformats.org/officeDocument/2006/relationships/slide" Target="slides/slide105.xml"/></Relationships>
</file>

<file path=ppt/_rels/viewProps.xml.rels><?xml version="1.0" encoding="UTF-8" standalone="yes"?>
<Relationships xmlns="http://schemas.openxmlformats.org/package/2006/relationships"><Relationship Id="rId8" Type="http://schemas.openxmlformats.org/officeDocument/2006/relationships/slide" Target="slides/slide49.xml"/><Relationship Id="rId13" Type="http://schemas.openxmlformats.org/officeDocument/2006/relationships/slide" Target="slides/slide84.xml"/><Relationship Id="rId3" Type="http://schemas.openxmlformats.org/officeDocument/2006/relationships/slide" Target="slides/slide6.xml"/><Relationship Id="rId7" Type="http://schemas.openxmlformats.org/officeDocument/2006/relationships/slide" Target="slides/slide48.xml"/><Relationship Id="rId12" Type="http://schemas.openxmlformats.org/officeDocument/2006/relationships/slide" Target="slides/slide83.xml"/><Relationship Id="rId17" Type="http://schemas.openxmlformats.org/officeDocument/2006/relationships/slide" Target="slides/slide113.xml"/><Relationship Id="rId2" Type="http://schemas.openxmlformats.org/officeDocument/2006/relationships/slide" Target="slides/slide5.xml"/><Relationship Id="rId16" Type="http://schemas.openxmlformats.org/officeDocument/2006/relationships/slide" Target="slides/slide112.xml"/><Relationship Id="rId1" Type="http://schemas.openxmlformats.org/officeDocument/2006/relationships/slide" Target="slides/slide2.xml"/><Relationship Id="rId6" Type="http://schemas.openxmlformats.org/officeDocument/2006/relationships/slide" Target="slides/slide9.xml"/><Relationship Id="rId11" Type="http://schemas.openxmlformats.org/officeDocument/2006/relationships/slide" Target="slides/slide82.xml"/><Relationship Id="rId5" Type="http://schemas.openxmlformats.org/officeDocument/2006/relationships/slide" Target="slides/slide8.xml"/><Relationship Id="rId15" Type="http://schemas.openxmlformats.org/officeDocument/2006/relationships/slide" Target="slides/slide111.xml"/><Relationship Id="rId10" Type="http://schemas.openxmlformats.org/officeDocument/2006/relationships/slide" Target="slides/slide81.xml"/><Relationship Id="rId4" Type="http://schemas.openxmlformats.org/officeDocument/2006/relationships/slide" Target="slides/slide7.xml"/><Relationship Id="rId9" Type="http://schemas.openxmlformats.org/officeDocument/2006/relationships/slide" Target="slides/slide50.xml"/><Relationship Id="rId14" Type="http://schemas.openxmlformats.org/officeDocument/2006/relationships/slide" Target="slides/slide110.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7106" name="Rectangle 2"/>
          <p:cNvSpPr>
            <a:spLocks noGrp="1"/>
          </p:cNvSpPr>
          <p:nvPr>
            <p:ph type="hdr" sz="quarter"/>
          </p:nvPr>
        </p:nvSpPr>
        <p:spPr bwMode="auto">
          <a:xfrm>
            <a:off x="0" y="0"/>
            <a:ext cx="2971800" cy="457200"/>
          </a:xfrm>
          <a:prstGeom prst="rect">
            <a:avLst/>
          </a:prstGeom>
          <a:noFill/>
          <a:ln w="25400">
            <a:noFill/>
            <a:miter lim="800000"/>
            <a:headEnd/>
            <a:tailEnd/>
          </a:ln>
          <a:effectLst/>
        </p:spPr>
        <p:txBody>
          <a:bodyPr vert="horz" wrap="square" lIns="91440" tIns="45720" rIns="91440" bIns="45720" numCol="1" anchor="t" anchorCtr="0" compatLnSpc="1">
            <a:prstTxWarp prst="textNoShape">
              <a:avLst/>
            </a:prstTxWarp>
          </a:bodyPr>
          <a:lstStyle>
            <a:lvl1pPr algn="l">
              <a:defRPr sz="1200" b="0">
                <a:latin typeface="Helvetica Neue Light" pitchFamily="1" charset="0"/>
                <a:ea typeface="ヒラギノ角ゴ Pro W3" pitchFamily="1" charset="-128"/>
                <a:cs typeface="+mn-cs"/>
                <a:sym typeface="Helvetica Neue Light" pitchFamily="1" charset="0"/>
              </a:defRPr>
            </a:lvl1pPr>
          </a:lstStyle>
          <a:p>
            <a:pPr>
              <a:defRPr/>
            </a:pPr>
            <a:endParaRPr lang="en-US"/>
          </a:p>
        </p:txBody>
      </p:sp>
      <p:sp>
        <p:nvSpPr>
          <p:cNvPr id="47107" name="Rectangle 3"/>
          <p:cNvSpPr>
            <a:spLocks noGrp="1"/>
          </p:cNvSpPr>
          <p:nvPr>
            <p:ph type="dt" idx="1"/>
          </p:nvPr>
        </p:nvSpPr>
        <p:spPr bwMode="auto">
          <a:xfrm>
            <a:off x="3886200" y="0"/>
            <a:ext cx="2971800" cy="457200"/>
          </a:xfrm>
          <a:prstGeom prst="rect">
            <a:avLst/>
          </a:prstGeom>
          <a:noFill/>
          <a:ln w="25400">
            <a:noFill/>
            <a:miter lim="800000"/>
            <a:headEnd/>
            <a:tailEnd/>
          </a:ln>
          <a:effectLst/>
        </p:spPr>
        <p:txBody>
          <a:bodyPr vert="horz" wrap="square" lIns="91440" tIns="45720" rIns="91440" bIns="45720" numCol="1" anchor="t" anchorCtr="0" compatLnSpc="1">
            <a:prstTxWarp prst="textNoShape">
              <a:avLst/>
            </a:prstTxWarp>
          </a:bodyPr>
          <a:lstStyle>
            <a:lvl1pPr algn="r">
              <a:defRPr sz="1200" b="0">
                <a:latin typeface="Helvetica Neue Light" pitchFamily="1" charset="0"/>
                <a:ea typeface="ヒラギノ角ゴ Pro W3" pitchFamily="1" charset="-128"/>
                <a:cs typeface="+mn-cs"/>
                <a:sym typeface="Helvetica Neue Light" pitchFamily="1" charset="0"/>
              </a:defRPr>
            </a:lvl1pPr>
          </a:lstStyle>
          <a:p>
            <a:pPr>
              <a:defRPr/>
            </a:pPr>
            <a:endParaRPr lang="en-US"/>
          </a:p>
        </p:txBody>
      </p:sp>
      <p:sp>
        <p:nvSpPr>
          <p:cNvPr id="41988" name="Rectangle 4"/>
          <p:cNvSpPr>
            <a:spLocks noGrp="1" noRot="1" noChangeAspect="1" noChangeArrowheads="1" noTextEdit="1"/>
          </p:cNvSpPr>
          <p:nvPr>
            <p:ph type="sldImg" idx="2"/>
          </p:nvPr>
        </p:nvSpPr>
        <p:spPr bwMode="auto">
          <a:xfrm>
            <a:off x="381000" y="685800"/>
            <a:ext cx="6096000" cy="3429000"/>
          </a:xfrm>
          <a:prstGeom prst="rect">
            <a:avLst/>
          </a:prstGeom>
          <a:noFill/>
          <a:ln w="9525">
            <a:solidFill>
              <a:srgbClr val="000000"/>
            </a:solidFill>
            <a:miter lim="800000"/>
            <a:headEnd/>
            <a:tailEnd/>
          </a:ln>
        </p:spPr>
      </p:sp>
      <p:sp>
        <p:nvSpPr>
          <p:cNvPr id="47109" name="Rectangle 5"/>
          <p:cNvSpPr>
            <a:spLocks noGrp="1"/>
          </p:cNvSpPr>
          <p:nvPr>
            <p:ph type="body" sz="quarter" idx="3"/>
          </p:nvPr>
        </p:nvSpPr>
        <p:spPr bwMode="auto">
          <a:xfrm>
            <a:off x="914400" y="4343400"/>
            <a:ext cx="5029200" cy="4114800"/>
          </a:xfrm>
          <a:prstGeom prst="rect">
            <a:avLst/>
          </a:prstGeom>
          <a:noFill/>
          <a:ln w="25400">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47110" name="Rectangle 6"/>
          <p:cNvSpPr>
            <a:spLocks noGrp="1"/>
          </p:cNvSpPr>
          <p:nvPr>
            <p:ph type="ftr" sz="quarter" idx="4"/>
          </p:nvPr>
        </p:nvSpPr>
        <p:spPr bwMode="auto">
          <a:xfrm>
            <a:off x="0" y="8686800"/>
            <a:ext cx="2971800" cy="457200"/>
          </a:xfrm>
          <a:prstGeom prst="rect">
            <a:avLst/>
          </a:prstGeom>
          <a:noFill/>
          <a:ln w="25400">
            <a:noFill/>
            <a:miter lim="800000"/>
            <a:headEnd/>
            <a:tailEnd/>
          </a:ln>
          <a:effectLst/>
        </p:spPr>
        <p:txBody>
          <a:bodyPr vert="horz" wrap="square" lIns="91440" tIns="45720" rIns="91440" bIns="45720" numCol="1" anchor="b" anchorCtr="0" compatLnSpc="1">
            <a:prstTxWarp prst="textNoShape">
              <a:avLst/>
            </a:prstTxWarp>
          </a:bodyPr>
          <a:lstStyle>
            <a:lvl1pPr algn="l">
              <a:defRPr sz="1200" b="0">
                <a:latin typeface="Helvetica Neue Light" pitchFamily="1" charset="0"/>
                <a:ea typeface="ヒラギノ角ゴ Pro W3" pitchFamily="1" charset="-128"/>
                <a:cs typeface="+mn-cs"/>
                <a:sym typeface="Helvetica Neue Light" pitchFamily="1" charset="0"/>
              </a:defRPr>
            </a:lvl1pPr>
          </a:lstStyle>
          <a:p>
            <a:pPr>
              <a:defRPr/>
            </a:pPr>
            <a:endParaRPr lang="en-US"/>
          </a:p>
        </p:txBody>
      </p:sp>
      <p:sp>
        <p:nvSpPr>
          <p:cNvPr id="47111" name="Rectangle 7"/>
          <p:cNvSpPr>
            <a:spLocks noGrp="1"/>
          </p:cNvSpPr>
          <p:nvPr>
            <p:ph type="sldNum" sz="quarter" idx="5"/>
          </p:nvPr>
        </p:nvSpPr>
        <p:spPr bwMode="auto">
          <a:xfrm>
            <a:off x="3886200" y="8686800"/>
            <a:ext cx="2971800" cy="457200"/>
          </a:xfrm>
          <a:prstGeom prst="rect">
            <a:avLst/>
          </a:prstGeom>
          <a:noFill/>
          <a:ln w="25400">
            <a:noFill/>
            <a:miter lim="800000"/>
            <a:headEnd/>
            <a:tailEnd/>
          </a:ln>
          <a:effectLst/>
        </p:spPr>
        <p:txBody>
          <a:bodyPr vert="horz" wrap="square" lIns="91440" tIns="45720" rIns="91440" bIns="45720" numCol="1" anchor="b" anchorCtr="0" compatLnSpc="1">
            <a:prstTxWarp prst="textNoShape">
              <a:avLst/>
            </a:prstTxWarp>
          </a:bodyPr>
          <a:lstStyle>
            <a:lvl1pPr algn="r">
              <a:defRPr sz="1200" b="0"/>
            </a:lvl1pPr>
          </a:lstStyle>
          <a:p>
            <a:fld id="{27057E57-194B-F24E-B7A0-C028589A8B27}" type="slidenum">
              <a:rPr lang="en-US"/>
              <a:pPr/>
              <a:t>‹#›</a:t>
            </a:fld>
            <a:endParaRPr lang="en-US"/>
          </a:p>
        </p:txBody>
      </p:sp>
    </p:spTree>
    <p:extLst>
      <p:ext uri="{BB962C8B-B14F-4D97-AF65-F5344CB8AC3E}">
        <p14:creationId xmlns:p14="http://schemas.microsoft.com/office/powerpoint/2010/main" val="2537278828"/>
      </p:ext>
    </p:extLst>
  </p:cSld>
  <p:clrMap bg1="lt1" tx1="dk1" bg2="lt2" tx2="dk2" accent1="accent1" accent2="accent2" accent3="accent3" accent4="accent4" accent5="accent5" accent6="accent6" hlink="hlink" folHlink="folHlink"/>
  <p:notesStyle>
    <a:lvl1pPr algn="l" rtl="0" eaLnBrk="0" fontAlgn="base" hangingPunct="0">
      <a:spcBef>
        <a:spcPct val="0"/>
      </a:spcBef>
      <a:spcAft>
        <a:spcPct val="0"/>
      </a:spcAft>
      <a:defRPr sz="1200" kern="1200">
        <a:solidFill>
          <a:schemeClr val="tx1"/>
        </a:solidFill>
        <a:latin typeface="Helvetica Neue Light" pitchFamily="1" charset="0"/>
        <a:ea typeface="+mn-ea"/>
        <a:cs typeface="+mn-cs"/>
      </a:defRPr>
    </a:lvl1pPr>
    <a:lvl2pPr marL="457200" algn="l" rtl="0" eaLnBrk="0" fontAlgn="base" hangingPunct="0">
      <a:spcBef>
        <a:spcPct val="0"/>
      </a:spcBef>
      <a:spcAft>
        <a:spcPct val="0"/>
      </a:spcAft>
      <a:defRPr sz="1200" kern="1200">
        <a:solidFill>
          <a:schemeClr val="tx1"/>
        </a:solidFill>
        <a:latin typeface="Helvetica Neue Light" pitchFamily="1" charset="0"/>
        <a:ea typeface="ＭＳ Ｐゴシック" charset="-128"/>
        <a:cs typeface="+mn-cs"/>
      </a:defRPr>
    </a:lvl2pPr>
    <a:lvl3pPr marL="914400" algn="l" rtl="0" eaLnBrk="0" fontAlgn="base" hangingPunct="0">
      <a:spcBef>
        <a:spcPct val="0"/>
      </a:spcBef>
      <a:spcAft>
        <a:spcPct val="0"/>
      </a:spcAft>
      <a:defRPr sz="1200" kern="1200">
        <a:solidFill>
          <a:schemeClr val="tx1"/>
        </a:solidFill>
        <a:latin typeface="Helvetica Neue Light" pitchFamily="1" charset="0"/>
        <a:ea typeface="ＭＳ Ｐゴシック" charset="-128"/>
        <a:cs typeface="+mn-cs"/>
      </a:defRPr>
    </a:lvl3pPr>
    <a:lvl4pPr marL="1371600" algn="l" rtl="0" eaLnBrk="0" fontAlgn="base" hangingPunct="0">
      <a:spcBef>
        <a:spcPct val="0"/>
      </a:spcBef>
      <a:spcAft>
        <a:spcPct val="0"/>
      </a:spcAft>
      <a:defRPr sz="1200" kern="1200">
        <a:solidFill>
          <a:schemeClr val="tx1"/>
        </a:solidFill>
        <a:latin typeface="Helvetica Neue Light" pitchFamily="1" charset="0"/>
        <a:ea typeface="ＭＳ Ｐゴシック" charset="-128"/>
        <a:cs typeface="+mn-cs"/>
      </a:defRPr>
    </a:lvl4pPr>
    <a:lvl5pPr marL="1828800" algn="l" rtl="0" eaLnBrk="0" fontAlgn="base" hangingPunct="0">
      <a:spcBef>
        <a:spcPct val="0"/>
      </a:spcBef>
      <a:spcAft>
        <a:spcPct val="0"/>
      </a:spcAft>
      <a:defRPr sz="1200" kern="1200">
        <a:solidFill>
          <a:schemeClr val="tx1"/>
        </a:solidFill>
        <a:latin typeface="Helvetica Neue Light" pitchFamily="1" charset="0"/>
        <a:ea typeface="ＭＳ Ｐゴシック" charset="-128"/>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3" Type="http://schemas.openxmlformats.org/officeDocument/2006/relationships/slide" Target="../slides/slide41.xml"/><Relationship Id="rId2" Type="http://schemas.openxmlformats.org/officeDocument/2006/relationships/notesMaster" Target="../notesMasters/notesMaster1.xml"/><Relationship Id="rId1" Type="http://schemas.openxmlformats.org/officeDocument/2006/relationships/themeOverride" Target="../theme/themeOverride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92.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9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94.xml"/><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2" Type="http://schemas.openxmlformats.org/officeDocument/2006/relationships/slide" Target="../slides/slide95.xml"/><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2" Type="http://schemas.openxmlformats.org/officeDocument/2006/relationships/slide" Target="../slides/slide96.xml"/><Relationship Id="rId1" Type="http://schemas.openxmlformats.org/officeDocument/2006/relationships/notesMaster" Target="../notesMasters/notesMaster1.xml"/></Relationships>
</file>

<file path=ppt/notesSlides/_rels/notesSlide83.xml.rels><?xml version="1.0" encoding="UTF-8" standalone="yes"?>
<Relationships xmlns="http://schemas.openxmlformats.org/package/2006/relationships"><Relationship Id="rId2" Type="http://schemas.openxmlformats.org/officeDocument/2006/relationships/slide" Target="../slides/slide97.xml"/><Relationship Id="rId1" Type="http://schemas.openxmlformats.org/officeDocument/2006/relationships/notesMaster" Target="../notesMasters/notesMaster1.xml"/></Relationships>
</file>

<file path=ppt/notesSlides/_rels/notesSlide84.xml.rels><?xml version="1.0" encoding="UTF-8" standalone="yes"?>
<Relationships xmlns="http://schemas.openxmlformats.org/package/2006/relationships"><Relationship Id="rId2" Type="http://schemas.openxmlformats.org/officeDocument/2006/relationships/slide" Target="../slides/slide98.xml"/><Relationship Id="rId1" Type="http://schemas.openxmlformats.org/officeDocument/2006/relationships/notesMaster" Target="../notesMasters/notesMaster1.xml"/></Relationships>
</file>

<file path=ppt/notesSlides/_rels/notesSlide85.xml.rels><?xml version="1.0" encoding="UTF-8" standalone="yes"?>
<Relationships xmlns="http://schemas.openxmlformats.org/package/2006/relationships"><Relationship Id="rId2" Type="http://schemas.openxmlformats.org/officeDocument/2006/relationships/slide" Target="../slides/slide99.xml"/><Relationship Id="rId1" Type="http://schemas.openxmlformats.org/officeDocument/2006/relationships/notesMaster" Target="../notesMasters/notesMaster1.xml"/></Relationships>
</file>

<file path=ppt/notesSlides/_rels/notesSlide86.xml.rels><?xml version="1.0" encoding="UTF-8" standalone="yes"?>
<Relationships xmlns="http://schemas.openxmlformats.org/package/2006/relationships"><Relationship Id="rId2" Type="http://schemas.openxmlformats.org/officeDocument/2006/relationships/slide" Target="../slides/slide100.xml"/><Relationship Id="rId1" Type="http://schemas.openxmlformats.org/officeDocument/2006/relationships/notesMaster" Target="../notesMasters/notesMaster1.xml"/></Relationships>
</file>

<file path=ppt/notesSlides/_rels/notesSlide87.xml.rels><?xml version="1.0" encoding="UTF-8" standalone="yes"?>
<Relationships xmlns="http://schemas.openxmlformats.org/package/2006/relationships"><Relationship Id="rId2" Type="http://schemas.openxmlformats.org/officeDocument/2006/relationships/slide" Target="../slides/slide101.xml"/><Relationship Id="rId1" Type="http://schemas.openxmlformats.org/officeDocument/2006/relationships/notesMaster" Target="../notesMasters/notesMaster1.xml"/></Relationships>
</file>

<file path=ppt/notesSlides/_rels/notesSlide88.xml.rels><?xml version="1.0" encoding="UTF-8" standalone="yes"?>
<Relationships xmlns="http://schemas.openxmlformats.org/package/2006/relationships"><Relationship Id="rId2" Type="http://schemas.openxmlformats.org/officeDocument/2006/relationships/slide" Target="../slides/slide102.xml"/><Relationship Id="rId1" Type="http://schemas.openxmlformats.org/officeDocument/2006/relationships/notesMaster" Target="../notesMasters/notesMaster1.xml"/></Relationships>
</file>

<file path=ppt/notesSlides/_rels/notesSlide89.xml.rels><?xml version="1.0" encoding="UTF-8" standalone="yes"?>
<Relationships xmlns="http://schemas.openxmlformats.org/package/2006/relationships"><Relationship Id="rId2" Type="http://schemas.openxmlformats.org/officeDocument/2006/relationships/slide" Target="../slides/slide10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0.xml.rels><?xml version="1.0" encoding="UTF-8" standalone="yes"?>
<Relationships xmlns="http://schemas.openxmlformats.org/package/2006/relationships"><Relationship Id="rId2" Type="http://schemas.openxmlformats.org/officeDocument/2006/relationships/slide" Target="../slides/slide104.xml"/><Relationship Id="rId1" Type="http://schemas.openxmlformats.org/officeDocument/2006/relationships/notesMaster" Target="../notesMasters/notesMaster1.xml"/></Relationships>
</file>

<file path=ppt/notesSlides/_rels/notesSlide91.xml.rels><?xml version="1.0" encoding="UTF-8" standalone="yes"?>
<Relationships xmlns="http://schemas.openxmlformats.org/package/2006/relationships"><Relationship Id="rId2" Type="http://schemas.openxmlformats.org/officeDocument/2006/relationships/slide" Target="../slides/slide105.xml"/><Relationship Id="rId1" Type="http://schemas.openxmlformats.org/officeDocument/2006/relationships/notesMaster" Target="../notesMasters/notesMaster1.xml"/></Relationships>
</file>

<file path=ppt/notesSlides/_rels/notesSlide92.xml.rels><?xml version="1.0" encoding="UTF-8" standalone="yes"?>
<Relationships xmlns="http://schemas.openxmlformats.org/package/2006/relationships"><Relationship Id="rId2" Type="http://schemas.openxmlformats.org/officeDocument/2006/relationships/slide" Target="../slides/slide106.xml"/><Relationship Id="rId1" Type="http://schemas.openxmlformats.org/officeDocument/2006/relationships/notesMaster" Target="../notesMasters/notesMaster1.xml"/></Relationships>
</file>

<file path=ppt/notesSlides/_rels/notesSlide93.xml.rels><?xml version="1.0" encoding="UTF-8" standalone="yes"?>
<Relationships xmlns="http://schemas.openxmlformats.org/package/2006/relationships"><Relationship Id="rId2" Type="http://schemas.openxmlformats.org/officeDocument/2006/relationships/slide" Target="../slides/slide107.xml"/><Relationship Id="rId1" Type="http://schemas.openxmlformats.org/officeDocument/2006/relationships/notesMaster" Target="../notesMasters/notesMaster1.xml"/></Relationships>
</file>

<file path=ppt/notesSlides/_rels/notesSlide94.xml.rels><?xml version="1.0" encoding="UTF-8" standalone="yes"?>
<Relationships xmlns="http://schemas.openxmlformats.org/package/2006/relationships"><Relationship Id="rId2" Type="http://schemas.openxmlformats.org/officeDocument/2006/relationships/slide" Target="../slides/slide108.xml"/><Relationship Id="rId1" Type="http://schemas.openxmlformats.org/officeDocument/2006/relationships/notesMaster" Target="../notesMasters/notesMaster1.xml"/></Relationships>
</file>

<file path=ppt/notesSlides/_rels/notesSlide95.xml.rels><?xml version="1.0" encoding="UTF-8" standalone="yes"?>
<Relationships xmlns="http://schemas.openxmlformats.org/package/2006/relationships"><Relationship Id="rId2" Type="http://schemas.openxmlformats.org/officeDocument/2006/relationships/slide" Target="../slides/slide109.xml"/><Relationship Id="rId1" Type="http://schemas.openxmlformats.org/officeDocument/2006/relationships/notesMaster" Target="../notesMasters/notesMaster1.xml"/></Relationships>
</file>

<file path=ppt/notesSlides/_rels/notesSlide96.xml.rels><?xml version="1.0" encoding="UTF-8" standalone="yes"?>
<Relationships xmlns="http://schemas.openxmlformats.org/package/2006/relationships"><Relationship Id="rId2" Type="http://schemas.openxmlformats.org/officeDocument/2006/relationships/slide" Target="../slides/slide110.xml"/><Relationship Id="rId1" Type="http://schemas.openxmlformats.org/officeDocument/2006/relationships/notesMaster" Target="../notesMasters/notesMaster1.xml"/></Relationships>
</file>

<file path=ppt/notesSlides/_rels/notesSlide97.xml.rels><?xml version="1.0" encoding="UTF-8" standalone="yes"?>
<Relationships xmlns="http://schemas.openxmlformats.org/package/2006/relationships"><Relationship Id="rId2" Type="http://schemas.openxmlformats.org/officeDocument/2006/relationships/slide" Target="../slides/slide111.xml"/><Relationship Id="rId1" Type="http://schemas.openxmlformats.org/officeDocument/2006/relationships/notesMaster" Target="../notesMasters/notesMaster1.xml"/></Relationships>
</file>

<file path=ppt/notesSlides/_rels/notesSlide98.xml.rels><?xml version="1.0" encoding="UTF-8" standalone="yes"?>
<Relationships xmlns="http://schemas.openxmlformats.org/package/2006/relationships"><Relationship Id="rId2" Type="http://schemas.openxmlformats.org/officeDocument/2006/relationships/slide" Target="../slides/slide112.xml"/><Relationship Id="rId1" Type="http://schemas.openxmlformats.org/officeDocument/2006/relationships/notesMaster" Target="../notesMasters/notesMaster1.xml"/></Relationships>
</file>

<file path=ppt/notesSlides/_rels/notesSlide99.xml.rels><?xml version="1.0" encoding="UTF-8" standalone="yes"?>
<Relationships xmlns="http://schemas.openxmlformats.org/package/2006/relationships"><Relationship Id="rId2" Type="http://schemas.openxmlformats.org/officeDocument/2006/relationships/slide" Target="../slides/slide1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2578" name="Rectangle 7">
            <a:extLst>
              <a:ext uri="{FF2B5EF4-FFF2-40B4-BE49-F238E27FC236}">
                <a16:creationId xmlns:a16="http://schemas.microsoft.com/office/drawing/2014/main" id="{ECC8DC15-CCAD-0020-353B-CBA485526DAC}"/>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846138">
              <a:defRPr b="1">
                <a:solidFill>
                  <a:schemeClr val="tx1"/>
                </a:solidFill>
                <a:latin typeface="Times New Roman" panose="02020603050405020304" pitchFamily="18" charset="0"/>
              </a:defRPr>
            </a:lvl1pPr>
            <a:lvl2pPr marL="742950" indent="-285750" defTabSz="846138">
              <a:defRPr b="1">
                <a:solidFill>
                  <a:schemeClr val="tx1"/>
                </a:solidFill>
                <a:latin typeface="Times New Roman" panose="02020603050405020304" pitchFamily="18" charset="0"/>
              </a:defRPr>
            </a:lvl2pPr>
            <a:lvl3pPr marL="1143000" indent="-228600" defTabSz="846138">
              <a:defRPr b="1">
                <a:solidFill>
                  <a:schemeClr val="tx1"/>
                </a:solidFill>
                <a:latin typeface="Times New Roman" panose="02020603050405020304" pitchFamily="18" charset="0"/>
              </a:defRPr>
            </a:lvl3pPr>
            <a:lvl4pPr marL="1600200" indent="-228600" defTabSz="846138">
              <a:defRPr b="1">
                <a:solidFill>
                  <a:schemeClr val="tx1"/>
                </a:solidFill>
                <a:latin typeface="Times New Roman" panose="02020603050405020304" pitchFamily="18" charset="0"/>
              </a:defRPr>
            </a:lvl4pPr>
            <a:lvl5pPr marL="2057400" indent="-228600" defTabSz="846138">
              <a:defRPr b="1">
                <a:solidFill>
                  <a:schemeClr val="tx1"/>
                </a:solidFill>
                <a:latin typeface="Times New Roman" panose="02020603050405020304" pitchFamily="18" charset="0"/>
              </a:defRPr>
            </a:lvl5pPr>
            <a:lvl6pPr marL="2514600" indent="-228600" defTabSz="846138" eaLnBrk="0" fontAlgn="base" hangingPunct="0">
              <a:spcBef>
                <a:spcPct val="0"/>
              </a:spcBef>
              <a:spcAft>
                <a:spcPct val="0"/>
              </a:spcAft>
              <a:defRPr b="1">
                <a:solidFill>
                  <a:schemeClr val="tx1"/>
                </a:solidFill>
                <a:latin typeface="Times New Roman" panose="02020603050405020304" pitchFamily="18" charset="0"/>
              </a:defRPr>
            </a:lvl6pPr>
            <a:lvl7pPr marL="2971800" indent="-228600" defTabSz="846138" eaLnBrk="0" fontAlgn="base" hangingPunct="0">
              <a:spcBef>
                <a:spcPct val="0"/>
              </a:spcBef>
              <a:spcAft>
                <a:spcPct val="0"/>
              </a:spcAft>
              <a:defRPr b="1">
                <a:solidFill>
                  <a:schemeClr val="tx1"/>
                </a:solidFill>
                <a:latin typeface="Times New Roman" panose="02020603050405020304" pitchFamily="18" charset="0"/>
              </a:defRPr>
            </a:lvl7pPr>
            <a:lvl8pPr marL="3429000" indent="-228600" defTabSz="846138" eaLnBrk="0" fontAlgn="base" hangingPunct="0">
              <a:spcBef>
                <a:spcPct val="0"/>
              </a:spcBef>
              <a:spcAft>
                <a:spcPct val="0"/>
              </a:spcAft>
              <a:defRPr b="1">
                <a:solidFill>
                  <a:schemeClr val="tx1"/>
                </a:solidFill>
                <a:latin typeface="Times New Roman" panose="02020603050405020304" pitchFamily="18" charset="0"/>
              </a:defRPr>
            </a:lvl8pPr>
            <a:lvl9pPr marL="3886200" indent="-228600" defTabSz="846138" eaLnBrk="0" fontAlgn="base" hangingPunct="0">
              <a:spcBef>
                <a:spcPct val="0"/>
              </a:spcBef>
              <a:spcAft>
                <a:spcPct val="0"/>
              </a:spcAft>
              <a:defRPr b="1">
                <a:solidFill>
                  <a:schemeClr val="tx1"/>
                </a:solidFill>
                <a:latin typeface="Times New Roman" panose="02020603050405020304" pitchFamily="18" charset="0"/>
              </a:defRPr>
            </a:lvl9pPr>
          </a:lstStyle>
          <a:p>
            <a:fld id="{26E0DFCB-9701-4CE1-926F-61B205AFF1D8}" type="slidenum">
              <a:rPr lang="en-US" altLang="en-US" b="0"/>
              <a:pPr/>
              <a:t>1</a:t>
            </a:fld>
            <a:endParaRPr lang="en-US" altLang="en-US" b="0"/>
          </a:p>
        </p:txBody>
      </p:sp>
      <p:sp>
        <p:nvSpPr>
          <p:cNvPr id="152579" name="Rectangle 2">
            <a:extLst>
              <a:ext uri="{FF2B5EF4-FFF2-40B4-BE49-F238E27FC236}">
                <a16:creationId xmlns:a16="http://schemas.microsoft.com/office/drawing/2014/main" id="{873C949C-E483-CF34-3D0B-F235A7A3A296}"/>
              </a:ext>
            </a:extLst>
          </p:cNvPr>
          <p:cNvSpPr>
            <a:spLocks noGrp="1" noRot="1" noChangeAspect="1" noChangeArrowheads="1" noTextEdit="1"/>
          </p:cNvSpPr>
          <p:nvPr>
            <p:ph type="sldImg"/>
          </p:nvPr>
        </p:nvSpPr>
        <p:spPr>
          <a:ln/>
        </p:spPr>
      </p:sp>
      <p:sp>
        <p:nvSpPr>
          <p:cNvPr id="152580" name="Rectangle 3">
            <a:extLst>
              <a:ext uri="{FF2B5EF4-FFF2-40B4-BE49-F238E27FC236}">
                <a16:creationId xmlns:a16="http://schemas.microsoft.com/office/drawing/2014/main" id="{069A123D-E7AC-CE85-16BF-2C607BCBE378}"/>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t>We are here to help you realize life’s potential</a:t>
            </a: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a:extLst>
              <a:ext uri="{FF2B5EF4-FFF2-40B4-BE49-F238E27FC236}">
                <a16:creationId xmlns:a16="http://schemas.microsoft.com/office/drawing/2014/main" id="{CEF55258-8D03-5DD2-B8E3-344C9C40BB91}"/>
              </a:ext>
            </a:extLst>
          </p:cNvPr>
          <p:cNvSpPr>
            <a:spLocks noGrp="1" noRot="1" noChangeAspect="1" noChangeArrowheads="1" noTextEdit="1"/>
          </p:cNvSpPr>
          <p:nvPr>
            <p:ph type="sldImg"/>
          </p:nvPr>
        </p:nvSpPr>
        <p:spPr>
          <a:ln/>
        </p:spPr>
      </p:sp>
      <p:sp>
        <p:nvSpPr>
          <p:cNvPr id="15363" name="Rectangle 3">
            <a:extLst>
              <a:ext uri="{FF2B5EF4-FFF2-40B4-BE49-F238E27FC236}">
                <a16:creationId xmlns:a16="http://schemas.microsoft.com/office/drawing/2014/main" id="{0390CC6B-3D5D-963E-DA1A-B7DD5C349384}"/>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spcBef>
                <a:spcPct val="0"/>
              </a:spcBef>
            </a:pPr>
            <a:r>
              <a:rPr lang="en-US" altLang="en-US">
                <a:solidFill>
                  <a:srgbClr val="000000"/>
                </a:solidFill>
                <a:latin typeface="45 Helvetica Light" pitchFamily="1" charset="0"/>
                <a:ea typeface="ＭＳ Ｐゴシック" panose="020B0600070205080204" pitchFamily="34" charset="-128"/>
              </a:rPr>
              <a:t>The first twelve sessions of Omega will explore Life Spring Network’s Identity Roles Diagram. </a:t>
            </a:r>
          </a:p>
          <a:p>
            <a:pPr>
              <a:spcBef>
                <a:spcPct val="0"/>
              </a:spcBef>
            </a:pPr>
            <a:endParaRPr lang="en-US" altLang="en-US">
              <a:solidFill>
                <a:srgbClr val="000000"/>
              </a:solidFill>
              <a:latin typeface="45 Helvetica Light" pitchFamily="1" charset="0"/>
              <a:ea typeface="ＭＳ Ｐゴシック" panose="020B0600070205080204" pitchFamily="34" charset="-128"/>
            </a:endParaRPr>
          </a:p>
          <a:p>
            <a:pPr>
              <a:spcBef>
                <a:spcPct val="0"/>
              </a:spcBef>
            </a:pPr>
            <a:r>
              <a:rPr lang="en-US" altLang="en-US">
                <a:solidFill>
                  <a:srgbClr val="000000"/>
                </a:solidFill>
                <a:latin typeface="45 Helvetica Light" pitchFamily="1" charset="0"/>
                <a:ea typeface="ＭＳ Ｐゴシック" panose="020B0600070205080204" pitchFamily="34" charset="-128"/>
              </a:rPr>
              <a:t>Through examining roles in three different categories of our identity in Christ, we gain a holistic perspective of what new life in Christ was designed to be.</a:t>
            </a:r>
            <a:endParaRPr lang="en-US" altLang="en-US" baseline="30000">
              <a:solidFill>
                <a:srgbClr val="000000"/>
              </a:solidFill>
              <a:latin typeface="Arial" panose="020B0604020202020204" pitchFamily="34" charset="0"/>
              <a:ea typeface="ＭＳ Ｐゴシック" panose="020B0600070205080204" pitchFamily="34" charset="-128"/>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62" name="Rectangle 1026">
            <a:extLst>
              <a:ext uri="{FF2B5EF4-FFF2-40B4-BE49-F238E27FC236}">
                <a16:creationId xmlns:a16="http://schemas.microsoft.com/office/drawing/2014/main" id="{E186ED60-F73B-35A4-E128-5333C79FCBCA}"/>
              </a:ext>
            </a:extLst>
          </p:cNvPr>
          <p:cNvSpPr>
            <a:spLocks noGrp="1" noRot="1" noChangeAspect="1" noChangeArrowheads="1" noTextEdit="1"/>
          </p:cNvSpPr>
          <p:nvPr>
            <p:ph type="sldImg"/>
          </p:nvPr>
        </p:nvSpPr>
        <p:spPr>
          <a:ln/>
        </p:spPr>
      </p:sp>
      <p:sp>
        <p:nvSpPr>
          <p:cNvPr id="245763" name="Rectangle 1027">
            <a:extLst>
              <a:ext uri="{FF2B5EF4-FFF2-40B4-BE49-F238E27FC236}">
                <a16:creationId xmlns:a16="http://schemas.microsoft.com/office/drawing/2014/main" id="{A94418E2-9FA9-825A-5146-76147ED69CF1}"/>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spcBef>
                <a:spcPct val="0"/>
              </a:spcBef>
            </a:pPr>
            <a:r>
              <a:rPr lang="en-US" altLang="en-US">
                <a:solidFill>
                  <a:srgbClr val="000000"/>
                </a:solidFill>
                <a:latin typeface="Arial" panose="020B0604020202020204" pitchFamily="34" charset="0"/>
              </a:rPr>
              <a:t>Our beliefs are a combination of what is truly in our Heart, Soul, Mind and Strength (Our Desires, Feelings, Thoughts, and Capabilities). </a:t>
            </a:r>
            <a:br>
              <a:rPr lang="en-US" altLang="en-US">
                <a:solidFill>
                  <a:srgbClr val="000000"/>
                </a:solidFill>
                <a:latin typeface="Arial" panose="020B0604020202020204" pitchFamily="34" charset="0"/>
              </a:rPr>
            </a:br>
            <a:r>
              <a:rPr lang="en-US" altLang="en-US">
                <a:solidFill>
                  <a:srgbClr val="000000"/>
                </a:solidFill>
                <a:latin typeface="Arial" panose="020B0604020202020204" pitchFamily="34" charset="0"/>
              </a:rPr>
              <a:t>For each belief we subconsciously create rules that govern our behavior act on our belief and something happens. If the results of your behavior meet your needs over the long haul, this feedback tells you that you have a correct belief or harmless opinion on your belief window. </a:t>
            </a:r>
          </a:p>
          <a:p>
            <a:pPr>
              <a:spcBef>
                <a:spcPct val="0"/>
              </a:spcBef>
            </a:pPr>
            <a:endParaRPr lang="en-US" altLang="en-US">
              <a:solidFill>
                <a:srgbClr val="000000"/>
              </a:solidFill>
              <a:latin typeface="Arial" panose="020B0604020202020204" pitchFamily="34" charset="0"/>
            </a:endParaRPr>
          </a:p>
          <a:p>
            <a:pPr>
              <a:spcBef>
                <a:spcPct val="0"/>
              </a:spcBef>
            </a:pPr>
            <a:r>
              <a:rPr lang="en-US" altLang="en-US">
                <a:solidFill>
                  <a:srgbClr val="000000"/>
                </a:solidFill>
                <a:latin typeface="Arial" panose="020B0604020202020204" pitchFamily="34" charset="0"/>
              </a:rPr>
              <a:t>Regardless of whether or not our desires and beliefs are correct (in </a:t>
            </a:r>
            <a:br>
              <a:rPr lang="en-US" altLang="en-US">
                <a:solidFill>
                  <a:srgbClr val="000000"/>
                </a:solidFill>
                <a:latin typeface="Arial" panose="020B0604020202020204" pitchFamily="34" charset="0"/>
              </a:rPr>
            </a:br>
            <a:r>
              <a:rPr lang="en-US" altLang="en-US">
                <a:solidFill>
                  <a:srgbClr val="000000"/>
                </a:solidFill>
                <a:latin typeface="Arial" panose="020B0604020202020204" pitchFamily="34" charset="0"/>
              </a:rPr>
              <a:t>line with God</a:t>
            </a:r>
            <a:r>
              <a:rPr lang="en-US" altLang="en-US">
                <a:solidFill>
                  <a:srgbClr val="000000"/>
                </a:solidFill>
              </a:rPr>
              <a:t>’</a:t>
            </a:r>
            <a:r>
              <a:rPr lang="en-US" altLang="en-US">
                <a:solidFill>
                  <a:srgbClr val="000000"/>
                </a:solidFill>
                <a:latin typeface="Arial" panose="020B0604020202020204" pitchFamily="34" charset="0"/>
              </a:rPr>
              <a:t>s reality), incorrect (not reflective of reality), or matters of opinion or preference, we assume that all of them are correct and we behave accordingly. </a:t>
            </a:r>
          </a:p>
          <a:p>
            <a:pPr>
              <a:spcBef>
                <a:spcPct val="0"/>
              </a:spcBef>
            </a:pPr>
            <a:endParaRPr lang="en-US" altLang="en-US">
              <a:solidFill>
                <a:srgbClr val="000000"/>
              </a:solidFill>
              <a:latin typeface="Arial" panose="020B0604020202020204" pitchFamily="34" charset="0"/>
            </a:endParaRPr>
          </a:p>
          <a:p>
            <a:pPr>
              <a:spcBef>
                <a:spcPct val="0"/>
              </a:spcBef>
            </a:pPr>
            <a:r>
              <a:rPr lang="en-US" altLang="en-US">
                <a:solidFill>
                  <a:srgbClr val="000000"/>
                </a:solidFill>
                <a:latin typeface="Arial" panose="020B0604020202020204" pitchFamily="34" charset="0"/>
              </a:rPr>
              <a:t>Bad habits and areas where we struggle with self-control need to </a:t>
            </a:r>
            <a:br>
              <a:rPr lang="en-US" altLang="en-US">
                <a:solidFill>
                  <a:srgbClr val="000000"/>
                </a:solidFill>
                <a:latin typeface="Arial" panose="020B0604020202020204" pitchFamily="34" charset="0"/>
              </a:rPr>
            </a:br>
            <a:r>
              <a:rPr lang="en-US" altLang="en-US">
                <a:solidFill>
                  <a:srgbClr val="000000"/>
                </a:solidFill>
                <a:latin typeface="Arial" panose="020B0604020202020204" pitchFamily="34" charset="0"/>
              </a:rPr>
              <a:t>be examined in light of our real beliefs, and then we need to engage in appropriate spiritually discerned disciplines to help us form </a:t>
            </a:r>
            <a:br>
              <a:rPr lang="en-US" altLang="en-US">
                <a:solidFill>
                  <a:srgbClr val="000000"/>
                </a:solidFill>
                <a:latin typeface="Arial" panose="020B0604020202020204" pitchFamily="34" charset="0"/>
              </a:rPr>
            </a:br>
            <a:r>
              <a:rPr lang="en-US" altLang="en-US">
                <a:solidFill>
                  <a:srgbClr val="000000"/>
                </a:solidFill>
                <a:latin typeface="Arial" panose="020B0604020202020204" pitchFamily="34" charset="0"/>
              </a:rPr>
              <a:t>healthy habits. </a:t>
            </a:r>
          </a:p>
          <a:p>
            <a:endParaRPr lang="en-US" alt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2994" name="Rectangle 2">
            <a:extLst>
              <a:ext uri="{FF2B5EF4-FFF2-40B4-BE49-F238E27FC236}">
                <a16:creationId xmlns:a16="http://schemas.microsoft.com/office/drawing/2014/main" id="{F5D0B2A0-7402-0DF8-D9EE-6DA6EEFFB79C}"/>
              </a:ext>
            </a:extLst>
          </p:cNvPr>
          <p:cNvSpPr>
            <a:spLocks noGrp="1" noRot="1" noChangeAspect="1" noChangeArrowheads="1" noTextEdit="1"/>
          </p:cNvSpPr>
          <p:nvPr>
            <p:ph type="sldImg"/>
          </p:nvPr>
        </p:nvSpPr>
        <p:spPr>
          <a:ln/>
        </p:spPr>
      </p:sp>
      <p:sp>
        <p:nvSpPr>
          <p:cNvPr id="212995" name="Rectangle 3">
            <a:extLst>
              <a:ext uri="{FF2B5EF4-FFF2-40B4-BE49-F238E27FC236}">
                <a16:creationId xmlns:a16="http://schemas.microsoft.com/office/drawing/2014/main" id="{ED35D2C0-45CD-81AA-FBD5-46598A0921C0}"/>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t>Put together with the church framing up and helping us walk the road of life together!  </a:t>
            </a:r>
          </a:p>
          <a:p>
            <a:endParaRPr lang="en-US" altLang="en-US"/>
          </a:p>
          <a:p>
            <a:r>
              <a:rPr lang="en-US" altLang="en-US"/>
              <a:t>This is when our lives move from Black and White to Color! </a:t>
            </a: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Slide Image Placeholder 1">
            <a:extLst>
              <a:ext uri="{FF2B5EF4-FFF2-40B4-BE49-F238E27FC236}">
                <a16:creationId xmlns:a16="http://schemas.microsoft.com/office/drawing/2014/main" id="{591718AF-9F91-9314-249E-A3B689574973}"/>
              </a:ext>
            </a:extLst>
          </p:cNvPr>
          <p:cNvSpPr>
            <a:spLocks noGrp="1" noRot="1" noChangeAspect="1" noTextEdit="1"/>
          </p:cNvSpPr>
          <p:nvPr>
            <p:ph type="sldImg"/>
          </p:nvPr>
        </p:nvSpPr>
        <p:spPr>
          <a:ln/>
        </p:spPr>
      </p:sp>
      <p:sp>
        <p:nvSpPr>
          <p:cNvPr id="88067" name="Notes Placeholder 2">
            <a:extLst>
              <a:ext uri="{FF2B5EF4-FFF2-40B4-BE49-F238E27FC236}">
                <a16:creationId xmlns:a16="http://schemas.microsoft.com/office/drawing/2014/main" id="{8840F445-55BF-E5D6-FED3-DE417AD7CBFE}"/>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t>S.M.A.R.T. Goals</a:t>
            </a:r>
          </a:p>
        </p:txBody>
      </p:sp>
      <p:sp>
        <p:nvSpPr>
          <p:cNvPr id="88068" name="Slide Number Placeholder 3">
            <a:extLst>
              <a:ext uri="{FF2B5EF4-FFF2-40B4-BE49-F238E27FC236}">
                <a16:creationId xmlns:a16="http://schemas.microsoft.com/office/drawing/2014/main" id="{9D374F85-2F86-DE04-320E-E7BD3DF2FEA6}"/>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830263">
              <a:defRPr sz="5400" b="1">
                <a:solidFill>
                  <a:schemeClr val="tx1"/>
                </a:solidFill>
                <a:latin typeface="Times New Roman" panose="02020603050405020304" pitchFamily="18" charset="0"/>
              </a:defRPr>
            </a:lvl1pPr>
            <a:lvl2pPr marL="742950" indent="-285750" defTabSz="830263">
              <a:defRPr sz="5400" b="1">
                <a:solidFill>
                  <a:schemeClr val="tx1"/>
                </a:solidFill>
                <a:latin typeface="Times New Roman" panose="02020603050405020304" pitchFamily="18" charset="0"/>
              </a:defRPr>
            </a:lvl2pPr>
            <a:lvl3pPr marL="1143000" indent="-228600" defTabSz="830263">
              <a:defRPr sz="5400" b="1">
                <a:solidFill>
                  <a:schemeClr val="tx1"/>
                </a:solidFill>
                <a:latin typeface="Times New Roman" panose="02020603050405020304" pitchFamily="18" charset="0"/>
              </a:defRPr>
            </a:lvl3pPr>
            <a:lvl4pPr marL="1600200" indent="-228600" defTabSz="830263">
              <a:defRPr sz="5400" b="1">
                <a:solidFill>
                  <a:schemeClr val="tx1"/>
                </a:solidFill>
                <a:latin typeface="Times New Roman" panose="02020603050405020304" pitchFamily="18" charset="0"/>
              </a:defRPr>
            </a:lvl4pPr>
            <a:lvl5pPr marL="2057400" indent="-228600" defTabSz="830263">
              <a:defRPr sz="5400" b="1">
                <a:solidFill>
                  <a:schemeClr val="tx1"/>
                </a:solidFill>
                <a:latin typeface="Times New Roman" panose="02020603050405020304" pitchFamily="18" charset="0"/>
              </a:defRPr>
            </a:lvl5pPr>
            <a:lvl6pPr marL="2514600" indent="-228600" defTabSz="830263" eaLnBrk="0" fontAlgn="base" hangingPunct="0">
              <a:spcBef>
                <a:spcPct val="0"/>
              </a:spcBef>
              <a:spcAft>
                <a:spcPct val="0"/>
              </a:spcAft>
              <a:defRPr sz="5400" b="1">
                <a:solidFill>
                  <a:schemeClr val="tx1"/>
                </a:solidFill>
                <a:latin typeface="Times New Roman" panose="02020603050405020304" pitchFamily="18" charset="0"/>
              </a:defRPr>
            </a:lvl6pPr>
            <a:lvl7pPr marL="2971800" indent="-228600" defTabSz="830263" eaLnBrk="0" fontAlgn="base" hangingPunct="0">
              <a:spcBef>
                <a:spcPct val="0"/>
              </a:spcBef>
              <a:spcAft>
                <a:spcPct val="0"/>
              </a:spcAft>
              <a:defRPr sz="5400" b="1">
                <a:solidFill>
                  <a:schemeClr val="tx1"/>
                </a:solidFill>
                <a:latin typeface="Times New Roman" panose="02020603050405020304" pitchFamily="18" charset="0"/>
              </a:defRPr>
            </a:lvl7pPr>
            <a:lvl8pPr marL="3429000" indent="-228600" defTabSz="830263" eaLnBrk="0" fontAlgn="base" hangingPunct="0">
              <a:spcBef>
                <a:spcPct val="0"/>
              </a:spcBef>
              <a:spcAft>
                <a:spcPct val="0"/>
              </a:spcAft>
              <a:defRPr sz="5400" b="1">
                <a:solidFill>
                  <a:schemeClr val="tx1"/>
                </a:solidFill>
                <a:latin typeface="Times New Roman" panose="02020603050405020304" pitchFamily="18" charset="0"/>
              </a:defRPr>
            </a:lvl8pPr>
            <a:lvl9pPr marL="3886200" indent="-228600" defTabSz="830263" eaLnBrk="0" fontAlgn="base" hangingPunct="0">
              <a:spcBef>
                <a:spcPct val="0"/>
              </a:spcBef>
              <a:spcAft>
                <a:spcPct val="0"/>
              </a:spcAft>
              <a:defRPr sz="5400" b="1">
                <a:solidFill>
                  <a:schemeClr val="tx1"/>
                </a:solidFill>
                <a:latin typeface="Times New Roman" panose="02020603050405020304" pitchFamily="18" charset="0"/>
              </a:defRPr>
            </a:lvl9pPr>
          </a:lstStyle>
          <a:p>
            <a:fld id="{D784A397-B7EC-48A3-828F-1A27BC723F81}" type="slidenum">
              <a:rPr lang="en-US" altLang="en-US" sz="1200" b="0"/>
              <a:pPr/>
              <a:t>17</a:t>
            </a:fld>
            <a:endParaRPr lang="en-US" altLang="en-US" sz="1200" b="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2034" name="Rectangle 7">
            <a:extLst>
              <a:ext uri="{FF2B5EF4-FFF2-40B4-BE49-F238E27FC236}">
                <a16:creationId xmlns:a16="http://schemas.microsoft.com/office/drawing/2014/main" id="{5B3F8AE9-2982-9C40-CFEB-2B071E77AE7C}"/>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846138">
              <a:defRPr b="1">
                <a:solidFill>
                  <a:schemeClr val="tx1"/>
                </a:solidFill>
                <a:latin typeface="Times New Roman" panose="02020603050405020304" pitchFamily="18" charset="0"/>
              </a:defRPr>
            </a:lvl1pPr>
            <a:lvl2pPr marL="742950" indent="-285750" defTabSz="846138">
              <a:defRPr b="1">
                <a:solidFill>
                  <a:schemeClr val="tx1"/>
                </a:solidFill>
                <a:latin typeface="Times New Roman" panose="02020603050405020304" pitchFamily="18" charset="0"/>
              </a:defRPr>
            </a:lvl2pPr>
            <a:lvl3pPr marL="1143000" indent="-228600" defTabSz="846138">
              <a:defRPr b="1">
                <a:solidFill>
                  <a:schemeClr val="tx1"/>
                </a:solidFill>
                <a:latin typeface="Times New Roman" panose="02020603050405020304" pitchFamily="18" charset="0"/>
              </a:defRPr>
            </a:lvl3pPr>
            <a:lvl4pPr marL="1600200" indent="-228600" defTabSz="846138">
              <a:defRPr b="1">
                <a:solidFill>
                  <a:schemeClr val="tx1"/>
                </a:solidFill>
                <a:latin typeface="Times New Roman" panose="02020603050405020304" pitchFamily="18" charset="0"/>
              </a:defRPr>
            </a:lvl4pPr>
            <a:lvl5pPr marL="2057400" indent="-228600" defTabSz="846138">
              <a:defRPr b="1">
                <a:solidFill>
                  <a:schemeClr val="tx1"/>
                </a:solidFill>
                <a:latin typeface="Times New Roman" panose="02020603050405020304" pitchFamily="18" charset="0"/>
              </a:defRPr>
            </a:lvl5pPr>
            <a:lvl6pPr marL="2514600" indent="-228600" defTabSz="846138" eaLnBrk="0" fontAlgn="base" hangingPunct="0">
              <a:spcBef>
                <a:spcPct val="0"/>
              </a:spcBef>
              <a:spcAft>
                <a:spcPct val="0"/>
              </a:spcAft>
              <a:defRPr b="1">
                <a:solidFill>
                  <a:schemeClr val="tx1"/>
                </a:solidFill>
                <a:latin typeface="Times New Roman" panose="02020603050405020304" pitchFamily="18" charset="0"/>
              </a:defRPr>
            </a:lvl6pPr>
            <a:lvl7pPr marL="2971800" indent="-228600" defTabSz="846138" eaLnBrk="0" fontAlgn="base" hangingPunct="0">
              <a:spcBef>
                <a:spcPct val="0"/>
              </a:spcBef>
              <a:spcAft>
                <a:spcPct val="0"/>
              </a:spcAft>
              <a:defRPr b="1">
                <a:solidFill>
                  <a:schemeClr val="tx1"/>
                </a:solidFill>
                <a:latin typeface="Times New Roman" panose="02020603050405020304" pitchFamily="18" charset="0"/>
              </a:defRPr>
            </a:lvl7pPr>
            <a:lvl8pPr marL="3429000" indent="-228600" defTabSz="846138" eaLnBrk="0" fontAlgn="base" hangingPunct="0">
              <a:spcBef>
                <a:spcPct val="0"/>
              </a:spcBef>
              <a:spcAft>
                <a:spcPct val="0"/>
              </a:spcAft>
              <a:defRPr b="1">
                <a:solidFill>
                  <a:schemeClr val="tx1"/>
                </a:solidFill>
                <a:latin typeface="Times New Roman" panose="02020603050405020304" pitchFamily="18" charset="0"/>
              </a:defRPr>
            </a:lvl8pPr>
            <a:lvl9pPr marL="3886200" indent="-228600" defTabSz="846138" eaLnBrk="0" fontAlgn="base" hangingPunct="0">
              <a:spcBef>
                <a:spcPct val="0"/>
              </a:spcBef>
              <a:spcAft>
                <a:spcPct val="0"/>
              </a:spcAft>
              <a:defRPr b="1">
                <a:solidFill>
                  <a:schemeClr val="tx1"/>
                </a:solidFill>
                <a:latin typeface="Times New Roman" panose="02020603050405020304" pitchFamily="18" charset="0"/>
              </a:defRPr>
            </a:lvl9pPr>
          </a:lstStyle>
          <a:p>
            <a:fld id="{86919A22-470A-469C-9464-FC1EC579FA40}" type="slidenum">
              <a:rPr lang="en-US" altLang="en-US" b="0"/>
              <a:pPr/>
              <a:t>18</a:t>
            </a:fld>
            <a:endParaRPr lang="en-US" altLang="en-US" b="0"/>
          </a:p>
        </p:txBody>
      </p:sp>
      <p:sp>
        <p:nvSpPr>
          <p:cNvPr id="172035" name="Rectangle 2">
            <a:extLst>
              <a:ext uri="{FF2B5EF4-FFF2-40B4-BE49-F238E27FC236}">
                <a16:creationId xmlns:a16="http://schemas.microsoft.com/office/drawing/2014/main" id="{FC56DCFA-BAEE-D19D-6A75-23A68958EC2C}"/>
              </a:ext>
            </a:extLst>
          </p:cNvPr>
          <p:cNvSpPr>
            <a:spLocks noGrp="1" noRot="1" noChangeAspect="1" noChangeArrowheads="1" noTextEdit="1"/>
          </p:cNvSpPr>
          <p:nvPr>
            <p:ph type="sldImg"/>
          </p:nvPr>
        </p:nvSpPr>
        <p:spPr>
          <a:xfrm>
            <a:off x="406400" y="696913"/>
            <a:ext cx="6197600" cy="3486150"/>
          </a:xfrm>
          <a:ln/>
        </p:spPr>
      </p:sp>
      <p:sp>
        <p:nvSpPr>
          <p:cNvPr id="172036" name="Rectangle 3">
            <a:extLst>
              <a:ext uri="{FF2B5EF4-FFF2-40B4-BE49-F238E27FC236}">
                <a16:creationId xmlns:a16="http://schemas.microsoft.com/office/drawing/2014/main" id="{ED64EC87-F85C-5AE4-25ED-8D5DA629D487}"/>
              </a:ext>
            </a:extLst>
          </p:cNvPr>
          <p:cNvSpPr>
            <a:spLocks noGrp="1" noChangeArrowheads="1"/>
          </p:cNvSpPr>
          <p:nvPr>
            <p:ph type="body" idx="1"/>
          </p:nvPr>
        </p:nvSpPr>
        <p:spPr>
          <a:xfrm>
            <a:off x="701675" y="4416425"/>
            <a:ext cx="5607050" cy="418306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spcBef>
                <a:spcPct val="0"/>
              </a:spcBef>
            </a:pPr>
            <a:r>
              <a:rPr lang="en-US" altLang="en-US" sz="1600" dirty="0">
                <a:solidFill>
                  <a:srgbClr val="000000"/>
                </a:solidFill>
                <a:latin typeface="Arial" panose="020B0604020202020204" pitchFamily="34" charset="0"/>
              </a:rPr>
              <a:t>Our Core Identity</a:t>
            </a:r>
          </a:p>
          <a:p>
            <a:endParaRPr lang="en-US" altLang="en-US" dirty="0"/>
          </a:p>
        </p:txBody>
      </p:sp>
    </p:spTree>
    <p:extLst>
      <p:ext uri="{BB962C8B-B14F-4D97-AF65-F5344CB8AC3E}">
        <p14:creationId xmlns:p14="http://schemas.microsoft.com/office/powerpoint/2010/main" val="169130409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4626" name="Rectangle 2">
            <a:extLst>
              <a:ext uri="{FF2B5EF4-FFF2-40B4-BE49-F238E27FC236}">
                <a16:creationId xmlns:a16="http://schemas.microsoft.com/office/drawing/2014/main" id="{78341319-61A4-5C6B-2770-405AFD63DCE8}"/>
              </a:ext>
            </a:extLst>
          </p:cNvPr>
          <p:cNvSpPr>
            <a:spLocks noGrp="1" noRot="1" noChangeAspect="1" noChangeArrowheads="1" noTextEdit="1"/>
          </p:cNvSpPr>
          <p:nvPr>
            <p:ph type="sldImg"/>
          </p:nvPr>
        </p:nvSpPr>
        <p:spPr>
          <a:ln/>
        </p:spPr>
      </p:sp>
      <p:sp>
        <p:nvSpPr>
          <p:cNvPr id="154627" name="Rectangle 3">
            <a:extLst>
              <a:ext uri="{FF2B5EF4-FFF2-40B4-BE49-F238E27FC236}">
                <a16:creationId xmlns:a16="http://schemas.microsoft.com/office/drawing/2014/main" id="{6BEF0196-388D-A220-A540-AD05B24C8B9E}"/>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5650" name="Rectangle 2">
            <a:extLst>
              <a:ext uri="{FF2B5EF4-FFF2-40B4-BE49-F238E27FC236}">
                <a16:creationId xmlns:a16="http://schemas.microsoft.com/office/drawing/2014/main" id="{A71DB30F-0B68-6CBE-C45D-40C17FA13D6F}"/>
              </a:ext>
            </a:extLst>
          </p:cNvPr>
          <p:cNvSpPr>
            <a:spLocks noGrp="1" noRot="1" noChangeAspect="1" noChangeArrowheads="1" noTextEdit="1"/>
          </p:cNvSpPr>
          <p:nvPr>
            <p:ph type="sldImg"/>
          </p:nvPr>
        </p:nvSpPr>
        <p:spPr>
          <a:ln/>
        </p:spPr>
      </p:sp>
      <p:sp>
        <p:nvSpPr>
          <p:cNvPr id="155651" name="Rectangle 3">
            <a:extLst>
              <a:ext uri="{FF2B5EF4-FFF2-40B4-BE49-F238E27FC236}">
                <a16:creationId xmlns:a16="http://schemas.microsoft.com/office/drawing/2014/main" id="{03044AE5-9F35-E533-FF89-94EBC41EEC17}"/>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6674" name="Rectangle 2">
            <a:extLst>
              <a:ext uri="{FF2B5EF4-FFF2-40B4-BE49-F238E27FC236}">
                <a16:creationId xmlns:a16="http://schemas.microsoft.com/office/drawing/2014/main" id="{5754172D-CA72-C68B-3F44-AABBB551EE63}"/>
              </a:ext>
            </a:extLst>
          </p:cNvPr>
          <p:cNvSpPr>
            <a:spLocks noGrp="1" noRot="1" noChangeAspect="1" noChangeArrowheads="1" noTextEdit="1"/>
          </p:cNvSpPr>
          <p:nvPr>
            <p:ph type="sldImg"/>
          </p:nvPr>
        </p:nvSpPr>
        <p:spPr>
          <a:ln/>
        </p:spPr>
      </p:sp>
      <p:sp>
        <p:nvSpPr>
          <p:cNvPr id="156675" name="Rectangle 3">
            <a:extLst>
              <a:ext uri="{FF2B5EF4-FFF2-40B4-BE49-F238E27FC236}">
                <a16:creationId xmlns:a16="http://schemas.microsoft.com/office/drawing/2014/main" id="{B5E28AAF-BD4C-D6D8-1A31-C6A6C5798A53}"/>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spcBef>
                <a:spcPct val="0"/>
              </a:spcBef>
            </a:pPr>
            <a:r>
              <a:rPr lang="en-US" altLang="en-US">
                <a:solidFill>
                  <a:srgbClr val="000000"/>
                </a:solidFill>
                <a:latin typeface="45 Helvetica Light" pitchFamily="1" charset="0"/>
              </a:rPr>
              <a:t>When we seek God with all of our hearts, and devote our lives to Him, He is able to work in and through us. </a:t>
            </a:r>
          </a:p>
          <a:p>
            <a:pPr>
              <a:spcBef>
                <a:spcPct val="0"/>
              </a:spcBef>
            </a:pPr>
            <a:endParaRPr lang="en-US" altLang="en-US">
              <a:solidFill>
                <a:srgbClr val="000000"/>
              </a:solidFill>
              <a:latin typeface="45 Helvetica Light" pitchFamily="1" charset="0"/>
            </a:endParaRPr>
          </a:p>
          <a:p>
            <a:pPr>
              <a:spcBef>
                <a:spcPct val="0"/>
              </a:spcBef>
            </a:pPr>
            <a:r>
              <a:rPr lang="en-US" altLang="en-US">
                <a:solidFill>
                  <a:srgbClr val="000000"/>
                </a:solidFill>
                <a:latin typeface="45 Helvetica Light" pitchFamily="1" charset="0"/>
              </a:rPr>
              <a:t>But we must die to self-leadership and seek after God’s plans for us if we are going to experience the abundant life.</a:t>
            </a:r>
          </a:p>
          <a:p>
            <a:endParaRPr lang="en-US" alt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7698" name="Rectangle 2">
            <a:extLst>
              <a:ext uri="{FF2B5EF4-FFF2-40B4-BE49-F238E27FC236}">
                <a16:creationId xmlns:a16="http://schemas.microsoft.com/office/drawing/2014/main" id="{D5B04B73-E18F-66FF-B05A-BCF36C4B2C8E}"/>
              </a:ext>
            </a:extLst>
          </p:cNvPr>
          <p:cNvSpPr>
            <a:spLocks noGrp="1" noRot="1" noChangeAspect="1" noChangeArrowheads="1" noTextEdit="1"/>
          </p:cNvSpPr>
          <p:nvPr>
            <p:ph type="sldImg"/>
          </p:nvPr>
        </p:nvSpPr>
        <p:spPr>
          <a:ln/>
        </p:spPr>
      </p:sp>
      <p:sp>
        <p:nvSpPr>
          <p:cNvPr id="157699" name="Rectangle 3">
            <a:extLst>
              <a:ext uri="{FF2B5EF4-FFF2-40B4-BE49-F238E27FC236}">
                <a16:creationId xmlns:a16="http://schemas.microsoft.com/office/drawing/2014/main" id="{0A723A00-D4B3-9DC8-51FA-7ADE62A6D496}"/>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spcBef>
                <a:spcPct val="0"/>
              </a:spcBef>
            </a:pPr>
            <a:r>
              <a:rPr lang="en-US" altLang="en-US">
                <a:solidFill>
                  <a:srgbClr val="000000"/>
                </a:solidFill>
                <a:latin typeface="45 Helvetica Light" pitchFamily="1" charset="0"/>
              </a:rPr>
              <a:t>God wants to renew our heart, soul, mind and strength. </a:t>
            </a:r>
          </a:p>
          <a:p>
            <a:pPr>
              <a:spcBef>
                <a:spcPct val="0"/>
              </a:spcBef>
            </a:pPr>
            <a:endParaRPr lang="en-US" altLang="en-US">
              <a:solidFill>
                <a:srgbClr val="000000"/>
              </a:solidFill>
              <a:latin typeface="45 Helvetica Light" pitchFamily="1" charset="0"/>
            </a:endParaRPr>
          </a:p>
          <a:p>
            <a:pPr>
              <a:spcBef>
                <a:spcPct val="0"/>
              </a:spcBef>
            </a:pPr>
            <a:r>
              <a:rPr lang="en-US" altLang="en-US">
                <a:solidFill>
                  <a:srgbClr val="000000"/>
                </a:solidFill>
                <a:latin typeface="45 Helvetica Light" pitchFamily="1" charset="0"/>
              </a:rPr>
              <a:t>When He does this, how we relate and what we do will be transformed as well. </a:t>
            </a:r>
            <a:br>
              <a:rPr lang="en-US" altLang="en-US">
                <a:solidFill>
                  <a:srgbClr val="000000"/>
                </a:solidFill>
                <a:latin typeface="45 Helvetica Light" pitchFamily="1" charset="0"/>
              </a:rPr>
            </a:br>
            <a:endParaRPr lang="en-US" altLang="en-US">
              <a:solidFill>
                <a:srgbClr val="000000"/>
              </a:solidFill>
              <a:latin typeface="45 Helvetica Light" pitchFamily="1" charset="0"/>
            </a:endParaRPr>
          </a:p>
          <a:p>
            <a:pPr>
              <a:spcBef>
                <a:spcPct val="0"/>
              </a:spcBef>
            </a:pPr>
            <a:r>
              <a:rPr lang="en-US" altLang="en-US">
                <a:solidFill>
                  <a:srgbClr val="000000"/>
                </a:solidFill>
                <a:latin typeface="45 Helvetica Light" pitchFamily="1" charset="0"/>
              </a:rPr>
              <a:t>We become new creatures with new devotion, priorities, and identities.</a:t>
            </a:r>
          </a:p>
          <a:p>
            <a:endParaRPr lang="en-US" alt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2">
            <a:extLst>
              <a:ext uri="{FF2B5EF4-FFF2-40B4-BE49-F238E27FC236}">
                <a16:creationId xmlns:a16="http://schemas.microsoft.com/office/drawing/2014/main" id="{46E274C1-306F-552F-7FEC-FC707AA2DA8D}"/>
              </a:ext>
            </a:extLst>
          </p:cNvPr>
          <p:cNvSpPr>
            <a:spLocks noGrp="1" noRot="1" noChangeAspect="1" noChangeArrowheads="1" noTextEdit="1"/>
          </p:cNvSpPr>
          <p:nvPr>
            <p:ph type="sldImg"/>
          </p:nvPr>
        </p:nvSpPr>
        <p:spPr>
          <a:ln/>
        </p:spPr>
      </p:sp>
      <p:sp>
        <p:nvSpPr>
          <p:cNvPr id="80899" name="Rectangle 3">
            <a:extLst>
              <a:ext uri="{FF2B5EF4-FFF2-40B4-BE49-F238E27FC236}">
                <a16:creationId xmlns:a16="http://schemas.microsoft.com/office/drawing/2014/main" id="{1B84558C-EDF0-71F9-F2C5-4C0C4F5BB454}"/>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1010" name="Rectangle 2">
            <a:extLst>
              <a:ext uri="{FF2B5EF4-FFF2-40B4-BE49-F238E27FC236}">
                <a16:creationId xmlns:a16="http://schemas.microsoft.com/office/drawing/2014/main" id="{8C67EBDC-5678-90EB-5085-7DCC11B30D12}"/>
              </a:ext>
            </a:extLst>
          </p:cNvPr>
          <p:cNvSpPr>
            <a:spLocks noGrp="1" noRot="1" noChangeAspect="1" noChangeArrowheads="1" noTextEdit="1"/>
          </p:cNvSpPr>
          <p:nvPr>
            <p:ph type="sldImg"/>
          </p:nvPr>
        </p:nvSpPr>
        <p:spPr>
          <a:ln/>
        </p:spPr>
      </p:sp>
      <p:sp>
        <p:nvSpPr>
          <p:cNvPr id="171011" name="Rectangle 3">
            <a:extLst>
              <a:ext uri="{FF2B5EF4-FFF2-40B4-BE49-F238E27FC236}">
                <a16:creationId xmlns:a16="http://schemas.microsoft.com/office/drawing/2014/main" id="{6CEB23E7-D9A6-81A4-0DEF-C718B75E96CB}"/>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Tree>
    <p:extLst>
      <p:ext uri="{BB962C8B-B14F-4D97-AF65-F5344CB8AC3E}">
        <p14:creationId xmlns:p14="http://schemas.microsoft.com/office/powerpoint/2010/main" val="428451678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8722" name="Rectangle 2">
            <a:extLst>
              <a:ext uri="{FF2B5EF4-FFF2-40B4-BE49-F238E27FC236}">
                <a16:creationId xmlns:a16="http://schemas.microsoft.com/office/drawing/2014/main" id="{84931D06-B8D7-E058-0F7F-80EC7760CBEB}"/>
              </a:ext>
            </a:extLst>
          </p:cNvPr>
          <p:cNvSpPr>
            <a:spLocks noGrp="1" noRot="1" noChangeAspect="1" noChangeArrowheads="1" noTextEdit="1"/>
          </p:cNvSpPr>
          <p:nvPr>
            <p:ph type="sldImg"/>
          </p:nvPr>
        </p:nvSpPr>
        <p:spPr>
          <a:ln/>
        </p:spPr>
      </p:sp>
      <p:sp>
        <p:nvSpPr>
          <p:cNvPr id="158723" name="Rectangle 3">
            <a:extLst>
              <a:ext uri="{FF2B5EF4-FFF2-40B4-BE49-F238E27FC236}">
                <a16:creationId xmlns:a16="http://schemas.microsoft.com/office/drawing/2014/main" id="{B68CC000-3373-E2CD-1866-C795516CA2E2}"/>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spcBef>
                <a:spcPct val="0"/>
              </a:spcBef>
            </a:pPr>
            <a:r>
              <a:rPr lang="en-US" altLang="en-US">
                <a:solidFill>
                  <a:srgbClr val="000000"/>
                </a:solidFill>
                <a:latin typeface="Arial" panose="020B0604020202020204" pitchFamily="34" charset="0"/>
              </a:rPr>
              <a:t>The Greeks used several words to correspond with the English word for </a:t>
            </a:r>
            <a:r>
              <a:rPr lang="en-US" altLang="en-US">
                <a:solidFill>
                  <a:srgbClr val="000000"/>
                </a:solidFill>
              </a:rPr>
              <a:t>“</a:t>
            </a:r>
            <a:r>
              <a:rPr lang="en-US" altLang="en-US">
                <a:solidFill>
                  <a:srgbClr val="000000"/>
                </a:solidFill>
                <a:latin typeface="Arial" panose="020B0604020202020204" pitchFamily="34" charset="0"/>
              </a:rPr>
              <a:t>time.</a:t>
            </a:r>
            <a:r>
              <a:rPr lang="en-US" altLang="en-US">
                <a:solidFill>
                  <a:srgbClr val="000000"/>
                </a:solidFill>
              </a:rPr>
              <a:t>”</a:t>
            </a:r>
            <a:r>
              <a:rPr lang="en-US" altLang="en-US">
                <a:solidFill>
                  <a:srgbClr val="000000"/>
                </a:solidFill>
                <a:latin typeface="Arial" panose="020B0604020202020204" pitchFamily="34" charset="0"/>
              </a:rPr>
              <a:t> </a:t>
            </a:r>
          </a:p>
          <a:p>
            <a:pPr>
              <a:spcBef>
                <a:spcPct val="0"/>
              </a:spcBef>
            </a:pPr>
            <a:r>
              <a:rPr lang="en-US" altLang="en-US">
                <a:solidFill>
                  <a:srgbClr val="000000"/>
                </a:solidFill>
                <a:latin typeface="Arial" panose="020B0604020202020204" pitchFamily="34" charset="0"/>
              </a:rPr>
              <a:t>The first word is </a:t>
            </a:r>
            <a:r>
              <a:rPr lang="en-US" altLang="en-US">
                <a:solidFill>
                  <a:srgbClr val="000000"/>
                </a:solidFill>
              </a:rPr>
              <a:t>“</a:t>
            </a:r>
            <a:r>
              <a:rPr lang="en-US" altLang="en-US">
                <a:solidFill>
                  <a:srgbClr val="000000"/>
                </a:solidFill>
                <a:latin typeface="Arial" panose="020B0604020202020204" pitchFamily="34" charset="0"/>
              </a:rPr>
              <a:t>Chronos.</a:t>
            </a:r>
            <a:r>
              <a:rPr lang="en-US" altLang="en-US">
                <a:solidFill>
                  <a:srgbClr val="000000"/>
                </a:solidFill>
              </a:rPr>
              <a:t>”</a:t>
            </a:r>
            <a:r>
              <a:rPr lang="en-US" altLang="en-US">
                <a:solidFill>
                  <a:srgbClr val="000000"/>
                </a:solidFill>
                <a:latin typeface="Arial" panose="020B0604020202020204" pitchFamily="34" charset="0"/>
              </a:rPr>
              <a:t> This means measured time. It denotes the minute by minute and moment by moment experience of time. </a:t>
            </a:r>
            <a:br>
              <a:rPr lang="en-US" altLang="en-US">
                <a:solidFill>
                  <a:srgbClr val="000000"/>
                </a:solidFill>
                <a:latin typeface="Arial" panose="020B0604020202020204" pitchFamily="34" charset="0"/>
              </a:rPr>
            </a:br>
            <a:r>
              <a:rPr lang="en-US" altLang="en-US">
                <a:solidFill>
                  <a:srgbClr val="000000"/>
                </a:solidFill>
                <a:latin typeface="Arial" panose="020B0604020202020204" pitchFamily="34" charset="0"/>
              </a:rPr>
              <a:t>As Jeff Caliguire says in his book </a:t>
            </a:r>
            <a:r>
              <a:rPr lang="en-US" altLang="en-US" i="1">
                <a:solidFill>
                  <a:srgbClr val="000000"/>
                </a:solidFill>
                <a:latin typeface="Arial" panose="020B0604020202020204" pitchFamily="34" charset="0"/>
              </a:rPr>
              <a:t>Shifting into High Gear</a:t>
            </a:r>
            <a:r>
              <a:rPr lang="en-US" altLang="en-US">
                <a:solidFill>
                  <a:srgbClr val="000000"/>
                </a:solidFill>
                <a:latin typeface="Arial" panose="020B0604020202020204" pitchFamily="34" charset="0"/>
              </a:rPr>
              <a:t>, </a:t>
            </a:r>
            <a:r>
              <a:rPr lang="en-US" altLang="en-US">
                <a:solidFill>
                  <a:srgbClr val="000000"/>
                </a:solidFill>
              </a:rPr>
              <a:t>“</a:t>
            </a:r>
            <a:r>
              <a:rPr lang="en-US" altLang="en-US">
                <a:solidFill>
                  <a:srgbClr val="000000"/>
                </a:solidFill>
                <a:latin typeface="Arial" panose="020B0604020202020204" pitchFamily="34" charset="0"/>
              </a:rPr>
              <a:t>Some of us feel constrained by it. It makes us feel anxious.. We try to manage it or control it. There never seems to be enough of it and when it is gone, it is gone.</a:t>
            </a:r>
            <a:r>
              <a:rPr lang="en-US" altLang="en-US">
                <a:solidFill>
                  <a:srgbClr val="000000"/>
                </a:solidFill>
              </a:rPr>
              <a:t>”</a:t>
            </a:r>
            <a:endParaRPr lang="en-US" altLang="en-US">
              <a:solidFill>
                <a:srgbClr val="000000"/>
              </a:solidFill>
              <a:latin typeface="Arial" panose="020B0604020202020204" pitchFamily="34" charset="0"/>
            </a:endParaRPr>
          </a:p>
          <a:p>
            <a:pPr>
              <a:spcBef>
                <a:spcPct val="0"/>
              </a:spcBef>
            </a:pPr>
            <a:r>
              <a:rPr lang="en-US" altLang="en-US">
                <a:solidFill>
                  <a:srgbClr val="000000"/>
                </a:solidFill>
                <a:latin typeface="Arial" panose="020B0604020202020204" pitchFamily="34" charset="0"/>
              </a:rPr>
              <a:t>The second word is </a:t>
            </a:r>
            <a:r>
              <a:rPr lang="en-US" altLang="en-US">
                <a:solidFill>
                  <a:srgbClr val="000000"/>
                </a:solidFill>
              </a:rPr>
              <a:t>“</a:t>
            </a:r>
            <a:r>
              <a:rPr lang="en-US" altLang="en-US">
                <a:solidFill>
                  <a:srgbClr val="000000"/>
                </a:solidFill>
                <a:latin typeface="Arial" panose="020B0604020202020204" pitchFamily="34" charset="0"/>
              </a:rPr>
              <a:t>Kairos.</a:t>
            </a:r>
            <a:r>
              <a:rPr lang="en-US" altLang="en-US">
                <a:solidFill>
                  <a:srgbClr val="000000"/>
                </a:solidFill>
              </a:rPr>
              <a:t>”</a:t>
            </a:r>
            <a:r>
              <a:rPr lang="en-US" altLang="en-US">
                <a:solidFill>
                  <a:srgbClr val="000000"/>
                </a:solidFill>
                <a:latin typeface="Arial" panose="020B0604020202020204" pitchFamily="34" charset="0"/>
              </a:rPr>
              <a:t> Kairos can be defined as the fullness of time. Caliguire continues, </a:t>
            </a:r>
            <a:r>
              <a:rPr lang="en-US" altLang="en-US">
                <a:solidFill>
                  <a:srgbClr val="000000"/>
                </a:solidFill>
              </a:rPr>
              <a:t>“</a:t>
            </a:r>
            <a:r>
              <a:rPr lang="en-US" altLang="en-US">
                <a:solidFill>
                  <a:srgbClr val="000000"/>
                </a:solidFill>
                <a:latin typeface="Arial" panose="020B0604020202020204" pitchFamily="34" charset="0"/>
              </a:rPr>
              <a:t>It</a:t>
            </a:r>
            <a:r>
              <a:rPr lang="en-US" altLang="en-US">
                <a:solidFill>
                  <a:srgbClr val="000000"/>
                </a:solidFill>
              </a:rPr>
              <a:t>’</a:t>
            </a:r>
            <a:r>
              <a:rPr lang="en-US" altLang="en-US">
                <a:solidFill>
                  <a:srgbClr val="000000"/>
                </a:solidFill>
                <a:latin typeface="Arial" panose="020B0604020202020204" pitchFamily="34" charset="0"/>
              </a:rPr>
              <a:t>s the present, time without limit, the kind of time God inhabits: not dragged to the next thing or too busy to notice. Fully there, alive in the now!</a:t>
            </a:r>
            <a:r>
              <a:rPr lang="en-US" altLang="en-US">
                <a:solidFill>
                  <a:srgbClr val="000000"/>
                </a:solidFill>
              </a:rPr>
              <a:t>”</a:t>
            </a:r>
            <a:r>
              <a:rPr lang="en-US" altLang="en-US">
                <a:solidFill>
                  <a:srgbClr val="000000"/>
                </a:solidFill>
                <a:latin typeface="Arial" panose="020B0604020202020204" pitchFamily="34" charset="0"/>
              </a:rPr>
              <a:t>1</a:t>
            </a:r>
          </a:p>
          <a:p>
            <a:r>
              <a:rPr lang="en-US" altLang="en-US"/>
              <a:t>Chronos = Measured time - Man Time</a:t>
            </a:r>
          </a:p>
          <a:p>
            <a:r>
              <a:rPr lang="en-US" altLang="en-US"/>
              <a:t>Kairos = the Fullness of Time – God Time</a:t>
            </a:r>
            <a:endParaRPr lang="en-US" altLang="en-US">
              <a:solidFill>
                <a:srgbClr val="000000"/>
              </a:solidFill>
              <a:latin typeface="Arial" panose="020B0604020202020204" pitchFamily="34" charset="0"/>
            </a:endParaRPr>
          </a:p>
          <a:p>
            <a:endParaRPr lang="en-US" alt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9746" name="Rectangle 2">
            <a:extLst>
              <a:ext uri="{FF2B5EF4-FFF2-40B4-BE49-F238E27FC236}">
                <a16:creationId xmlns:a16="http://schemas.microsoft.com/office/drawing/2014/main" id="{FCEAED44-5F1A-2C95-8EAC-47995A9FE134}"/>
              </a:ext>
            </a:extLst>
          </p:cNvPr>
          <p:cNvSpPr>
            <a:spLocks noGrp="1" noRot="1" noChangeAspect="1" noChangeArrowheads="1" noTextEdit="1"/>
          </p:cNvSpPr>
          <p:nvPr>
            <p:ph type="sldImg"/>
          </p:nvPr>
        </p:nvSpPr>
        <p:spPr>
          <a:ln/>
        </p:spPr>
      </p:sp>
      <p:sp>
        <p:nvSpPr>
          <p:cNvPr id="159747" name="Rectangle 3">
            <a:extLst>
              <a:ext uri="{FF2B5EF4-FFF2-40B4-BE49-F238E27FC236}">
                <a16:creationId xmlns:a16="http://schemas.microsoft.com/office/drawing/2014/main" id="{9F6DF52F-24D8-2E34-440B-48933E1D636B}"/>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t>We have to decide who is going to be in control of our lives.  God or us.  Will we live as Stewards or Owners of our lives.</a:t>
            </a: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2">
            <a:extLst>
              <a:ext uri="{FF2B5EF4-FFF2-40B4-BE49-F238E27FC236}">
                <a16:creationId xmlns:a16="http://schemas.microsoft.com/office/drawing/2014/main" id="{52C2609E-0573-C385-8671-4FBAFCF59D76}"/>
              </a:ext>
            </a:extLst>
          </p:cNvPr>
          <p:cNvSpPr>
            <a:spLocks noGrp="1" noRot="1" noChangeAspect="1" noChangeArrowheads="1" noTextEdit="1"/>
          </p:cNvSpPr>
          <p:nvPr>
            <p:ph type="sldImg"/>
          </p:nvPr>
        </p:nvSpPr>
        <p:spPr>
          <a:ln/>
        </p:spPr>
      </p:sp>
      <p:sp>
        <p:nvSpPr>
          <p:cNvPr id="87043" name="Rectangle 3">
            <a:extLst>
              <a:ext uri="{FF2B5EF4-FFF2-40B4-BE49-F238E27FC236}">
                <a16:creationId xmlns:a16="http://schemas.microsoft.com/office/drawing/2014/main" id="{EB9EE638-FFD1-477D-A2CB-D3E11BE7ABE5}"/>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0770" name="Rectangle 7">
            <a:extLst>
              <a:ext uri="{FF2B5EF4-FFF2-40B4-BE49-F238E27FC236}">
                <a16:creationId xmlns:a16="http://schemas.microsoft.com/office/drawing/2014/main" id="{D267BF1D-99AB-F7F1-493D-360E17915A17}"/>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846138">
              <a:defRPr b="1">
                <a:solidFill>
                  <a:schemeClr val="tx1"/>
                </a:solidFill>
                <a:latin typeface="Times New Roman" panose="02020603050405020304" pitchFamily="18" charset="0"/>
              </a:defRPr>
            </a:lvl1pPr>
            <a:lvl2pPr marL="742950" indent="-285750" defTabSz="846138">
              <a:defRPr b="1">
                <a:solidFill>
                  <a:schemeClr val="tx1"/>
                </a:solidFill>
                <a:latin typeface="Times New Roman" panose="02020603050405020304" pitchFamily="18" charset="0"/>
              </a:defRPr>
            </a:lvl2pPr>
            <a:lvl3pPr marL="1143000" indent="-228600" defTabSz="846138">
              <a:defRPr b="1">
                <a:solidFill>
                  <a:schemeClr val="tx1"/>
                </a:solidFill>
                <a:latin typeface="Times New Roman" panose="02020603050405020304" pitchFamily="18" charset="0"/>
              </a:defRPr>
            </a:lvl3pPr>
            <a:lvl4pPr marL="1600200" indent="-228600" defTabSz="846138">
              <a:defRPr b="1">
                <a:solidFill>
                  <a:schemeClr val="tx1"/>
                </a:solidFill>
                <a:latin typeface="Times New Roman" panose="02020603050405020304" pitchFamily="18" charset="0"/>
              </a:defRPr>
            </a:lvl4pPr>
            <a:lvl5pPr marL="2057400" indent="-228600" defTabSz="846138">
              <a:defRPr b="1">
                <a:solidFill>
                  <a:schemeClr val="tx1"/>
                </a:solidFill>
                <a:latin typeface="Times New Roman" panose="02020603050405020304" pitchFamily="18" charset="0"/>
              </a:defRPr>
            </a:lvl5pPr>
            <a:lvl6pPr marL="2514600" indent="-228600" defTabSz="846138" eaLnBrk="0" fontAlgn="base" hangingPunct="0">
              <a:spcBef>
                <a:spcPct val="0"/>
              </a:spcBef>
              <a:spcAft>
                <a:spcPct val="0"/>
              </a:spcAft>
              <a:defRPr b="1">
                <a:solidFill>
                  <a:schemeClr val="tx1"/>
                </a:solidFill>
                <a:latin typeface="Times New Roman" panose="02020603050405020304" pitchFamily="18" charset="0"/>
              </a:defRPr>
            </a:lvl6pPr>
            <a:lvl7pPr marL="2971800" indent="-228600" defTabSz="846138" eaLnBrk="0" fontAlgn="base" hangingPunct="0">
              <a:spcBef>
                <a:spcPct val="0"/>
              </a:spcBef>
              <a:spcAft>
                <a:spcPct val="0"/>
              </a:spcAft>
              <a:defRPr b="1">
                <a:solidFill>
                  <a:schemeClr val="tx1"/>
                </a:solidFill>
                <a:latin typeface="Times New Roman" panose="02020603050405020304" pitchFamily="18" charset="0"/>
              </a:defRPr>
            </a:lvl7pPr>
            <a:lvl8pPr marL="3429000" indent="-228600" defTabSz="846138" eaLnBrk="0" fontAlgn="base" hangingPunct="0">
              <a:spcBef>
                <a:spcPct val="0"/>
              </a:spcBef>
              <a:spcAft>
                <a:spcPct val="0"/>
              </a:spcAft>
              <a:defRPr b="1">
                <a:solidFill>
                  <a:schemeClr val="tx1"/>
                </a:solidFill>
                <a:latin typeface="Times New Roman" panose="02020603050405020304" pitchFamily="18" charset="0"/>
              </a:defRPr>
            </a:lvl8pPr>
            <a:lvl9pPr marL="3886200" indent="-228600" defTabSz="846138" eaLnBrk="0" fontAlgn="base" hangingPunct="0">
              <a:spcBef>
                <a:spcPct val="0"/>
              </a:spcBef>
              <a:spcAft>
                <a:spcPct val="0"/>
              </a:spcAft>
              <a:defRPr b="1">
                <a:solidFill>
                  <a:schemeClr val="tx1"/>
                </a:solidFill>
                <a:latin typeface="Times New Roman" panose="02020603050405020304" pitchFamily="18" charset="0"/>
              </a:defRPr>
            </a:lvl9pPr>
          </a:lstStyle>
          <a:p>
            <a:fld id="{212AC265-E552-4536-84D2-23A1325FD01A}" type="slidenum">
              <a:rPr lang="en-US" altLang="en-US" b="0"/>
              <a:pPr/>
              <a:t>29</a:t>
            </a:fld>
            <a:endParaRPr lang="en-US" altLang="en-US" b="0"/>
          </a:p>
        </p:txBody>
      </p:sp>
      <p:sp>
        <p:nvSpPr>
          <p:cNvPr id="160771" name="Rectangle 2">
            <a:extLst>
              <a:ext uri="{FF2B5EF4-FFF2-40B4-BE49-F238E27FC236}">
                <a16:creationId xmlns:a16="http://schemas.microsoft.com/office/drawing/2014/main" id="{F053AD6A-8B28-E75B-EF12-CA054C1456CA}"/>
              </a:ext>
            </a:extLst>
          </p:cNvPr>
          <p:cNvSpPr>
            <a:spLocks noGrp="1" noRot="1" noChangeAspect="1" noChangeArrowheads="1" noTextEdit="1"/>
          </p:cNvSpPr>
          <p:nvPr>
            <p:ph type="sldImg"/>
          </p:nvPr>
        </p:nvSpPr>
        <p:spPr>
          <a:ln/>
        </p:spPr>
      </p:sp>
      <p:sp>
        <p:nvSpPr>
          <p:cNvPr id="160772" name="Rectangle 3">
            <a:extLst>
              <a:ext uri="{FF2B5EF4-FFF2-40B4-BE49-F238E27FC236}">
                <a16:creationId xmlns:a16="http://schemas.microsoft.com/office/drawing/2014/main" id="{116EBDC2-AF77-CD5D-7210-ACDDCC8CD347}"/>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spcBef>
                <a:spcPct val="0"/>
              </a:spcBef>
            </a:pPr>
            <a:r>
              <a:rPr lang="en-US" altLang="en-US" sz="1300"/>
              <a:t>Law 2 - </a:t>
            </a:r>
            <a:r>
              <a:rPr lang="en-US" altLang="en-US" sz="1300">
                <a:solidFill>
                  <a:srgbClr val="7B9569"/>
                </a:solidFill>
              </a:rPr>
              <a:t>The Law of Mission</a:t>
            </a:r>
            <a:r>
              <a:rPr lang="en-US" altLang="en-US" sz="1300"/>
              <a:t> </a:t>
            </a:r>
          </a:p>
          <a:p>
            <a:pPr>
              <a:spcBef>
                <a:spcPct val="0"/>
              </a:spcBef>
            </a:pPr>
            <a:r>
              <a:rPr lang="en-US" altLang="zh-CN" b="1"/>
              <a:t>Every life (Being and Doing) is guided by a governing mission, which is a combination of our</a:t>
            </a:r>
            <a:r>
              <a:rPr lang="en-US" altLang="zh-CN"/>
              <a:t> </a:t>
            </a:r>
            <a:r>
              <a:rPr lang="en-US" altLang="zh-CN" b="1"/>
              <a:t>vision, priorities, values &amp; identity roles we have learned from our life experience and chosen as a path to an abundant life!</a:t>
            </a:r>
          </a:p>
          <a:p>
            <a:pPr>
              <a:spcBef>
                <a:spcPct val="0"/>
              </a:spcBef>
            </a:pPr>
            <a:r>
              <a:rPr lang="en-US" altLang="en-US">
                <a:solidFill>
                  <a:srgbClr val="000000"/>
                </a:solidFill>
                <a:latin typeface="Arial" panose="020B0604020202020204" pitchFamily="34" charset="0"/>
              </a:rPr>
              <a:t>Each and every one of us has a mission that we plan to carry out each day. It may be conscious, it may be unconscious. However, it</a:t>
            </a:r>
            <a:r>
              <a:rPr lang="en-US" altLang="en-US">
                <a:solidFill>
                  <a:srgbClr val="000000"/>
                </a:solidFill>
              </a:rPr>
              <a:t>’</a:t>
            </a:r>
            <a:r>
              <a:rPr lang="en-US" altLang="en-US">
                <a:solidFill>
                  <a:srgbClr val="000000"/>
                </a:solidFill>
                <a:latin typeface="Arial" panose="020B0604020202020204" pitchFamily="34" charset="0"/>
              </a:rPr>
              <a:t>s the mission that we believe will bring us what we perceive to be the abundant life. </a:t>
            </a:r>
          </a:p>
          <a:p>
            <a:pPr>
              <a:spcBef>
                <a:spcPct val="0"/>
              </a:spcBef>
            </a:pPr>
            <a:endParaRPr lang="en-US" altLang="en-US">
              <a:solidFill>
                <a:srgbClr val="000000"/>
              </a:solidFill>
              <a:latin typeface="Arial" panose="020B0604020202020204" pitchFamily="34" charset="0"/>
            </a:endParaRPr>
          </a:p>
          <a:p>
            <a:pPr>
              <a:spcBef>
                <a:spcPct val="0"/>
              </a:spcBef>
            </a:pPr>
            <a:r>
              <a:rPr lang="en-US" altLang="en-US">
                <a:solidFill>
                  <a:srgbClr val="000000"/>
                </a:solidFill>
                <a:latin typeface="Arial" panose="020B0604020202020204" pitchFamily="34" charset="0"/>
              </a:rPr>
              <a:t>When our feet hit the floor in the morning, we</a:t>
            </a:r>
            <a:r>
              <a:rPr lang="en-US" altLang="en-US">
                <a:solidFill>
                  <a:srgbClr val="000000"/>
                </a:solidFill>
              </a:rPr>
              <a:t>’</a:t>
            </a:r>
            <a:r>
              <a:rPr lang="en-US" altLang="en-US">
                <a:solidFill>
                  <a:srgbClr val="000000"/>
                </a:solidFill>
                <a:latin typeface="Arial" panose="020B0604020202020204" pitchFamily="34" charset="0"/>
              </a:rPr>
              <a:t>ve got an internal compass that is bent toward accomplishing that Mission.  If we take time to dissect it, we will see that it is comprised of our vision, priorities, values, and identity roles. </a:t>
            </a:r>
          </a:p>
          <a:p>
            <a:pPr>
              <a:spcBef>
                <a:spcPct val="0"/>
              </a:spcBef>
            </a:pPr>
            <a:endParaRPr lang="en-US" altLang="en-US">
              <a:solidFill>
                <a:srgbClr val="000000"/>
              </a:solidFill>
              <a:latin typeface="Arial" panose="020B0604020202020204" pitchFamily="34" charset="0"/>
            </a:endParaRPr>
          </a:p>
          <a:p>
            <a:pPr>
              <a:spcBef>
                <a:spcPct val="0"/>
              </a:spcBef>
            </a:pPr>
            <a:r>
              <a:rPr lang="en-US" altLang="en-US">
                <a:solidFill>
                  <a:srgbClr val="000000"/>
                </a:solidFill>
                <a:latin typeface="Arial" panose="020B0604020202020204" pitchFamily="34" charset="0"/>
              </a:rPr>
              <a:t>Our understanding of these has been influenced by our upbringing, our environment, and our life experiences. Some of this influence may be good; however, some of it may not be so good. </a:t>
            </a:r>
          </a:p>
          <a:p>
            <a:pPr>
              <a:spcBef>
                <a:spcPct val="0"/>
              </a:spcBef>
            </a:pPr>
            <a:br>
              <a:rPr lang="en-US" altLang="en-US">
                <a:solidFill>
                  <a:srgbClr val="000000"/>
                </a:solidFill>
                <a:latin typeface="Arial" panose="020B0604020202020204" pitchFamily="34" charset="0"/>
              </a:rPr>
            </a:br>
            <a:r>
              <a:rPr lang="en-US" altLang="en-US">
                <a:solidFill>
                  <a:srgbClr val="000000"/>
                </a:solidFill>
                <a:latin typeface="Arial" panose="020B0604020202020204" pitchFamily="34" charset="0"/>
              </a:rPr>
              <a:t>Omega is designed to give you the space and time you need with God to examine some of these issues and get your internal compass moving in the right direction...God</a:t>
            </a:r>
            <a:r>
              <a:rPr lang="en-US" altLang="en-US">
                <a:solidFill>
                  <a:srgbClr val="000000"/>
                </a:solidFill>
              </a:rPr>
              <a:t>’</a:t>
            </a:r>
            <a:r>
              <a:rPr lang="en-US" altLang="en-US">
                <a:solidFill>
                  <a:srgbClr val="000000"/>
                </a:solidFill>
                <a:latin typeface="Arial" panose="020B0604020202020204" pitchFamily="34" charset="0"/>
              </a:rPr>
              <a:t>s!</a:t>
            </a:r>
            <a:endParaRPr lang="en-US" altLang="en-US">
              <a:solidFill>
                <a:srgbClr val="83A17C"/>
              </a:solidFill>
              <a:latin typeface="Arial" panose="020B0604020202020204" pitchFamily="34" charset="0"/>
            </a:endParaRPr>
          </a:p>
          <a:p>
            <a:pPr>
              <a:spcBef>
                <a:spcPct val="0"/>
              </a:spcBef>
            </a:pPr>
            <a:endParaRPr lang="en-US" altLang="en-US" sz="1300" b="1">
              <a:latin typeface="GiovanniITCTT Book" charset="0"/>
            </a:endParaRPr>
          </a:p>
          <a:p>
            <a:endParaRPr lang="en-US" alt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1794" name="Slide Image Placeholder 1">
            <a:extLst>
              <a:ext uri="{FF2B5EF4-FFF2-40B4-BE49-F238E27FC236}">
                <a16:creationId xmlns:a16="http://schemas.microsoft.com/office/drawing/2014/main" id="{69EB7267-BE20-A0F7-3797-E2617173216A}"/>
              </a:ext>
            </a:extLst>
          </p:cNvPr>
          <p:cNvSpPr>
            <a:spLocks noGrp="1" noRot="1" noChangeAspect="1" noTextEdit="1"/>
          </p:cNvSpPr>
          <p:nvPr>
            <p:ph type="sldImg"/>
          </p:nvPr>
        </p:nvSpPr>
        <p:spPr>
          <a:ln/>
        </p:spPr>
      </p:sp>
      <p:sp>
        <p:nvSpPr>
          <p:cNvPr id="161795" name="Notes Placeholder 2">
            <a:extLst>
              <a:ext uri="{FF2B5EF4-FFF2-40B4-BE49-F238E27FC236}">
                <a16:creationId xmlns:a16="http://schemas.microsoft.com/office/drawing/2014/main" id="{D6957AB5-7C5D-737E-583F-FB595773B306}"/>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spcBef>
                <a:spcPct val="100000"/>
              </a:spcBef>
              <a:buFont typeface="Times" panose="02020603050405020304" pitchFamily="18" charset="0"/>
              <a:buNone/>
            </a:pPr>
            <a:r>
              <a:rPr lang="en-US" altLang="en-US"/>
              <a:t>Connecting in real loving Relationship </a:t>
            </a:r>
          </a:p>
          <a:p>
            <a:pPr>
              <a:spcBef>
                <a:spcPct val="100000"/>
              </a:spcBef>
              <a:buFont typeface="Times" panose="02020603050405020304" pitchFamily="18" charset="0"/>
              <a:buNone/>
            </a:pPr>
            <a:r>
              <a:rPr lang="en-US" altLang="en-US"/>
              <a:t>with God through Jesus Christ in the </a:t>
            </a:r>
            <a:br>
              <a:rPr lang="en-US" altLang="en-US"/>
            </a:br>
            <a:r>
              <a:rPr lang="en-US" altLang="en-US"/>
              <a:t>Power of the Holy Spirit, </a:t>
            </a:r>
          </a:p>
          <a:p>
            <a:pPr>
              <a:spcBef>
                <a:spcPct val="100000"/>
              </a:spcBef>
              <a:buFont typeface="Times" panose="02020603050405020304" pitchFamily="18" charset="0"/>
              <a:buNone/>
            </a:pPr>
            <a:r>
              <a:rPr lang="en-US" altLang="en-US"/>
              <a:t>with others in Contagious Christian Community,</a:t>
            </a:r>
          </a:p>
          <a:p>
            <a:pPr>
              <a:spcBef>
                <a:spcPct val="100000"/>
              </a:spcBef>
              <a:buFont typeface="Times" panose="02020603050405020304" pitchFamily="18" charset="0"/>
              <a:buNone/>
            </a:pPr>
            <a:r>
              <a:rPr lang="en-US" altLang="en-US"/>
              <a:t>and with our Calling of Servanthood </a:t>
            </a:r>
            <a:br>
              <a:rPr lang="en-US" altLang="en-US"/>
            </a:br>
            <a:r>
              <a:rPr lang="en-US" altLang="en-US"/>
              <a:t>in the World.</a:t>
            </a:r>
          </a:p>
          <a:p>
            <a:endParaRPr lang="en-US" altLang="en-US"/>
          </a:p>
        </p:txBody>
      </p:sp>
      <p:sp>
        <p:nvSpPr>
          <p:cNvPr id="161796" name="Slide Number Placeholder 3">
            <a:extLst>
              <a:ext uri="{FF2B5EF4-FFF2-40B4-BE49-F238E27FC236}">
                <a16:creationId xmlns:a16="http://schemas.microsoft.com/office/drawing/2014/main" id="{D9C99D17-F58B-4155-00BC-FB5288281B8E}"/>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846138">
              <a:defRPr b="1">
                <a:solidFill>
                  <a:schemeClr val="tx1"/>
                </a:solidFill>
                <a:latin typeface="Times New Roman" panose="02020603050405020304" pitchFamily="18" charset="0"/>
              </a:defRPr>
            </a:lvl1pPr>
            <a:lvl2pPr marL="742950" indent="-285750" defTabSz="846138">
              <a:defRPr b="1">
                <a:solidFill>
                  <a:schemeClr val="tx1"/>
                </a:solidFill>
                <a:latin typeface="Times New Roman" panose="02020603050405020304" pitchFamily="18" charset="0"/>
              </a:defRPr>
            </a:lvl2pPr>
            <a:lvl3pPr marL="1143000" indent="-228600" defTabSz="846138">
              <a:defRPr b="1">
                <a:solidFill>
                  <a:schemeClr val="tx1"/>
                </a:solidFill>
                <a:latin typeface="Times New Roman" panose="02020603050405020304" pitchFamily="18" charset="0"/>
              </a:defRPr>
            </a:lvl3pPr>
            <a:lvl4pPr marL="1600200" indent="-228600" defTabSz="846138">
              <a:defRPr b="1">
                <a:solidFill>
                  <a:schemeClr val="tx1"/>
                </a:solidFill>
                <a:latin typeface="Times New Roman" panose="02020603050405020304" pitchFamily="18" charset="0"/>
              </a:defRPr>
            </a:lvl4pPr>
            <a:lvl5pPr marL="2057400" indent="-228600" defTabSz="846138">
              <a:defRPr b="1">
                <a:solidFill>
                  <a:schemeClr val="tx1"/>
                </a:solidFill>
                <a:latin typeface="Times New Roman" panose="02020603050405020304" pitchFamily="18" charset="0"/>
              </a:defRPr>
            </a:lvl5pPr>
            <a:lvl6pPr marL="2514600" indent="-228600" defTabSz="846138" eaLnBrk="0" fontAlgn="base" hangingPunct="0">
              <a:spcBef>
                <a:spcPct val="0"/>
              </a:spcBef>
              <a:spcAft>
                <a:spcPct val="0"/>
              </a:spcAft>
              <a:defRPr b="1">
                <a:solidFill>
                  <a:schemeClr val="tx1"/>
                </a:solidFill>
                <a:latin typeface="Times New Roman" panose="02020603050405020304" pitchFamily="18" charset="0"/>
              </a:defRPr>
            </a:lvl6pPr>
            <a:lvl7pPr marL="2971800" indent="-228600" defTabSz="846138" eaLnBrk="0" fontAlgn="base" hangingPunct="0">
              <a:spcBef>
                <a:spcPct val="0"/>
              </a:spcBef>
              <a:spcAft>
                <a:spcPct val="0"/>
              </a:spcAft>
              <a:defRPr b="1">
                <a:solidFill>
                  <a:schemeClr val="tx1"/>
                </a:solidFill>
                <a:latin typeface="Times New Roman" panose="02020603050405020304" pitchFamily="18" charset="0"/>
              </a:defRPr>
            </a:lvl7pPr>
            <a:lvl8pPr marL="3429000" indent="-228600" defTabSz="846138" eaLnBrk="0" fontAlgn="base" hangingPunct="0">
              <a:spcBef>
                <a:spcPct val="0"/>
              </a:spcBef>
              <a:spcAft>
                <a:spcPct val="0"/>
              </a:spcAft>
              <a:defRPr b="1">
                <a:solidFill>
                  <a:schemeClr val="tx1"/>
                </a:solidFill>
                <a:latin typeface="Times New Roman" panose="02020603050405020304" pitchFamily="18" charset="0"/>
              </a:defRPr>
            </a:lvl8pPr>
            <a:lvl9pPr marL="3886200" indent="-228600" defTabSz="846138" eaLnBrk="0" fontAlgn="base" hangingPunct="0">
              <a:spcBef>
                <a:spcPct val="0"/>
              </a:spcBef>
              <a:spcAft>
                <a:spcPct val="0"/>
              </a:spcAft>
              <a:defRPr b="1">
                <a:solidFill>
                  <a:schemeClr val="tx1"/>
                </a:solidFill>
                <a:latin typeface="Times New Roman" panose="02020603050405020304" pitchFamily="18" charset="0"/>
              </a:defRPr>
            </a:lvl9pPr>
          </a:lstStyle>
          <a:p>
            <a:fld id="{9D533DC4-D14C-4264-A92F-84A3E2AC8A8C}" type="slidenum">
              <a:rPr lang="en-US" altLang="en-US" b="0"/>
              <a:pPr/>
              <a:t>31</a:t>
            </a:fld>
            <a:endParaRPr lang="en-US" altLang="en-US" b="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2818" name="Rectangle 2">
            <a:extLst>
              <a:ext uri="{FF2B5EF4-FFF2-40B4-BE49-F238E27FC236}">
                <a16:creationId xmlns:a16="http://schemas.microsoft.com/office/drawing/2014/main" id="{EEA2DCE7-2287-FFF2-CC29-DC2D247BDAE0}"/>
              </a:ext>
            </a:extLst>
          </p:cNvPr>
          <p:cNvSpPr>
            <a:spLocks noGrp="1" noRot="1" noChangeAspect="1" noChangeArrowheads="1" noTextEdit="1"/>
          </p:cNvSpPr>
          <p:nvPr>
            <p:ph type="sldImg"/>
          </p:nvPr>
        </p:nvSpPr>
        <p:spPr>
          <a:ln/>
        </p:spPr>
      </p:sp>
      <p:sp>
        <p:nvSpPr>
          <p:cNvPr id="162819" name="Rectangle 3">
            <a:extLst>
              <a:ext uri="{FF2B5EF4-FFF2-40B4-BE49-F238E27FC236}">
                <a16:creationId xmlns:a16="http://schemas.microsoft.com/office/drawing/2014/main" id="{6B21C8FF-4B3B-B14D-CE38-27C05E878799}"/>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spcBef>
                <a:spcPct val="100000"/>
              </a:spcBef>
              <a:buFont typeface="Times" panose="02020603050405020304" pitchFamily="18" charset="0"/>
              <a:buNone/>
            </a:pPr>
            <a:r>
              <a:rPr lang="en-US" altLang="en-US" i="1"/>
              <a:t>Deuteronomy 30:19-20</a:t>
            </a:r>
          </a:p>
          <a:p>
            <a:pPr>
              <a:spcBef>
                <a:spcPct val="100000"/>
              </a:spcBef>
              <a:buFont typeface="Times" panose="02020603050405020304" pitchFamily="18" charset="0"/>
              <a:buNone/>
            </a:pPr>
            <a:r>
              <a:rPr lang="en-US" altLang="en-US" i="1"/>
              <a:t>This day I call heaven and earth as witnesses against you that I have set before you life and death, blessings and curses. </a:t>
            </a:r>
          </a:p>
          <a:p>
            <a:pPr>
              <a:spcBef>
                <a:spcPct val="100000"/>
              </a:spcBef>
              <a:buFont typeface="Times" panose="02020603050405020304" pitchFamily="18" charset="0"/>
              <a:buNone/>
            </a:pPr>
            <a:r>
              <a:rPr lang="en-US" altLang="en-US" i="1"/>
              <a:t>Now choose life, so that you and your children may live and that you may love the LORD your God, listen to his voice, and hold fast to him. </a:t>
            </a:r>
          </a:p>
          <a:p>
            <a:pPr>
              <a:spcBef>
                <a:spcPct val="100000"/>
              </a:spcBef>
              <a:buFont typeface="Times" panose="02020603050405020304" pitchFamily="18" charset="0"/>
              <a:buNone/>
            </a:pPr>
            <a:r>
              <a:rPr lang="en-US" altLang="en-US" i="1"/>
              <a:t>For the LORD is your life, and he will give you many years in the land he swore to give to your fathers, Abraham, Isaac and Jacob.”</a:t>
            </a: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Slide Image Placeholder 1">
            <a:extLst>
              <a:ext uri="{FF2B5EF4-FFF2-40B4-BE49-F238E27FC236}">
                <a16:creationId xmlns:a16="http://schemas.microsoft.com/office/drawing/2014/main" id="{02FE41E2-3A48-0E72-CEC9-C44065EA16B3}"/>
              </a:ext>
            </a:extLst>
          </p:cNvPr>
          <p:cNvSpPr>
            <a:spLocks noGrp="1" noRot="1" noChangeAspect="1" noChangeArrowheads="1" noTextEdit="1"/>
          </p:cNvSpPr>
          <p:nvPr>
            <p:ph type="sldImg"/>
          </p:nvPr>
        </p:nvSpPr>
        <p:spPr>
          <a:ln/>
        </p:spPr>
      </p:sp>
      <p:sp>
        <p:nvSpPr>
          <p:cNvPr id="39939" name="Notes Placeholder 2">
            <a:extLst>
              <a:ext uri="{FF2B5EF4-FFF2-40B4-BE49-F238E27FC236}">
                <a16:creationId xmlns:a16="http://schemas.microsoft.com/office/drawing/2014/main" id="{400A962D-5F00-571E-6AD5-F284723AC2C9}"/>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defTabSz="1011238">
              <a:spcBef>
                <a:spcPct val="50000"/>
              </a:spcBef>
              <a:buFont typeface="Times" panose="02020603050405020304" pitchFamily="18" charset="0"/>
              <a:buNone/>
            </a:pPr>
            <a:r>
              <a:rPr lang="en-US" altLang="en-US" i="1"/>
              <a:t>1 John 4:16</a:t>
            </a:r>
          </a:p>
          <a:p>
            <a:pPr defTabSz="1011238">
              <a:spcBef>
                <a:spcPct val="50000"/>
              </a:spcBef>
              <a:buFont typeface="Times" panose="02020603050405020304" pitchFamily="18" charset="0"/>
              <a:buNone/>
            </a:pPr>
            <a:r>
              <a:rPr lang="en-US" altLang="en-US" i="1"/>
              <a:t>And so we know and rely on the love God has for us. God is love. Whoever lives in love lives in God, and God in him.”</a:t>
            </a:r>
          </a:p>
          <a:p>
            <a:pPr defTabSz="1011238">
              <a:spcBef>
                <a:spcPct val="50000"/>
              </a:spcBef>
              <a:buFont typeface="Times" panose="02020603050405020304" pitchFamily="18" charset="0"/>
              <a:buNone/>
            </a:pPr>
            <a:r>
              <a:rPr lang="en-US" altLang="en-US" i="1">
                <a:solidFill>
                  <a:srgbClr val="7B9569"/>
                </a:solidFill>
              </a:rPr>
              <a:t>Ephesians 5:14-17</a:t>
            </a:r>
          </a:p>
          <a:p>
            <a:pPr defTabSz="1011238">
              <a:spcBef>
                <a:spcPct val="50000"/>
              </a:spcBef>
              <a:buFont typeface="Times" panose="02020603050405020304" pitchFamily="18" charset="0"/>
              <a:buNone/>
            </a:pPr>
            <a:r>
              <a:rPr lang="en-US" altLang="en-US" i="1">
                <a:latin typeface="Helvetica" panose="020B0604020202020204" pitchFamily="34" charset="0"/>
              </a:rPr>
              <a:t>“For it is light that makes everything visible.   </a:t>
            </a:r>
          </a:p>
          <a:p>
            <a:pPr defTabSz="1011238">
              <a:spcBef>
                <a:spcPct val="50000"/>
              </a:spcBef>
              <a:buFont typeface="Times" panose="02020603050405020304" pitchFamily="18" charset="0"/>
              <a:buNone/>
            </a:pPr>
            <a:r>
              <a:rPr lang="en-US" altLang="en-US" i="1">
                <a:latin typeface="Helvetica" panose="020B0604020202020204" pitchFamily="34" charset="0"/>
              </a:rPr>
              <a:t>This is why it is said:  </a:t>
            </a:r>
          </a:p>
          <a:p>
            <a:pPr defTabSz="1011238">
              <a:spcBef>
                <a:spcPct val="0"/>
              </a:spcBef>
              <a:buFont typeface="Times" panose="02020603050405020304" pitchFamily="18" charset="0"/>
              <a:buNone/>
            </a:pPr>
            <a:r>
              <a:rPr lang="en-US" altLang="en-US" i="1">
                <a:latin typeface="Helvetica" panose="020B0604020202020204" pitchFamily="34" charset="0"/>
              </a:rPr>
              <a:t>"Wake up, O sleeper, rise from the dead,</a:t>
            </a:r>
          </a:p>
          <a:p>
            <a:pPr defTabSz="1011238">
              <a:spcBef>
                <a:spcPct val="0"/>
              </a:spcBef>
              <a:buFont typeface="Times" panose="02020603050405020304" pitchFamily="18" charset="0"/>
              <a:buNone/>
            </a:pPr>
            <a:r>
              <a:rPr lang="en-US" altLang="en-US" i="1">
                <a:latin typeface="Helvetica" panose="020B0604020202020204" pitchFamily="34" charset="0"/>
              </a:rPr>
              <a:t>and Christ will shine on you." </a:t>
            </a:r>
          </a:p>
          <a:p>
            <a:pPr defTabSz="1011238">
              <a:spcBef>
                <a:spcPct val="50000"/>
              </a:spcBef>
              <a:buFont typeface="Times" panose="02020603050405020304" pitchFamily="18" charset="0"/>
              <a:buNone/>
            </a:pPr>
            <a:r>
              <a:rPr lang="en-US" altLang="en-US" i="1">
                <a:latin typeface="Helvetica" panose="020B0604020202020204" pitchFamily="34" charset="0"/>
              </a:rPr>
              <a:t>Be very careful, then, how you live—not as unwise but as wise, making the most of every opportunity, because the days are evil. Therefore do not be foolish, but understand what the Lord's will is.”</a:t>
            </a:r>
          </a:p>
          <a:p>
            <a:pPr defTabSz="1011238"/>
            <a:endParaRPr lang="en-US" altLang="en-US"/>
          </a:p>
        </p:txBody>
      </p:sp>
      <p:sp>
        <p:nvSpPr>
          <p:cNvPr id="39940" name="Slide Number Placeholder 3">
            <a:extLst>
              <a:ext uri="{FF2B5EF4-FFF2-40B4-BE49-F238E27FC236}">
                <a16:creationId xmlns:a16="http://schemas.microsoft.com/office/drawing/2014/main" id="{F48B980B-791F-1DEE-D68B-716301A171FD}"/>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830263">
              <a:spcBef>
                <a:spcPct val="30000"/>
              </a:spcBef>
              <a:defRPr sz="1200">
                <a:solidFill>
                  <a:schemeClr val="tx1"/>
                </a:solidFill>
                <a:latin typeface="Times New Roman" panose="02020603050405020304" pitchFamily="18" charset="0"/>
              </a:defRPr>
            </a:lvl1pPr>
            <a:lvl2pPr marL="742950" indent="-285750" defTabSz="830263">
              <a:spcBef>
                <a:spcPct val="30000"/>
              </a:spcBef>
              <a:defRPr sz="1200">
                <a:solidFill>
                  <a:schemeClr val="tx1"/>
                </a:solidFill>
                <a:latin typeface="Times New Roman" panose="02020603050405020304" pitchFamily="18" charset="0"/>
              </a:defRPr>
            </a:lvl2pPr>
            <a:lvl3pPr marL="1143000" indent="-228600" defTabSz="830263">
              <a:spcBef>
                <a:spcPct val="30000"/>
              </a:spcBef>
              <a:defRPr sz="1200">
                <a:solidFill>
                  <a:schemeClr val="tx1"/>
                </a:solidFill>
                <a:latin typeface="Times New Roman" panose="02020603050405020304" pitchFamily="18" charset="0"/>
              </a:defRPr>
            </a:lvl3pPr>
            <a:lvl4pPr marL="1600200" indent="-228600" defTabSz="830263">
              <a:spcBef>
                <a:spcPct val="30000"/>
              </a:spcBef>
              <a:defRPr sz="1200">
                <a:solidFill>
                  <a:schemeClr val="tx1"/>
                </a:solidFill>
                <a:latin typeface="Times New Roman" panose="02020603050405020304" pitchFamily="18" charset="0"/>
              </a:defRPr>
            </a:lvl4pPr>
            <a:lvl5pPr marL="2057400" indent="-228600" defTabSz="830263">
              <a:spcBef>
                <a:spcPct val="30000"/>
              </a:spcBef>
              <a:defRPr sz="1200">
                <a:solidFill>
                  <a:schemeClr val="tx1"/>
                </a:solidFill>
                <a:latin typeface="Times New Roman" panose="02020603050405020304" pitchFamily="18" charset="0"/>
              </a:defRPr>
            </a:lvl5pPr>
            <a:lvl6pPr marL="2514600" indent="-228600" defTabSz="830263"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830263"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830263"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830263"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3050CBAB-F1CD-4221-8C95-8FD64D98F6F6}" type="slidenum">
              <a:rPr lang="en-US" altLang="en-US"/>
              <a:pPr>
                <a:spcBef>
                  <a:spcPct val="0"/>
                </a:spcBef>
              </a:pPr>
              <a:t>34</a:t>
            </a:fld>
            <a:endParaRPr lang="en-US" altLang="en-US"/>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4866" name="Rectangle 1026">
            <a:extLst>
              <a:ext uri="{FF2B5EF4-FFF2-40B4-BE49-F238E27FC236}">
                <a16:creationId xmlns:a16="http://schemas.microsoft.com/office/drawing/2014/main" id="{09F680CC-994D-04E9-CE87-66310A2FCD3C}"/>
              </a:ext>
            </a:extLst>
          </p:cNvPr>
          <p:cNvSpPr>
            <a:spLocks noGrp="1" noRot="1" noChangeAspect="1" noChangeArrowheads="1" noTextEdit="1"/>
          </p:cNvSpPr>
          <p:nvPr>
            <p:ph type="sldImg"/>
          </p:nvPr>
        </p:nvSpPr>
        <p:spPr>
          <a:ln/>
        </p:spPr>
      </p:sp>
      <p:sp>
        <p:nvSpPr>
          <p:cNvPr id="164867" name="Rectangle 1027">
            <a:extLst>
              <a:ext uri="{FF2B5EF4-FFF2-40B4-BE49-F238E27FC236}">
                <a16:creationId xmlns:a16="http://schemas.microsoft.com/office/drawing/2014/main" id="{F7105FD0-F65C-B986-50FA-ACD8DD1BA9DD}"/>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buFont typeface="Times" panose="02020603050405020304" pitchFamily="18" charset="0"/>
              <a:buNone/>
            </a:pPr>
            <a:r>
              <a:rPr lang="en-US" altLang="en-US"/>
              <a:t>Law 3 - </a:t>
            </a:r>
            <a:r>
              <a:rPr lang="en-US" altLang="en-US">
                <a:solidFill>
                  <a:srgbClr val="7B9569"/>
                </a:solidFill>
              </a:rPr>
              <a:t>The Law of Abundant Life</a:t>
            </a:r>
            <a:endParaRPr lang="en-US" altLang="en-US"/>
          </a:p>
          <a:p>
            <a:pPr>
              <a:buFont typeface="Times" panose="02020603050405020304" pitchFamily="18" charset="0"/>
              <a:buNone/>
            </a:pPr>
            <a:r>
              <a:rPr lang="en-US" altLang="en-US"/>
              <a:t>When your life (being and doing) reflects </a:t>
            </a:r>
            <a:br>
              <a:rPr lang="en-US" altLang="en-US"/>
            </a:br>
            <a:r>
              <a:rPr lang="en-US" altLang="en-US"/>
              <a:t>God's governing mission for your life </a:t>
            </a:r>
            <a:br>
              <a:rPr lang="en-US" altLang="en-US"/>
            </a:br>
            <a:r>
              <a:rPr lang="en-US" altLang="en-US"/>
              <a:t>(vision, priorities, values &amp; identity roles) </a:t>
            </a:r>
            <a:br>
              <a:rPr lang="en-US" altLang="en-US"/>
            </a:br>
            <a:r>
              <a:rPr lang="en-US" altLang="en-US"/>
              <a:t>you experience the abundant life.</a:t>
            </a:r>
          </a:p>
          <a:p>
            <a:endParaRPr lang="en-US" altLang="en-US"/>
          </a:p>
          <a:p>
            <a:r>
              <a:rPr lang="en-US" altLang="en-US"/>
              <a:t>When we choose God’s governing mission and abide in His power for living it we experience the abundant life</a:t>
            </a: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42" name="Slide Image Placeholder 1">
            <a:extLst>
              <a:ext uri="{FF2B5EF4-FFF2-40B4-BE49-F238E27FC236}">
                <a16:creationId xmlns:a16="http://schemas.microsoft.com/office/drawing/2014/main" id="{9D846B90-1423-CCF8-7AE4-8FAA92FA230D}"/>
              </a:ext>
            </a:extLst>
          </p:cNvPr>
          <p:cNvSpPr>
            <a:spLocks noGrp="1" noRot="1" noChangeAspect="1" noTextEdit="1"/>
          </p:cNvSpPr>
          <p:nvPr>
            <p:ph type="sldImg"/>
          </p:nvPr>
        </p:nvSpPr>
        <p:spPr>
          <a:ln/>
        </p:spPr>
      </p:sp>
      <p:sp>
        <p:nvSpPr>
          <p:cNvPr id="163843" name="Notes Placeholder 2">
            <a:extLst>
              <a:ext uri="{FF2B5EF4-FFF2-40B4-BE49-F238E27FC236}">
                <a16:creationId xmlns:a16="http://schemas.microsoft.com/office/drawing/2014/main" id="{A0E203F2-1B89-C135-90D8-3BE17CA2352C}"/>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buFont typeface="Times" panose="02020603050405020304" pitchFamily="18" charset="0"/>
              <a:buNone/>
            </a:pPr>
            <a:r>
              <a:rPr lang="en-US" altLang="en-US" i="1">
                <a:solidFill>
                  <a:srgbClr val="7B9569"/>
                </a:solidFill>
              </a:rPr>
              <a:t>Jeremiah 29:11-13 </a:t>
            </a:r>
          </a:p>
          <a:p>
            <a:pPr>
              <a:buFont typeface="Times" panose="02020603050405020304" pitchFamily="18" charset="0"/>
              <a:buNone/>
            </a:pPr>
            <a:r>
              <a:rPr lang="en-US" altLang="en-US" i="1"/>
              <a:t>“ ‘ For I know the plans I have for you, declares the Lord, plans to prosper you and not to harm you, plans to give you hope and a future.  </a:t>
            </a:r>
          </a:p>
          <a:p>
            <a:pPr>
              <a:buFont typeface="Times" panose="02020603050405020304" pitchFamily="18" charset="0"/>
              <a:buNone/>
            </a:pPr>
            <a:r>
              <a:rPr lang="en-US" altLang="en-US" i="1"/>
              <a:t>Then you will call upon me and come and pray to me, and I will listen to you. </a:t>
            </a:r>
            <a:br>
              <a:rPr lang="en-US" altLang="en-US" i="1"/>
            </a:br>
            <a:r>
              <a:rPr lang="en-US" altLang="en-US" i="1"/>
              <a:t>You will seek me and find me when you seek me with all of your heart.’ </a:t>
            </a:r>
          </a:p>
          <a:p>
            <a:pPr>
              <a:buFont typeface="Times" panose="02020603050405020304" pitchFamily="18" charset="0"/>
              <a:buNone/>
            </a:pPr>
            <a:endParaRPr lang="en-US" altLang="en-US">
              <a:latin typeface="Helvetica" panose="020B0604020202020204" pitchFamily="34" charset="0"/>
            </a:endParaRPr>
          </a:p>
          <a:p>
            <a:pPr>
              <a:buFont typeface="Times" panose="02020603050405020304" pitchFamily="18" charset="0"/>
              <a:buNone/>
            </a:pPr>
            <a:r>
              <a:rPr lang="en-US" altLang="en-US">
                <a:latin typeface="Helvetica" panose="020B0604020202020204" pitchFamily="34" charset="0"/>
              </a:rPr>
              <a:t>Do you find it easy to find direction from God?</a:t>
            </a:r>
          </a:p>
          <a:p>
            <a:pPr>
              <a:buFont typeface="Times" panose="02020603050405020304" pitchFamily="18" charset="0"/>
              <a:buNone/>
            </a:pPr>
            <a:endParaRPr lang="en-US" altLang="en-US"/>
          </a:p>
        </p:txBody>
      </p:sp>
      <p:sp>
        <p:nvSpPr>
          <p:cNvPr id="163844" name="Slide Number Placeholder 3">
            <a:extLst>
              <a:ext uri="{FF2B5EF4-FFF2-40B4-BE49-F238E27FC236}">
                <a16:creationId xmlns:a16="http://schemas.microsoft.com/office/drawing/2014/main" id="{948B3F31-1D7E-AA67-D2F3-FCF1FE85208D}"/>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846138">
              <a:defRPr b="1">
                <a:solidFill>
                  <a:schemeClr val="tx1"/>
                </a:solidFill>
                <a:latin typeface="Times New Roman" panose="02020603050405020304" pitchFamily="18" charset="0"/>
              </a:defRPr>
            </a:lvl1pPr>
            <a:lvl2pPr marL="742950" indent="-285750" defTabSz="846138">
              <a:defRPr b="1">
                <a:solidFill>
                  <a:schemeClr val="tx1"/>
                </a:solidFill>
                <a:latin typeface="Times New Roman" panose="02020603050405020304" pitchFamily="18" charset="0"/>
              </a:defRPr>
            </a:lvl2pPr>
            <a:lvl3pPr marL="1143000" indent="-228600" defTabSz="846138">
              <a:defRPr b="1">
                <a:solidFill>
                  <a:schemeClr val="tx1"/>
                </a:solidFill>
                <a:latin typeface="Times New Roman" panose="02020603050405020304" pitchFamily="18" charset="0"/>
              </a:defRPr>
            </a:lvl3pPr>
            <a:lvl4pPr marL="1600200" indent="-228600" defTabSz="846138">
              <a:defRPr b="1">
                <a:solidFill>
                  <a:schemeClr val="tx1"/>
                </a:solidFill>
                <a:latin typeface="Times New Roman" panose="02020603050405020304" pitchFamily="18" charset="0"/>
              </a:defRPr>
            </a:lvl4pPr>
            <a:lvl5pPr marL="2057400" indent="-228600" defTabSz="846138">
              <a:defRPr b="1">
                <a:solidFill>
                  <a:schemeClr val="tx1"/>
                </a:solidFill>
                <a:latin typeface="Times New Roman" panose="02020603050405020304" pitchFamily="18" charset="0"/>
              </a:defRPr>
            </a:lvl5pPr>
            <a:lvl6pPr marL="2514600" indent="-228600" defTabSz="846138" eaLnBrk="0" fontAlgn="base" hangingPunct="0">
              <a:spcBef>
                <a:spcPct val="0"/>
              </a:spcBef>
              <a:spcAft>
                <a:spcPct val="0"/>
              </a:spcAft>
              <a:defRPr b="1">
                <a:solidFill>
                  <a:schemeClr val="tx1"/>
                </a:solidFill>
                <a:latin typeface="Times New Roman" panose="02020603050405020304" pitchFamily="18" charset="0"/>
              </a:defRPr>
            </a:lvl6pPr>
            <a:lvl7pPr marL="2971800" indent="-228600" defTabSz="846138" eaLnBrk="0" fontAlgn="base" hangingPunct="0">
              <a:spcBef>
                <a:spcPct val="0"/>
              </a:spcBef>
              <a:spcAft>
                <a:spcPct val="0"/>
              </a:spcAft>
              <a:defRPr b="1">
                <a:solidFill>
                  <a:schemeClr val="tx1"/>
                </a:solidFill>
                <a:latin typeface="Times New Roman" panose="02020603050405020304" pitchFamily="18" charset="0"/>
              </a:defRPr>
            </a:lvl7pPr>
            <a:lvl8pPr marL="3429000" indent="-228600" defTabSz="846138" eaLnBrk="0" fontAlgn="base" hangingPunct="0">
              <a:spcBef>
                <a:spcPct val="0"/>
              </a:spcBef>
              <a:spcAft>
                <a:spcPct val="0"/>
              </a:spcAft>
              <a:defRPr b="1">
                <a:solidFill>
                  <a:schemeClr val="tx1"/>
                </a:solidFill>
                <a:latin typeface="Times New Roman" panose="02020603050405020304" pitchFamily="18" charset="0"/>
              </a:defRPr>
            </a:lvl8pPr>
            <a:lvl9pPr marL="3886200" indent="-228600" defTabSz="846138" eaLnBrk="0" fontAlgn="base" hangingPunct="0">
              <a:spcBef>
                <a:spcPct val="0"/>
              </a:spcBef>
              <a:spcAft>
                <a:spcPct val="0"/>
              </a:spcAft>
              <a:defRPr b="1">
                <a:solidFill>
                  <a:schemeClr val="tx1"/>
                </a:solidFill>
                <a:latin typeface="Times New Roman" panose="02020603050405020304" pitchFamily="18" charset="0"/>
              </a:defRPr>
            </a:lvl9pPr>
          </a:lstStyle>
          <a:p>
            <a:fld id="{2A15E192-732D-4E5A-BA6D-794BC3B06E71}" type="slidenum">
              <a:rPr lang="en-US" altLang="en-US" b="0"/>
              <a:pPr/>
              <a:t>38</a:t>
            </a:fld>
            <a:endParaRPr lang="en-US" altLang="en-US" b="0"/>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5890" name="Slide Image Placeholder 1">
            <a:extLst>
              <a:ext uri="{FF2B5EF4-FFF2-40B4-BE49-F238E27FC236}">
                <a16:creationId xmlns:a16="http://schemas.microsoft.com/office/drawing/2014/main" id="{B3DEB9D1-F6C7-849E-CEF6-DD98CAC1C106}"/>
              </a:ext>
            </a:extLst>
          </p:cNvPr>
          <p:cNvSpPr>
            <a:spLocks noGrp="1" noRot="1" noChangeAspect="1" noTextEdit="1"/>
          </p:cNvSpPr>
          <p:nvPr>
            <p:ph type="sldImg"/>
          </p:nvPr>
        </p:nvSpPr>
        <p:spPr>
          <a:ln/>
        </p:spPr>
      </p:sp>
      <p:sp>
        <p:nvSpPr>
          <p:cNvPr id="165891" name="Notes Placeholder 2">
            <a:extLst>
              <a:ext uri="{FF2B5EF4-FFF2-40B4-BE49-F238E27FC236}">
                <a16:creationId xmlns:a16="http://schemas.microsoft.com/office/drawing/2014/main" id="{B1A6F9AA-2FB2-F28E-12FA-638B6BFF7D20}"/>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nSpc>
                <a:spcPct val="90000"/>
              </a:lnSpc>
              <a:buFont typeface="Times" panose="02020603050405020304" pitchFamily="18" charset="0"/>
              <a:buNone/>
            </a:pPr>
            <a:r>
              <a:rPr lang="en-US" altLang="en-US"/>
              <a:t>Law 4 - </a:t>
            </a:r>
            <a:r>
              <a:rPr lang="en-US" altLang="en-US">
                <a:solidFill>
                  <a:srgbClr val="7B9569"/>
                </a:solidFill>
              </a:rPr>
              <a:t>The Law of Perspective</a:t>
            </a:r>
            <a:endParaRPr lang="en-US" altLang="en-US"/>
          </a:p>
          <a:p>
            <a:pPr>
              <a:lnSpc>
                <a:spcPct val="90000"/>
              </a:lnSpc>
              <a:buFont typeface="Times" panose="02020603050405020304" pitchFamily="18" charset="0"/>
              <a:buNone/>
            </a:pPr>
            <a:r>
              <a:rPr lang="en-US" altLang="en-US"/>
              <a:t>Seeing life from God’s perspective is </a:t>
            </a:r>
            <a:br>
              <a:rPr lang="en-US" altLang="en-US"/>
            </a:br>
            <a:r>
              <a:rPr lang="en-US" altLang="en-US"/>
              <a:t>essential if we are going to experience </a:t>
            </a:r>
            <a:br>
              <a:rPr lang="en-US" altLang="en-US"/>
            </a:br>
            <a:r>
              <a:rPr lang="en-US" altLang="en-US"/>
              <a:t>God’s abundant life! </a:t>
            </a:r>
          </a:p>
          <a:p>
            <a:pPr>
              <a:lnSpc>
                <a:spcPct val="90000"/>
              </a:lnSpc>
              <a:buFont typeface="Times" panose="02020603050405020304" pitchFamily="18" charset="0"/>
              <a:buNone/>
            </a:pPr>
            <a:endParaRPr lang="en-US" altLang="en-US"/>
          </a:p>
          <a:p>
            <a:pPr>
              <a:lnSpc>
                <a:spcPct val="90000"/>
              </a:lnSpc>
              <a:buFont typeface="Times" panose="02020603050405020304" pitchFamily="18" charset="0"/>
              <a:buNone/>
            </a:pPr>
            <a:r>
              <a:rPr lang="en-US" altLang="en-US"/>
              <a:t>Having a Biblical World View)  </a:t>
            </a:r>
          </a:p>
          <a:p>
            <a:pPr>
              <a:lnSpc>
                <a:spcPct val="90000"/>
              </a:lnSpc>
              <a:buFont typeface="Times" panose="02020603050405020304" pitchFamily="18" charset="0"/>
              <a:buNone/>
            </a:pPr>
            <a:endParaRPr lang="en-US" altLang="en-US"/>
          </a:p>
          <a:p>
            <a:pPr>
              <a:lnSpc>
                <a:spcPct val="90000"/>
              </a:lnSpc>
              <a:buFont typeface="Times" panose="02020603050405020304" pitchFamily="18" charset="0"/>
              <a:buNone/>
            </a:pPr>
            <a:r>
              <a:rPr lang="en-US" altLang="en-US"/>
              <a:t>If you can’t see it you can’t do it!</a:t>
            </a:r>
          </a:p>
          <a:p>
            <a:pPr>
              <a:lnSpc>
                <a:spcPct val="90000"/>
              </a:lnSpc>
            </a:pPr>
            <a:endParaRPr lang="en-US" altLang="en-US"/>
          </a:p>
          <a:p>
            <a:pPr>
              <a:lnSpc>
                <a:spcPct val="90000"/>
              </a:lnSpc>
              <a:buFont typeface="Times" panose="02020603050405020304" pitchFamily="18" charset="0"/>
              <a:buNone/>
            </a:pPr>
            <a:r>
              <a:rPr lang="en-US" altLang="en-US" i="1">
                <a:solidFill>
                  <a:srgbClr val="7B9569"/>
                </a:solidFill>
              </a:rPr>
              <a:t>Luke 3:21-22 21, Mark 1:35, </a:t>
            </a:r>
          </a:p>
          <a:p>
            <a:pPr>
              <a:lnSpc>
                <a:spcPct val="90000"/>
              </a:lnSpc>
              <a:buFont typeface="Times" panose="02020603050405020304" pitchFamily="18" charset="0"/>
              <a:buNone/>
            </a:pPr>
            <a:r>
              <a:rPr lang="en-US" altLang="en-US" i="1">
                <a:solidFill>
                  <a:srgbClr val="7B9569"/>
                </a:solidFill>
              </a:rPr>
              <a:t>Galatians 4:6-7, John 15:1-5</a:t>
            </a:r>
            <a:endParaRPr lang="en-US" altLang="en-US"/>
          </a:p>
        </p:txBody>
      </p:sp>
      <p:sp>
        <p:nvSpPr>
          <p:cNvPr id="165892" name="Slide Number Placeholder 3">
            <a:extLst>
              <a:ext uri="{FF2B5EF4-FFF2-40B4-BE49-F238E27FC236}">
                <a16:creationId xmlns:a16="http://schemas.microsoft.com/office/drawing/2014/main" id="{18B92BBA-1888-9C42-AEB1-6E5058173330}"/>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846138">
              <a:defRPr b="1">
                <a:solidFill>
                  <a:schemeClr val="tx1"/>
                </a:solidFill>
                <a:latin typeface="Times New Roman" panose="02020603050405020304" pitchFamily="18" charset="0"/>
              </a:defRPr>
            </a:lvl1pPr>
            <a:lvl2pPr marL="742950" indent="-285750" defTabSz="846138">
              <a:defRPr b="1">
                <a:solidFill>
                  <a:schemeClr val="tx1"/>
                </a:solidFill>
                <a:latin typeface="Times New Roman" panose="02020603050405020304" pitchFamily="18" charset="0"/>
              </a:defRPr>
            </a:lvl2pPr>
            <a:lvl3pPr marL="1143000" indent="-228600" defTabSz="846138">
              <a:defRPr b="1">
                <a:solidFill>
                  <a:schemeClr val="tx1"/>
                </a:solidFill>
                <a:latin typeface="Times New Roman" panose="02020603050405020304" pitchFamily="18" charset="0"/>
              </a:defRPr>
            </a:lvl3pPr>
            <a:lvl4pPr marL="1600200" indent="-228600" defTabSz="846138">
              <a:defRPr b="1">
                <a:solidFill>
                  <a:schemeClr val="tx1"/>
                </a:solidFill>
                <a:latin typeface="Times New Roman" panose="02020603050405020304" pitchFamily="18" charset="0"/>
              </a:defRPr>
            </a:lvl4pPr>
            <a:lvl5pPr marL="2057400" indent="-228600" defTabSz="846138">
              <a:defRPr b="1">
                <a:solidFill>
                  <a:schemeClr val="tx1"/>
                </a:solidFill>
                <a:latin typeface="Times New Roman" panose="02020603050405020304" pitchFamily="18" charset="0"/>
              </a:defRPr>
            </a:lvl5pPr>
            <a:lvl6pPr marL="2514600" indent="-228600" defTabSz="846138" eaLnBrk="0" fontAlgn="base" hangingPunct="0">
              <a:spcBef>
                <a:spcPct val="0"/>
              </a:spcBef>
              <a:spcAft>
                <a:spcPct val="0"/>
              </a:spcAft>
              <a:defRPr b="1">
                <a:solidFill>
                  <a:schemeClr val="tx1"/>
                </a:solidFill>
                <a:latin typeface="Times New Roman" panose="02020603050405020304" pitchFamily="18" charset="0"/>
              </a:defRPr>
            </a:lvl6pPr>
            <a:lvl7pPr marL="2971800" indent="-228600" defTabSz="846138" eaLnBrk="0" fontAlgn="base" hangingPunct="0">
              <a:spcBef>
                <a:spcPct val="0"/>
              </a:spcBef>
              <a:spcAft>
                <a:spcPct val="0"/>
              </a:spcAft>
              <a:defRPr b="1">
                <a:solidFill>
                  <a:schemeClr val="tx1"/>
                </a:solidFill>
                <a:latin typeface="Times New Roman" panose="02020603050405020304" pitchFamily="18" charset="0"/>
              </a:defRPr>
            </a:lvl7pPr>
            <a:lvl8pPr marL="3429000" indent="-228600" defTabSz="846138" eaLnBrk="0" fontAlgn="base" hangingPunct="0">
              <a:spcBef>
                <a:spcPct val="0"/>
              </a:spcBef>
              <a:spcAft>
                <a:spcPct val="0"/>
              </a:spcAft>
              <a:defRPr b="1">
                <a:solidFill>
                  <a:schemeClr val="tx1"/>
                </a:solidFill>
                <a:latin typeface="Times New Roman" panose="02020603050405020304" pitchFamily="18" charset="0"/>
              </a:defRPr>
            </a:lvl8pPr>
            <a:lvl9pPr marL="3886200" indent="-228600" defTabSz="846138" eaLnBrk="0" fontAlgn="base" hangingPunct="0">
              <a:spcBef>
                <a:spcPct val="0"/>
              </a:spcBef>
              <a:spcAft>
                <a:spcPct val="0"/>
              </a:spcAft>
              <a:defRPr b="1">
                <a:solidFill>
                  <a:schemeClr val="tx1"/>
                </a:solidFill>
                <a:latin typeface="Times New Roman" panose="02020603050405020304" pitchFamily="18" charset="0"/>
              </a:defRPr>
            </a:lvl9pPr>
          </a:lstStyle>
          <a:p>
            <a:fld id="{FE417416-9E73-4F0F-B16F-A6DDAE1B84F7}" type="slidenum">
              <a:rPr lang="en-US" altLang="en-US" b="0"/>
              <a:pPr/>
              <a:t>39</a:t>
            </a:fld>
            <a:endParaRPr lang="en-US" altLang="en-US" b="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1010" name="Rectangle 2">
            <a:extLst>
              <a:ext uri="{FF2B5EF4-FFF2-40B4-BE49-F238E27FC236}">
                <a16:creationId xmlns:a16="http://schemas.microsoft.com/office/drawing/2014/main" id="{8C67EBDC-5678-90EB-5085-7DCC11B30D12}"/>
              </a:ext>
            </a:extLst>
          </p:cNvPr>
          <p:cNvSpPr>
            <a:spLocks noGrp="1" noRot="1" noChangeAspect="1" noChangeArrowheads="1" noTextEdit="1"/>
          </p:cNvSpPr>
          <p:nvPr>
            <p:ph type="sldImg"/>
          </p:nvPr>
        </p:nvSpPr>
        <p:spPr>
          <a:ln/>
        </p:spPr>
      </p:sp>
      <p:sp>
        <p:nvSpPr>
          <p:cNvPr id="171011" name="Rectangle 3">
            <a:extLst>
              <a:ext uri="{FF2B5EF4-FFF2-40B4-BE49-F238E27FC236}">
                <a16:creationId xmlns:a16="http://schemas.microsoft.com/office/drawing/2014/main" id="{6CEB23E7-D9A6-81A4-0DEF-C718B75E96CB}"/>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Tree>
    <p:extLst>
      <p:ext uri="{BB962C8B-B14F-4D97-AF65-F5344CB8AC3E}">
        <p14:creationId xmlns:p14="http://schemas.microsoft.com/office/powerpoint/2010/main" val="2263001171"/>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6914" name="Rectangle 7">
            <a:extLst>
              <a:ext uri="{FF2B5EF4-FFF2-40B4-BE49-F238E27FC236}">
                <a16:creationId xmlns:a16="http://schemas.microsoft.com/office/drawing/2014/main" id="{A5C240EB-6FF1-C295-73DE-9845959F1FE7}"/>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846138">
              <a:defRPr b="1">
                <a:solidFill>
                  <a:schemeClr val="tx1"/>
                </a:solidFill>
                <a:latin typeface="Times New Roman" panose="02020603050405020304" pitchFamily="18" charset="0"/>
              </a:defRPr>
            </a:lvl1pPr>
            <a:lvl2pPr marL="742950" indent="-285750" defTabSz="846138">
              <a:defRPr b="1">
                <a:solidFill>
                  <a:schemeClr val="tx1"/>
                </a:solidFill>
                <a:latin typeface="Times New Roman" panose="02020603050405020304" pitchFamily="18" charset="0"/>
              </a:defRPr>
            </a:lvl2pPr>
            <a:lvl3pPr marL="1143000" indent="-228600" defTabSz="846138">
              <a:defRPr b="1">
                <a:solidFill>
                  <a:schemeClr val="tx1"/>
                </a:solidFill>
                <a:latin typeface="Times New Roman" panose="02020603050405020304" pitchFamily="18" charset="0"/>
              </a:defRPr>
            </a:lvl3pPr>
            <a:lvl4pPr marL="1600200" indent="-228600" defTabSz="846138">
              <a:defRPr b="1">
                <a:solidFill>
                  <a:schemeClr val="tx1"/>
                </a:solidFill>
                <a:latin typeface="Times New Roman" panose="02020603050405020304" pitchFamily="18" charset="0"/>
              </a:defRPr>
            </a:lvl4pPr>
            <a:lvl5pPr marL="2057400" indent="-228600" defTabSz="846138">
              <a:defRPr b="1">
                <a:solidFill>
                  <a:schemeClr val="tx1"/>
                </a:solidFill>
                <a:latin typeface="Times New Roman" panose="02020603050405020304" pitchFamily="18" charset="0"/>
              </a:defRPr>
            </a:lvl5pPr>
            <a:lvl6pPr marL="2514600" indent="-228600" defTabSz="846138" eaLnBrk="0" fontAlgn="base" hangingPunct="0">
              <a:spcBef>
                <a:spcPct val="0"/>
              </a:spcBef>
              <a:spcAft>
                <a:spcPct val="0"/>
              </a:spcAft>
              <a:defRPr b="1">
                <a:solidFill>
                  <a:schemeClr val="tx1"/>
                </a:solidFill>
                <a:latin typeface="Times New Roman" panose="02020603050405020304" pitchFamily="18" charset="0"/>
              </a:defRPr>
            </a:lvl6pPr>
            <a:lvl7pPr marL="2971800" indent="-228600" defTabSz="846138" eaLnBrk="0" fontAlgn="base" hangingPunct="0">
              <a:spcBef>
                <a:spcPct val="0"/>
              </a:spcBef>
              <a:spcAft>
                <a:spcPct val="0"/>
              </a:spcAft>
              <a:defRPr b="1">
                <a:solidFill>
                  <a:schemeClr val="tx1"/>
                </a:solidFill>
                <a:latin typeface="Times New Roman" panose="02020603050405020304" pitchFamily="18" charset="0"/>
              </a:defRPr>
            </a:lvl7pPr>
            <a:lvl8pPr marL="3429000" indent="-228600" defTabSz="846138" eaLnBrk="0" fontAlgn="base" hangingPunct="0">
              <a:spcBef>
                <a:spcPct val="0"/>
              </a:spcBef>
              <a:spcAft>
                <a:spcPct val="0"/>
              </a:spcAft>
              <a:defRPr b="1">
                <a:solidFill>
                  <a:schemeClr val="tx1"/>
                </a:solidFill>
                <a:latin typeface="Times New Roman" panose="02020603050405020304" pitchFamily="18" charset="0"/>
              </a:defRPr>
            </a:lvl8pPr>
            <a:lvl9pPr marL="3886200" indent="-228600" defTabSz="846138" eaLnBrk="0" fontAlgn="base" hangingPunct="0">
              <a:spcBef>
                <a:spcPct val="0"/>
              </a:spcBef>
              <a:spcAft>
                <a:spcPct val="0"/>
              </a:spcAft>
              <a:defRPr b="1">
                <a:solidFill>
                  <a:schemeClr val="tx1"/>
                </a:solidFill>
                <a:latin typeface="Times New Roman" panose="02020603050405020304" pitchFamily="18" charset="0"/>
              </a:defRPr>
            </a:lvl9pPr>
          </a:lstStyle>
          <a:p>
            <a:fld id="{B298015C-4449-4FBB-9162-065A0786CE22}" type="slidenum">
              <a:rPr lang="en-US" altLang="en-US" b="0"/>
              <a:pPr/>
              <a:t>40</a:t>
            </a:fld>
            <a:endParaRPr lang="en-US" altLang="en-US" b="0"/>
          </a:p>
        </p:txBody>
      </p:sp>
      <p:sp>
        <p:nvSpPr>
          <p:cNvPr id="166915" name="Rectangle 2">
            <a:extLst>
              <a:ext uri="{FF2B5EF4-FFF2-40B4-BE49-F238E27FC236}">
                <a16:creationId xmlns:a16="http://schemas.microsoft.com/office/drawing/2014/main" id="{A0BF395D-7CCA-759D-FA1C-556EFCBA2913}"/>
              </a:ext>
            </a:extLst>
          </p:cNvPr>
          <p:cNvSpPr>
            <a:spLocks noGrp="1" noRot="1" noChangeAspect="1" noChangeArrowheads="1" noTextEdit="1"/>
          </p:cNvSpPr>
          <p:nvPr>
            <p:ph type="sldImg"/>
          </p:nvPr>
        </p:nvSpPr>
        <p:spPr>
          <a:ln/>
        </p:spPr>
      </p:sp>
      <p:sp>
        <p:nvSpPr>
          <p:cNvPr id="166916" name="Rectangle 3">
            <a:extLst>
              <a:ext uri="{FF2B5EF4-FFF2-40B4-BE49-F238E27FC236}">
                <a16:creationId xmlns:a16="http://schemas.microsoft.com/office/drawing/2014/main" id="{FAFB2D90-C826-6278-B4C5-C4BA16C547A2}"/>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t>The combination of various perspectives and beliefs that we form because of those perspectives and come together to create destructive life styles that lead us away from God’s Abundant life for us.</a:t>
            </a: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sp>
        <p:nvSpPr>
          <p:cNvPr id="167938" name="Rectangle 2">
            <a:extLst>
              <a:ext uri="{FF2B5EF4-FFF2-40B4-BE49-F238E27FC236}">
                <a16:creationId xmlns:a16="http://schemas.microsoft.com/office/drawing/2014/main" id="{E400E370-C741-83D7-5649-83D7B2399336}"/>
              </a:ext>
            </a:extLst>
          </p:cNvPr>
          <p:cNvSpPr>
            <a:spLocks noGrp="1" noRot="1" noChangeAspect="1" noChangeArrowheads="1" noTextEdit="1"/>
          </p:cNvSpPr>
          <p:nvPr>
            <p:ph type="sldImg"/>
          </p:nvPr>
        </p:nvSpPr>
        <p:spPr>
          <a:solidFill>
            <a:srgbClr val="FFFFFF"/>
          </a:solidFill>
          <a:ln/>
        </p:spPr>
      </p:sp>
      <p:sp>
        <p:nvSpPr>
          <p:cNvPr id="167939" name="Rectangle 3">
            <a:extLst>
              <a:ext uri="{FF2B5EF4-FFF2-40B4-BE49-F238E27FC236}">
                <a16:creationId xmlns:a16="http://schemas.microsoft.com/office/drawing/2014/main" id="{8B6255AD-3D78-D427-451C-1BBE5B07FB16}"/>
              </a:ext>
            </a:extLst>
          </p:cNvPr>
          <p:cNvSpPr>
            <a:spLocks noGrp="1" noChangeArrowheads="1"/>
          </p:cNvSpPr>
          <p:nvPr>
            <p:ph type="body" idx="1"/>
          </p:nvPr>
        </p:nvSpPr>
        <p:spPr>
          <a:solidFill>
            <a:srgbClr val="FFFFFF"/>
          </a:solidFill>
          <a:ln>
            <a:solidFill>
              <a:srgbClr val="000000"/>
            </a:solidFill>
          </a:ln>
        </p:spPr>
        <p:txBody>
          <a:bodyPr/>
          <a:lstStyle/>
          <a:p>
            <a:pPr>
              <a:spcBef>
                <a:spcPct val="0"/>
              </a:spcBef>
            </a:pPr>
            <a:r>
              <a:rPr lang="en-US" altLang="en-US" sz="800">
                <a:solidFill>
                  <a:srgbClr val="000000"/>
                </a:solidFill>
                <a:latin typeface="Arial" panose="020B0604020202020204" pitchFamily="34" charset="0"/>
              </a:rPr>
              <a:t>Cycle of Grace</a:t>
            </a:r>
          </a:p>
          <a:p>
            <a:r>
              <a:rPr lang="en-US" altLang="en-US" sz="800">
                <a:solidFill>
                  <a:srgbClr val="000000"/>
                </a:solidFill>
                <a:latin typeface="Arial" panose="020B0604020202020204" pitchFamily="34" charset="0"/>
              </a:rPr>
              <a:t>1. Who I am in Christ - Luke 3:21-22 21 When all the people were being baptized, Jesus was baptized too. And as he was praying, heaven was opened  22 and the Holy Spirit descended on him in bodily form like a dove. And a voice came from heaven: You are my Son, whom I love; with you I am well pleased. </a:t>
            </a:r>
          </a:p>
          <a:p>
            <a:r>
              <a:rPr lang="en-US" altLang="en-US" sz="800">
                <a:solidFill>
                  <a:srgbClr val="000000"/>
                </a:solidFill>
                <a:latin typeface="Arial" panose="020B0604020202020204" pitchFamily="34" charset="0"/>
              </a:rPr>
              <a:t>2. Sustenance - Jesus is loved by God and draws away to be with the Father. Mark 1:35 Very early in the morning, while it was still dark, Jesus got up, left the house and went off to a solitary place, where he prayed.</a:t>
            </a:r>
          </a:p>
          <a:p>
            <a:r>
              <a:rPr lang="en-US" altLang="en-US" sz="800">
                <a:solidFill>
                  <a:srgbClr val="000000"/>
                </a:solidFill>
                <a:latin typeface="Arial" panose="020B0604020202020204" pitchFamily="34" charset="0"/>
              </a:rPr>
              <a:t>3. Our Identity is secureas sons and daughters. Galatians 4:6-7 6 Because you are sons, God sent the Spirit of his Son into our hearts, the Spirit who calls out, Abba, Father.  7 So you are no longer a slave, but a son; and since you are a son, God has made you also an heir.</a:t>
            </a:r>
          </a:p>
          <a:p>
            <a:r>
              <a:rPr lang="en-US" altLang="en-US" sz="800">
                <a:solidFill>
                  <a:srgbClr val="000000"/>
                </a:solidFill>
                <a:latin typeface="Arial" panose="020B0604020202020204" pitchFamily="34" charset="0"/>
              </a:rPr>
              <a:t>4. Fruitfulness pours forth as God lives through us. John 15:1-5 I am the true vine, and my Father is the gardener.  2 He cuts off every branch in me that bears no fruit, while every branch that does bear fruit he prunes so that it will be even more fruitful.  3 You are already clean because of the word I have spoken to you.  4 Remain in me, and I will remain in you. No branch can bear fruit by itself; it must remain in the vine. Neither can you bear fruit unless you remain in me. 5 I am the vine; you are the branches. If a man remains in me and I in him, he will bear much fruit; apart from me you can do nothing.  </a:t>
            </a:r>
          </a:p>
        </p:txBody>
      </p:sp>
    </p:spTree>
  </p:cSld>
  <p:clrMapOvr>
    <a:overrideClrMapping bg1="lt1" tx1="dk1" bg2="lt2" tx2="dk2" accent1="accent1" accent2="accent2" accent3="accent3" accent4="accent4" accent5="accent5" accent6="accent6" hlink="hlink" folHlink="folHlink"/>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Slide Image Placeholder 1">
            <a:extLst>
              <a:ext uri="{FF2B5EF4-FFF2-40B4-BE49-F238E27FC236}">
                <a16:creationId xmlns:a16="http://schemas.microsoft.com/office/drawing/2014/main" id="{0D33CB12-70B6-250C-F021-DBAE36AF47CE}"/>
              </a:ext>
            </a:extLst>
          </p:cNvPr>
          <p:cNvSpPr>
            <a:spLocks noGrp="1" noRot="1" noChangeAspect="1" noChangeArrowheads="1" noTextEdit="1"/>
          </p:cNvSpPr>
          <p:nvPr>
            <p:ph type="sldImg"/>
          </p:nvPr>
        </p:nvSpPr>
        <p:spPr>
          <a:ln/>
        </p:spPr>
      </p:sp>
      <p:sp>
        <p:nvSpPr>
          <p:cNvPr id="37891" name="Notes Placeholder 2">
            <a:extLst>
              <a:ext uri="{FF2B5EF4-FFF2-40B4-BE49-F238E27FC236}">
                <a16:creationId xmlns:a16="http://schemas.microsoft.com/office/drawing/2014/main" id="{7D209C92-C31F-B00B-B23C-5A8E6A80CB48}"/>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i="1"/>
              <a:t>When all the people were being baptized, Jesus was baptized too. And as he was praying, heaven was opened </a:t>
            </a:r>
            <a:r>
              <a:rPr lang="en-US" altLang="en-US" i="1" baseline="30000"/>
              <a:t>22 </a:t>
            </a:r>
            <a:r>
              <a:rPr lang="en-US" altLang="en-US" i="1"/>
              <a:t>and the </a:t>
            </a:r>
            <a:br>
              <a:rPr lang="en-US" altLang="en-US" i="1"/>
            </a:br>
            <a:r>
              <a:rPr lang="en-US" altLang="en-US" i="1"/>
              <a:t>Holy Spirit descended on him in bodily form like a dove. And a voice came from heaven: "You are my Son, whom I love; with you </a:t>
            </a:r>
            <a:br>
              <a:rPr lang="en-US" altLang="en-US" i="1"/>
            </a:br>
            <a:r>
              <a:rPr lang="en-US" altLang="en-US" i="1"/>
              <a:t>I am well pleased." </a:t>
            </a:r>
          </a:p>
          <a:p>
            <a:endParaRPr lang="en-US" altLang="en-US"/>
          </a:p>
        </p:txBody>
      </p:sp>
      <p:sp>
        <p:nvSpPr>
          <p:cNvPr id="37892" name="Slide Number Placeholder 3">
            <a:extLst>
              <a:ext uri="{FF2B5EF4-FFF2-40B4-BE49-F238E27FC236}">
                <a16:creationId xmlns:a16="http://schemas.microsoft.com/office/drawing/2014/main" id="{886C2398-F347-CEEB-30C7-6FA57106E480}"/>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830263">
              <a:spcBef>
                <a:spcPct val="30000"/>
              </a:spcBef>
              <a:defRPr sz="1200">
                <a:solidFill>
                  <a:schemeClr val="tx1"/>
                </a:solidFill>
                <a:latin typeface="Times New Roman" panose="02020603050405020304" pitchFamily="18" charset="0"/>
              </a:defRPr>
            </a:lvl1pPr>
            <a:lvl2pPr marL="742950" indent="-285750" defTabSz="830263">
              <a:spcBef>
                <a:spcPct val="30000"/>
              </a:spcBef>
              <a:defRPr sz="1200">
                <a:solidFill>
                  <a:schemeClr val="tx1"/>
                </a:solidFill>
                <a:latin typeface="Times New Roman" panose="02020603050405020304" pitchFamily="18" charset="0"/>
              </a:defRPr>
            </a:lvl2pPr>
            <a:lvl3pPr marL="1143000" indent="-228600" defTabSz="830263">
              <a:spcBef>
                <a:spcPct val="30000"/>
              </a:spcBef>
              <a:defRPr sz="1200">
                <a:solidFill>
                  <a:schemeClr val="tx1"/>
                </a:solidFill>
                <a:latin typeface="Times New Roman" panose="02020603050405020304" pitchFamily="18" charset="0"/>
              </a:defRPr>
            </a:lvl3pPr>
            <a:lvl4pPr marL="1600200" indent="-228600" defTabSz="830263">
              <a:spcBef>
                <a:spcPct val="30000"/>
              </a:spcBef>
              <a:defRPr sz="1200">
                <a:solidFill>
                  <a:schemeClr val="tx1"/>
                </a:solidFill>
                <a:latin typeface="Times New Roman" panose="02020603050405020304" pitchFamily="18" charset="0"/>
              </a:defRPr>
            </a:lvl4pPr>
            <a:lvl5pPr marL="2057400" indent="-228600" defTabSz="830263">
              <a:spcBef>
                <a:spcPct val="30000"/>
              </a:spcBef>
              <a:defRPr sz="1200">
                <a:solidFill>
                  <a:schemeClr val="tx1"/>
                </a:solidFill>
                <a:latin typeface="Times New Roman" panose="02020603050405020304" pitchFamily="18" charset="0"/>
              </a:defRPr>
            </a:lvl5pPr>
            <a:lvl6pPr marL="2514600" indent="-228600" defTabSz="830263"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830263"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830263"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830263"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E29DB826-9C31-4807-9709-280BE57F3FC5}" type="slidenum">
              <a:rPr lang="en-US" altLang="en-US"/>
              <a:pPr>
                <a:spcBef>
                  <a:spcPct val="0"/>
                </a:spcBef>
              </a:pPr>
              <a:t>42</a:t>
            </a:fld>
            <a:endParaRPr lang="en-US" altLang="en-US"/>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Slide Image Placeholder 1">
            <a:extLst>
              <a:ext uri="{FF2B5EF4-FFF2-40B4-BE49-F238E27FC236}">
                <a16:creationId xmlns:a16="http://schemas.microsoft.com/office/drawing/2014/main" id="{C9ACC518-589E-753C-5406-A0F731AA8728}"/>
              </a:ext>
            </a:extLst>
          </p:cNvPr>
          <p:cNvSpPr>
            <a:spLocks noGrp="1" noRot="1" noChangeAspect="1" noChangeArrowheads="1" noTextEdit="1"/>
          </p:cNvSpPr>
          <p:nvPr>
            <p:ph type="sldImg"/>
          </p:nvPr>
        </p:nvSpPr>
        <p:spPr>
          <a:ln/>
        </p:spPr>
      </p:sp>
      <p:sp>
        <p:nvSpPr>
          <p:cNvPr id="39939" name="Notes Placeholder 2">
            <a:extLst>
              <a:ext uri="{FF2B5EF4-FFF2-40B4-BE49-F238E27FC236}">
                <a16:creationId xmlns:a16="http://schemas.microsoft.com/office/drawing/2014/main" id="{835DD701-222F-D2E5-93C2-2B9D8C8870A8}"/>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i="1"/>
              <a:t>Very early in the morning, while it was still dark, Jesus got up, left the house and went off to a solitary place, where he prayed.</a:t>
            </a:r>
          </a:p>
          <a:p>
            <a:endParaRPr lang="en-US" altLang="en-US"/>
          </a:p>
        </p:txBody>
      </p:sp>
      <p:sp>
        <p:nvSpPr>
          <p:cNvPr id="39940" name="Slide Number Placeholder 3">
            <a:extLst>
              <a:ext uri="{FF2B5EF4-FFF2-40B4-BE49-F238E27FC236}">
                <a16:creationId xmlns:a16="http://schemas.microsoft.com/office/drawing/2014/main" id="{6D476A70-4629-C0E5-3180-8104B12C5BA9}"/>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830263">
              <a:spcBef>
                <a:spcPct val="30000"/>
              </a:spcBef>
              <a:defRPr sz="1200">
                <a:solidFill>
                  <a:schemeClr val="tx1"/>
                </a:solidFill>
                <a:latin typeface="Times New Roman" panose="02020603050405020304" pitchFamily="18" charset="0"/>
              </a:defRPr>
            </a:lvl1pPr>
            <a:lvl2pPr marL="742950" indent="-285750" defTabSz="830263">
              <a:spcBef>
                <a:spcPct val="30000"/>
              </a:spcBef>
              <a:defRPr sz="1200">
                <a:solidFill>
                  <a:schemeClr val="tx1"/>
                </a:solidFill>
                <a:latin typeface="Times New Roman" panose="02020603050405020304" pitchFamily="18" charset="0"/>
              </a:defRPr>
            </a:lvl2pPr>
            <a:lvl3pPr marL="1143000" indent="-228600" defTabSz="830263">
              <a:spcBef>
                <a:spcPct val="30000"/>
              </a:spcBef>
              <a:defRPr sz="1200">
                <a:solidFill>
                  <a:schemeClr val="tx1"/>
                </a:solidFill>
                <a:latin typeface="Times New Roman" panose="02020603050405020304" pitchFamily="18" charset="0"/>
              </a:defRPr>
            </a:lvl3pPr>
            <a:lvl4pPr marL="1600200" indent="-228600" defTabSz="830263">
              <a:spcBef>
                <a:spcPct val="30000"/>
              </a:spcBef>
              <a:defRPr sz="1200">
                <a:solidFill>
                  <a:schemeClr val="tx1"/>
                </a:solidFill>
                <a:latin typeface="Times New Roman" panose="02020603050405020304" pitchFamily="18" charset="0"/>
              </a:defRPr>
            </a:lvl4pPr>
            <a:lvl5pPr marL="2057400" indent="-228600" defTabSz="830263">
              <a:spcBef>
                <a:spcPct val="30000"/>
              </a:spcBef>
              <a:defRPr sz="1200">
                <a:solidFill>
                  <a:schemeClr val="tx1"/>
                </a:solidFill>
                <a:latin typeface="Times New Roman" panose="02020603050405020304" pitchFamily="18" charset="0"/>
              </a:defRPr>
            </a:lvl5pPr>
            <a:lvl6pPr marL="2514600" indent="-228600" defTabSz="830263"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830263"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830263"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830263"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7351E721-7770-4562-8834-079A194F8DB7}" type="slidenum">
              <a:rPr lang="en-US" altLang="en-US"/>
              <a:pPr>
                <a:spcBef>
                  <a:spcPct val="0"/>
                </a:spcBef>
              </a:pPr>
              <a:t>43</a:t>
            </a:fld>
            <a:endParaRPr lang="en-US" altLang="en-US"/>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Slide Image Placeholder 1">
            <a:extLst>
              <a:ext uri="{FF2B5EF4-FFF2-40B4-BE49-F238E27FC236}">
                <a16:creationId xmlns:a16="http://schemas.microsoft.com/office/drawing/2014/main" id="{9913EA07-3DD5-7EA4-7A1F-92730AC5D40F}"/>
              </a:ext>
            </a:extLst>
          </p:cNvPr>
          <p:cNvSpPr>
            <a:spLocks noGrp="1" noRot="1" noChangeAspect="1" noChangeArrowheads="1" noTextEdit="1"/>
          </p:cNvSpPr>
          <p:nvPr>
            <p:ph type="sldImg"/>
          </p:nvPr>
        </p:nvSpPr>
        <p:spPr>
          <a:ln/>
        </p:spPr>
      </p:sp>
      <p:sp>
        <p:nvSpPr>
          <p:cNvPr id="41987" name="Notes Placeholder 2">
            <a:extLst>
              <a:ext uri="{FF2B5EF4-FFF2-40B4-BE49-F238E27FC236}">
                <a16:creationId xmlns:a16="http://schemas.microsoft.com/office/drawing/2014/main" id="{3236FF29-83ED-A2C5-5872-4950771322A3}"/>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i="1"/>
              <a:t>Because you are sons, God sent the Spirit of his Son into our hearts, the Spirit who calls out, "Abba, Father." </a:t>
            </a:r>
            <a:r>
              <a:rPr lang="en-US" altLang="en-US" i="1" baseline="30000"/>
              <a:t>7 </a:t>
            </a:r>
            <a:r>
              <a:rPr lang="en-US" altLang="en-US" i="1"/>
              <a:t>So you are no longer a slave, but a son; and since you are a son, God has made you also an heir. </a:t>
            </a:r>
          </a:p>
          <a:p>
            <a:endParaRPr lang="en-US" altLang="en-US"/>
          </a:p>
        </p:txBody>
      </p:sp>
      <p:sp>
        <p:nvSpPr>
          <p:cNvPr id="41988" name="Slide Number Placeholder 3">
            <a:extLst>
              <a:ext uri="{FF2B5EF4-FFF2-40B4-BE49-F238E27FC236}">
                <a16:creationId xmlns:a16="http://schemas.microsoft.com/office/drawing/2014/main" id="{EE15A295-1DF4-B593-C306-24FE294D55B2}"/>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830263">
              <a:spcBef>
                <a:spcPct val="30000"/>
              </a:spcBef>
              <a:defRPr sz="1200">
                <a:solidFill>
                  <a:schemeClr val="tx1"/>
                </a:solidFill>
                <a:latin typeface="Times New Roman" panose="02020603050405020304" pitchFamily="18" charset="0"/>
              </a:defRPr>
            </a:lvl1pPr>
            <a:lvl2pPr marL="742950" indent="-285750" defTabSz="830263">
              <a:spcBef>
                <a:spcPct val="30000"/>
              </a:spcBef>
              <a:defRPr sz="1200">
                <a:solidFill>
                  <a:schemeClr val="tx1"/>
                </a:solidFill>
                <a:latin typeface="Times New Roman" panose="02020603050405020304" pitchFamily="18" charset="0"/>
              </a:defRPr>
            </a:lvl2pPr>
            <a:lvl3pPr marL="1143000" indent="-228600" defTabSz="830263">
              <a:spcBef>
                <a:spcPct val="30000"/>
              </a:spcBef>
              <a:defRPr sz="1200">
                <a:solidFill>
                  <a:schemeClr val="tx1"/>
                </a:solidFill>
                <a:latin typeface="Times New Roman" panose="02020603050405020304" pitchFamily="18" charset="0"/>
              </a:defRPr>
            </a:lvl3pPr>
            <a:lvl4pPr marL="1600200" indent="-228600" defTabSz="830263">
              <a:spcBef>
                <a:spcPct val="30000"/>
              </a:spcBef>
              <a:defRPr sz="1200">
                <a:solidFill>
                  <a:schemeClr val="tx1"/>
                </a:solidFill>
                <a:latin typeface="Times New Roman" panose="02020603050405020304" pitchFamily="18" charset="0"/>
              </a:defRPr>
            </a:lvl4pPr>
            <a:lvl5pPr marL="2057400" indent="-228600" defTabSz="830263">
              <a:spcBef>
                <a:spcPct val="30000"/>
              </a:spcBef>
              <a:defRPr sz="1200">
                <a:solidFill>
                  <a:schemeClr val="tx1"/>
                </a:solidFill>
                <a:latin typeface="Times New Roman" panose="02020603050405020304" pitchFamily="18" charset="0"/>
              </a:defRPr>
            </a:lvl5pPr>
            <a:lvl6pPr marL="2514600" indent="-228600" defTabSz="830263"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830263"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830263"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830263"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AE5289AF-0FF6-423C-A0DC-4B26D014FD4B}" type="slidenum">
              <a:rPr lang="en-US" altLang="en-US"/>
              <a:pPr>
                <a:spcBef>
                  <a:spcPct val="0"/>
                </a:spcBef>
              </a:pPr>
              <a:t>44</a:t>
            </a:fld>
            <a:endParaRPr lang="en-US" altLang="en-US"/>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Slide Image Placeholder 1">
            <a:extLst>
              <a:ext uri="{FF2B5EF4-FFF2-40B4-BE49-F238E27FC236}">
                <a16:creationId xmlns:a16="http://schemas.microsoft.com/office/drawing/2014/main" id="{9582CEAF-6128-12EC-8E4E-5995998815CE}"/>
              </a:ext>
            </a:extLst>
          </p:cNvPr>
          <p:cNvSpPr>
            <a:spLocks noGrp="1" noRot="1" noChangeAspect="1" noChangeArrowheads="1" noTextEdit="1"/>
          </p:cNvSpPr>
          <p:nvPr>
            <p:ph type="sldImg"/>
          </p:nvPr>
        </p:nvSpPr>
        <p:spPr>
          <a:ln/>
        </p:spPr>
      </p:sp>
      <p:sp>
        <p:nvSpPr>
          <p:cNvPr id="44035" name="Notes Placeholder 2">
            <a:extLst>
              <a:ext uri="{FF2B5EF4-FFF2-40B4-BE49-F238E27FC236}">
                <a16:creationId xmlns:a16="http://schemas.microsoft.com/office/drawing/2014/main" id="{FFE88112-8DF7-2CC7-EF8B-6CC4218A993F}"/>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i="1">
                <a:latin typeface="GiovanniITCTT Book" charset="0"/>
              </a:rPr>
              <a:t>”</a:t>
            </a:r>
            <a:r>
              <a:rPr lang="en-US" altLang="en-US" i="1"/>
              <a:t>1 I am the true vine, and my Father is the gardener. 2 He cuts off every branch in me that bears no fruit, while every branch that does bear fruit he prunes so that it will be even more fruitful. 3 You are already clean because of the word I have spoken to you. 4 Remain in me, and I will remain in you. No branch can bear fruit by itself; it must remain in the vine. Neither can you bear fruit unless you remain in me.  5 "I am the vine; you are the branches. If a man remains in me and I in him, he will bear much fruit; apart from me you can do nothing.</a:t>
            </a:r>
          </a:p>
          <a:p>
            <a:endParaRPr lang="en-US" altLang="en-US"/>
          </a:p>
        </p:txBody>
      </p:sp>
      <p:sp>
        <p:nvSpPr>
          <p:cNvPr id="44036" name="Slide Number Placeholder 3">
            <a:extLst>
              <a:ext uri="{FF2B5EF4-FFF2-40B4-BE49-F238E27FC236}">
                <a16:creationId xmlns:a16="http://schemas.microsoft.com/office/drawing/2014/main" id="{344B5D39-A479-79D7-C4D7-DE436AE73AC4}"/>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830263">
              <a:spcBef>
                <a:spcPct val="30000"/>
              </a:spcBef>
              <a:defRPr sz="1200">
                <a:solidFill>
                  <a:schemeClr val="tx1"/>
                </a:solidFill>
                <a:latin typeface="Times New Roman" panose="02020603050405020304" pitchFamily="18" charset="0"/>
              </a:defRPr>
            </a:lvl1pPr>
            <a:lvl2pPr marL="742950" indent="-285750" defTabSz="830263">
              <a:spcBef>
                <a:spcPct val="30000"/>
              </a:spcBef>
              <a:defRPr sz="1200">
                <a:solidFill>
                  <a:schemeClr val="tx1"/>
                </a:solidFill>
                <a:latin typeface="Times New Roman" panose="02020603050405020304" pitchFamily="18" charset="0"/>
              </a:defRPr>
            </a:lvl2pPr>
            <a:lvl3pPr marL="1143000" indent="-228600" defTabSz="830263">
              <a:spcBef>
                <a:spcPct val="30000"/>
              </a:spcBef>
              <a:defRPr sz="1200">
                <a:solidFill>
                  <a:schemeClr val="tx1"/>
                </a:solidFill>
                <a:latin typeface="Times New Roman" panose="02020603050405020304" pitchFamily="18" charset="0"/>
              </a:defRPr>
            </a:lvl3pPr>
            <a:lvl4pPr marL="1600200" indent="-228600" defTabSz="830263">
              <a:spcBef>
                <a:spcPct val="30000"/>
              </a:spcBef>
              <a:defRPr sz="1200">
                <a:solidFill>
                  <a:schemeClr val="tx1"/>
                </a:solidFill>
                <a:latin typeface="Times New Roman" panose="02020603050405020304" pitchFamily="18" charset="0"/>
              </a:defRPr>
            </a:lvl4pPr>
            <a:lvl5pPr marL="2057400" indent="-228600" defTabSz="830263">
              <a:spcBef>
                <a:spcPct val="30000"/>
              </a:spcBef>
              <a:defRPr sz="1200">
                <a:solidFill>
                  <a:schemeClr val="tx1"/>
                </a:solidFill>
                <a:latin typeface="Times New Roman" panose="02020603050405020304" pitchFamily="18" charset="0"/>
              </a:defRPr>
            </a:lvl5pPr>
            <a:lvl6pPr marL="2514600" indent="-228600" defTabSz="830263"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830263"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830263"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830263"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B5D3730F-AFAC-48E0-8C8B-721866C6F0A9}" type="slidenum">
              <a:rPr lang="en-US" altLang="en-US"/>
              <a:pPr>
                <a:spcBef>
                  <a:spcPct val="0"/>
                </a:spcBef>
              </a:pPr>
              <a:t>45</a:t>
            </a:fld>
            <a:endParaRPr lang="en-US" altLang="en-US"/>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8962" name="Slide Image Placeholder 1">
            <a:extLst>
              <a:ext uri="{FF2B5EF4-FFF2-40B4-BE49-F238E27FC236}">
                <a16:creationId xmlns:a16="http://schemas.microsoft.com/office/drawing/2014/main" id="{4AFC2C29-08A3-298E-4312-11339DE7BAAE}"/>
              </a:ext>
            </a:extLst>
          </p:cNvPr>
          <p:cNvSpPr>
            <a:spLocks noGrp="1" noRot="1" noChangeAspect="1" noTextEdit="1"/>
          </p:cNvSpPr>
          <p:nvPr>
            <p:ph type="sldImg"/>
          </p:nvPr>
        </p:nvSpPr>
        <p:spPr>
          <a:ln/>
        </p:spPr>
      </p:sp>
      <p:sp>
        <p:nvSpPr>
          <p:cNvPr id="3" name="Notes Placeholder 2">
            <a:extLst>
              <a:ext uri="{FF2B5EF4-FFF2-40B4-BE49-F238E27FC236}">
                <a16:creationId xmlns:a16="http://schemas.microsoft.com/office/drawing/2014/main" id="{5B535BFD-9864-21DF-C4CB-0170B6BA8EDC}"/>
              </a:ext>
            </a:extLst>
          </p:cNvPr>
          <p:cNvSpPr>
            <a:spLocks noGrp="1"/>
          </p:cNvSpPr>
          <p:nvPr>
            <p:ph type="body" idx="1"/>
          </p:nvPr>
        </p:nvSpPr>
        <p:spPr/>
        <p:txBody>
          <a:bodyPr>
            <a:normAutofit/>
          </a:bodyPr>
          <a:lstStyle/>
          <a:p>
            <a:pPr marL="457200" indent="-457200">
              <a:buFont typeface="Times" pitchFamily="1" charset="0"/>
              <a:buAutoNum type="arabicPeriod"/>
              <a:defRPr/>
            </a:pPr>
            <a:r>
              <a:rPr lang="en-US" dirty="0">
                <a:solidFill>
                  <a:srgbClr val="7B9569"/>
                </a:solidFill>
              </a:rPr>
              <a:t>Guidance</a:t>
            </a:r>
            <a:r>
              <a:rPr lang="en-US" dirty="0"/>
              <a:t> is necessary in order to carry out God's will.</a:t>
            </a:r>
          </a:p>
          <a:p>
            <a:pPr marL="457200" indent="-457200">
              <a:buFont typeface="Times" pitchFamily="1" charset="0"/>
              <a:buAutoNum type="arabicPeriod"/>
              <a:defRPr/>
            </a:pPr>
            <a:endParaRPr lang="en-US" dirty="0">
              <a:solidFill>
                <a:srgbClr val="7B9569"/>
              </a:solidFill>
            </a:endParaRPr>
          </a:p>
          <a:p>
            <a:pPr marL="457200" indent="-457200">
              <a:buFont typeface="Times" pitchFamily="1" charset="0"/>
              <a:buAutoNum type="arabicPeriod"/>
              <a:defRPr/>
            </a:pPr>
            <a:r>
              <a:rPr lang="en-US" dirty="0">
                <a:solidFill>
                  <a:srgbClr val="7B9569"/>
                </a:solidFill>
              </a:rPr>
              <a:t>Grace</a:t>
            </a:r>
            <a:r>
              <a:rPr lang="en-US" dirty="0"/>
              <a:t> is God's bridge to us and our bridge to others.</a:t>
            </a:r>
          </a:p>
          <a:p>
            <a:pPr marL="457200" indent="-457200">
              <a:buFont typeface="Times" pitchFamily="1" charset="0"/>
              <a:buAutoNum type="arabicPeriod"/>
              <a:defRPr/>
            </a:pPr>
            <a:endParaRPr lang="en-US" dirty="0">
              <a:solidFill>
                <a:srgbClr val="7B9569"/>
              </a:solidFill>
            </a:endParaRPr>
          </a:p>
          <a:p>
            <a:pPr marL="457200" indent="-457200">
              <a:buFont typeface="Times" pitchFamily="1" charset="0"/>
              <a:buAutoNum type="arabicPeriod"/>
              <a:defRPr/>
            </a:pPr>
            <a:r>
              <a:rPr lang="en-US" dirty="0">
                <a:solidFill>
                  <a:srgbClr val="7B9569"/>
                </a:solidFill>
              </a:rPr>
              <a:t>Growth</a:t>
            </a:r>
            <a:r>
              <a:rPr lang="en-US" dirty="0"/>
              <a:t> is a process towards full maturity in Christ.  </a:t>
            </a:r>
          </a:p>
          <a:p>
            <a:pPr marL="457200" indent="-457200">
              <a:buFont typeface="Times" pitchFamily="1" charset="0"/>
              <a:buAutoNum type="arabicPeriod"/>
              <a:defRPr/>
            </a:pPr>
            <a:endParaRPr lang="en-US" dirty="0">
              <a:solidFill>
                <a:srgbClr val="7B9569"/>
              </a:solidFill>
            </a:endParaRPr>
          </a:p>
          <a:p>
            <a:pPr marL="457200" indent="-457200">
              <a:buFont typeface="Times" pitchFamily="1" charset="0"/>
              <a:buAutoNum type="arabicPeriod"/>
              <a:defRPr/>
            </a:pPr>
            <a:r>
              <a:rPr lang="en-US" dirty="0">
                <a:solidFill>
                  <a:srgbClr val="7B9569"/>
                </a:solidFill>
              </a:rPr>
              <a:t>Glorification</a:t>
            </a:r>
            <a:r>
              <a:rPr lang="en-US" dirty="0"/>
              <a:t> of God is the goal of our lives and our church.</a:t>
            </a:r>
          </a:p>
          <a:p>
            <a:pPr marL="457200" indent="-457200">
              <a:buFont typeface="Times" pitchFamily="1" charset="0"/>
              <a:buAutoNum type="arabicPeriod"/>
              <a:defRPr/>
            </a:pPr>
            <a:endParaRPr lang="en-US" dirty="0">
              <a:solidFill>
                <a:srgbClr val="7B9569"/>
              </a:solidFill>
            </a:endParaRPr>
          </a:p>
          <a:p>
            <a:pPr marL="457200" indent="-457200">
              <a:buFont typeface="Times" pitchFamily="1" charset="0"/>
              <a:buAutoNum type="arabicPeriod"/>
              <a:defRPr/>
            </a:pPr>
            <a:r>
              <a:rPr lang="en-US" dirty="0">
                <a:solidFill>
                  <a:srgbClr val="7B9569"/>
                </a:solidFill>
              </a:rPr>
              <a:t>Groups</a:t>
            </a:r>
            <a:r>
              <a:rPr lang="en-US" dirty="0"/>
              <a:t> provide the optimal environment for life change. </a:t>
            </a:r>
          </a:p>
          <a:p>
            <a:pPr marL="457200" indent="-457200">
              <a:buFont typeface="Times" pitchFamily="1" charset="0"/>
              <a:buAutoNum type="arabicPeriod"/>
              <a:defRPr/>
            </a:pPr>
            <a:endParaRPr lang="en-US" dirty="0">
              <a:solidFill>
                <a:srgbClr val="7B9569"/>
              </a:solidFill>
            </a:endParaRPr>
          </a:p>
          <a:p>
            <a:pPr marL="457200" indent="-457200">
              <a:buFont typeface="Times" pitchFamily="1" charset="0"/>
              <a:buAutoNum type="arabicPeriod"/>
              <a:defRPr/>
            </a:pPr>
            <a:r>
              <a:rPr lang="en-US" dirty="0">
                <a:solidFill>
                  <a:srgbClr val="7B9569"/>
                </a:solidFill>
              </a:rPr>
              <a:t>Gifts </a:t>
            </a:r>
            <a:r>
              <a:rPr lang="en-US" dirty="0"/>
              <a:t>of divine empowerment are given to all believers to grow God's church.</a:t>
            </a:r>
          </a:p>
          <a:p>
            <a:pPr marL="457200" indent="-457200">
              <a:buFont typeface="Times" pitchFamily="1" charset="0"/>
              <a:buAutoNum type="arabicPeriod"/>
              <a:defRPr/>
            </a:pPr>
            <a:endParaRPr lang="en-US" dirty="0">
              <a:solidFill>
                <a:srgbClr val="7B9569"/>
              </a:solidFill>
            </a:endParaRPr>
          </a:p>
          <a:p>
            <a:pPr marL="457200" indent="-457200">
              <a:buFont typeface="Times" pitchFamily="1" charset="0"/>
              <a:buAutoNum type="arabicPeriod"/>
              <a:defRPr/>
            </a:pPr>
            <a:r>
              <a:rPr lang="en-US" dirty="0">
                <a:solidFill>
                  <a:srgbClr val="7B9569"/>
                </a:solidFill>
              </a:rPr>
              <a:t>Good Stewardship</a:t>
            </a:r>
            <a:r>
              <a:rPr lang="en-US" dirty="0"/>
              <a:t> is the reasonable response to </a:t>
            </a:r>
            <a:br>
              <a:rPr lang="en-US" dirty="0"/>
            </a:br>
            <a:r>
              <a:rPr lang="en-US" dirty="0"/>
              <a:t>our gracious God.</a:t>
            </a:r>
          </a:p>
          <a:p>
            <a:pPr>
              <a:defRPr/>
            </a:pPr>
            <a:endParaRPr lang="en-US" dirty="0"/>
          </a:p>
        </p:txBody>
      </p:sp>
      <p:sp>
        <p:nvSpPr>
          <p:cNvPr id="168964" name="Slide Number Placeholder 3">
            <a:extLst>
              <a:ext uri="{FF2B5EF4-FFF2-40B4-BE49-F238E27FC236}">
                <a16:creationId xmlns:a16="http://schemas.microsoft.com/office/drawing/2014/main" id="{147881A2-4EB5-FC59-1EBB-4CD24BA0ABA7}"/>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846138">
              <a:defRPr b="1">
                <a:solidFill>
                  <a:schemeClr val="tx1"/>
                </a:solidFill>
                <a:latin typeface="Times New Roman" panose="02020603050405020304" pitchFamily="18" charset="0"/>
              </a:defRPr>
            </a:lvl1pPr>
            <a:lvl2pPr marL="742950" indent="-285750" defTabSz="846138">
              <a:defRPr b="1">
                <a:solidFill>
                  <a:schemeClr val="tx1"/>
                </a:solidFill>
                <a:latin typeface="Times New Roman" panose="02020603050405020304" pitchFamily="18" charset="0"/>
              </a:defRPr>
            </a:lvl2pPr>
            <a:lvl3pPr marL="1143000" indent="-228600" defTabSz="846138">
              <a:defRPr b="1">
                <a:solidFill>
                  <a:schemeClr val="tx1"/>
                </a:solidFill>
                <a:latin typeface="Times New Roman" panose="02020603050405020304" pitchFamily="18" charset="0"/>
              </a:defRPr>
            </a:lvl3pPr>
            <a:lvl4pPr marL="1600200" indent="-228600" defTabSz="846138">
              <a:defRPr b="1">
                <a:solidFill>
                  <a:schemeClr val="tx1"/>
                </a:solidFill>
                <a:latin typeface="Times New Roman" panose="02020603050405020304" pitchFamily="18" charset="0"/>
              </a:defRPr>
            </a:lvl4pPr>
            <a:lvl5pPr marL="2057400" indent="-228600" defTabSz="846138">
              <a:defRPr b="1">
                <a:solidFill>
                  <a:schemeClr val="tx1"/>
                </a:solidFill>
                <a:latin typeface="Times New Roman" panose="02020603050405020304" pitchFamily="18" charset="0"/>
              </a:defRPr>
            </a:lvl5pPr>
            <a:lvl6pPr marL="2514600" indent="-228600" defTabSz="846138" eaLnBrk="0" fontAlgn="base" hangingPunct="0">
              <a:spcBef>
                <a:spcPct val="0"/>
              </a:spcBef>
              <a:spcAft>
                <a:spcPct val="0"/>
              </a:spcAft>
              <a:defRPr b="1">
                <a:solidFill>
                  <a:schemeClr val="tx1"/>
                </a:solidFill>
                <a:latin typeface="Times New Roman" panose="02020603050405020304" pitchFamily="18" charset="0"/>
              </a:defRPr>
            </a:lvl6pPr>
            <a:lvl7pPr marL="2971800" indent="-228600" defTabSz="846138" eaLnBrk="0" fontAlgn="base" hangingPunct="0">
              <a:spcBef>
                <a:spcPct val="0"/>
              </a:spcBef>
              <a:spcAft>
                <a:spcPct val="0"/>
              </a:spcAft>
              <a:defRPr b="1">
                <a:solidFill>
                  <a:schemeClr val="tx1"/>
                </a:solidFill>
                <a:latin typeface="Times New Roman" panose="02020603050405020304" pitchFamily="18" charset="0"/>
              </a:defRPr>
            </a:lvl7pPr>
            <a:lvl8pPr marL="3429000" indent="-228600" defTabSz="846138" eaLnBrk="0" fontAlgn="base" hangingPunct="0">
              <a:spcBef>
                <a:spcPct val="0"/>
              </a:spcBef>
              <a:spcAft>
                <a:spcPct val="0"/>
              </a:spcAft>
              <a:defRPr b="1">
                <a:solidFill>
                  <a:schemeClr val="tx1"/>
                </a:solidFill>
                <a:latin typeface="Times New Roman" panose="02020603050405020304" pitchFamily="18" charset="0"/>
              </a:defRPr>
            </a:lvl8pPr>
            <a:lvl9pPr marL="3886200" indent="-228600" defTabSz="846138" eaLnBrk="0" fontAlgn="base" hangingPunct="0">
              <a:spcBef>
                <a:spcPct val="0"/>
              </a:spcBef>
              <a:spcAft>
                <a:spcPct val="0"/>
              </a:spcAft>
              <a:defRPr b="1">
                <a:solidFill>
                  <a:schemeClr val="tx1"/>
                </a:solidFill>
                <a:latin typeface="Times New Roman" panose="02020603050405020304" pitchFamily="18" charset="0"/>
              </a:defRPr>
            </a:lvl9pPr>
          </a:lstStyle>
          <a:p>
            <a:fld id="{ECC8EEF9-578A-4809-B8FD-A63547188C7C}" type="slidenum">
              <a:rPr lang="en-US" altLang="en-US" b="0"/>
              <a:pPr/>
              <a:t>46</a:t>
            </a:fld>
            <a:endParaRPr lang="en-US" altLang="en-US" b="0"/>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9986" name="Slide Image Placeholder 1">
            <a:extLst>
              <a:ext uri="{FF2B5EF4-FFF2-40B4-BE49-F238E27FC236}">
                <a16:creationId xmlns:a16="http://schemas.microsoft.com/office/drawing/2014/main" id="{E65BAF04-0836-F6B1-F98B-C8ED42C679AD}"/>
              </a:ext>
            </a:extLst>
          </p:cNvPr>
          <p:cNvSpPr>
            <a:spLocks noGrp="1" noRot="1" noChangeAspect="1" noTextEdit="1"/>
          </p:cNvSpPr>
          <p:nvPr>
            <p:ph type="sldImg"/>
          </p:nvPr>
        </p:nvSpPr>
        <p:spPr>
          <a:ln/>
        </p:spPr>
      </p:sp>
      <p:sp>
        <p:nvSpPr>
          <p:cNvPr id="169987" name="Notes Placeholder 2">
            <a:extLst>
              <a:ext uri="{FF2B5EF4-FFF2-40B4-BE49-F238E27FC236}">
                <a16:creationId xmlns:a16="http://schemas.microsoft.com/office/drawing/2014/main" id="{7484699D-AD22-AB65-03AC-0AD9D106FFCB}"/>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buFont typeface="Times" panose="02020603050405020304" pitchFamily="18" charset="0"/>
              <a:buNone/>
              <a:tabLst>
                <a:tab pos="1433513" algn="l"/>
                <a:tab pos="1946275" algn="l"/>
              </a:tabLst>
            </a:pPr>
            <a:r>
              <a:rPr lang="en-US" altLang="en-US">
                <a:solidFill>
                  <a:srgbClr val="7B9569"/>
                </a:solidFill>
              </a:rPr>
              <a:t>Glorification –</a:t>
            </a:r>
            <a:r>
              <a:rPr lang="en-US" altLang="en-US"/>
              <a:t> "'Our Father in heaven, hallowed be your name, </a:t>
            </a:r>
          </a:p>
          <a:p>
            <a:pPr>
              <a:buFont typeface="Times" panose="02020603050405020304" pitchFamily="18" charset="0"/>
              <a:buNone/>
              <a:tabLst>
                <a:tab pos="1433513" algn="l"/>
                <a:tab pos="1946275" algn="l"/>
              </a:tabLst>
            </a:pPr>
            <a:endParaRPr lang="en-US" altLang="en-US">
              <a:solidFill>
                <a:srgbClr val="7B9569"/>
              </a:solidFill>
            </a:endParaRPr>
          </a:p>
          <a:p>
            <a:pPr>
              <a:buFont typeface="Times" panose="02020603050405020304" pitchFamily="18" charset="0"/>
              <a:buNone/>
              <a:tabLst>
                <a:tab pos="1433513" algn="l"/>
                <a:tab pos="1946275" algn="l"/>
              </a:tabLst>
            </a:pPr>
            <a:r>
              <a:rPr lang="en-US" altLang="en-US">
                <a:solidFill>
                  <a:srgbClr val="7B9569"/>
                </a:solidFill>
              </a:rPr>
              <a:t>Group –</a:t>
            </a:r>
            <a:r>
              <a:rPr lang="en-US" altLang="en-US"/>
              <a:t> your kingdom come,</a:t>
            </a:r>
          </a:p>
          <a:p>
            <a:pPr>
              <a:buFont typeface="Times" panose="02020603050405020304" pitchFamily="18" charset="0"/>
              <a:buNone/>
              <a:tabLst>
                <a:tab pos="1433513" algn="l"/>
                <a:tab pos="1946275" algn="l"/>
              </a:tabLst>
            </a:pPr>
            <a:endParaRPr lang="en-US" altLang="en-US">
              <a:solidFill>
                <a:srgbClr val="7B9569"/>
              </a:solidFill>
            </a:endParaRPr>
          </a:p>
          <a:p>
            <a:pPr>
              <a:buFont typeface="Times" panose="02020603050405020304" pitchFamily="18" charset="0"/>
              <a:buNone/>
              <a:tabLst>
                <a:tab pos="1433513" algn="l"/>
                <a:tab pos="1946275" algn="l"/>
              </a:tabLst>
            </a:pPr>
            <a:r>
              <a:rPr lang="en-US" altLang="en-US">
                <a:solidFill>
                  <a:srgbClr val="7B9569"/>
                </a:solidFill>
              </a:rPr>
              <a:t>Growth –</a:t>
            </a:r>
            <a:r>
              <a:rPr lang="en-US" altLang="en-US"/>
              <a:t> your will, be done</a:t>
            </a:r>
          </a:p>
          <a:p>
            <a:pPr>
              <a:buFont typeface="Times" panose="02020603050405020304" pitchFamily="18" charset="0"/>
              <a:buNone/>
              <a:tabLst>
                <a:tab pos="1433513" algn="l"/>
                <a:tab pos="1946275" algn="l"/>
              </a:tabLst>
            </a:pPr>
            <a:endParaRPr lang="en-US" altLang="en-US">
              <a:solidFill>
                <a:srgbClr val="7B9569"/>
              </a:solidFill>
            </a:endParaRPr>
          </a:p>
          <a:p>
            <a:pPr>
              <a:buFont typeface="Times" panose="02020603050405020304" pitchFamily="18" charset="0"/>
              <a:buNone/>
              <a:tabLst>
                <a:tab pos="1433513" algn="l"/>
                <a:tab pos="1946275" algn="l"/>
              </a:tabLst>
            </a:pPr>
            <a:r>
              <a:rPr lang="en-US" altLang="en-US">
                <a:solidFill>
                  <a:srgbClr val="7B9569"/>
                </a:solidFill>
              </a:rPr>
              <a:t>Gifts –</a:t>
            </a:r>
            <a:r>
              <a:rPr lang="en-US" altLang="en-US"/>
              <a:t> on earth as it is in heaven.</a:t>
            </a:r>
          </a:p>
          <a:p>
            <a:pPr>
              <a:buFont typeface="Times" panose="02020603050405020304" pitchFamily="18" charset="0"/>
              <a:buNone/>
              <a:tabLst>
                <a:tab pos="1433513" algn="l"/>
                <a:tab pos="1946275" algn="l"/>
              </a:tabLst>
            </a:pPr>
            <a:endParaRPr lang="en-US" altLang="en-US">
              <a:solidFill>
                <a:srgbClr val="7B9569"/>
              </a:solidFill>
            </a:endParaRPr>
          </a:p>
          <a:p>
            <a:pPr>
              <a:buFont typeface="Times" panose="02020603050405020304" pitchFamily="18" charset="0"/>
              <a:buNone/>
              <a:tabLst>
                <a:tab pos="1433513" algn="l"/>
                <a:tab pos="1946275" algn="l"/>
              </a:tabLst>
            </a:pPr>
            <a:r>
              <a:rPr lang="en-US" altLang="en-US">
                <a:solidFill>
                  <a:srgbClr val="7B9569"/>
                </a:solidFill>
              </a:rPr>
              <a:t>Good Stewardship –</a:t>
            </a:r>
            <a:r>
              <a:rPr lang="en-US" altLang="en-US"/>
              <a:t> Give us today our daily bread.</a:t>
            </a:r>
          </a:p>
          <a:p>
            <a:pPr>
              <a:buFont typeface="Times" panose="02020603050405020304" pitchFamily="18" charset="0"/>
              <a:buNone/>
              <a:tabLst>
                <a:tab pos="1433513" algn="l"/>
                <a:tab pos="1946275" algn="l"/>
              </a:tabLst>
            </a:pPr>
            <a:endParaRPr lang="en-US" altLang="en-US">
              <a:solidFill>
                <a:srgbClr val="7B9569"/>
              </a:solidFill>
            </a:endParaRPr>
          </a:p>
          <a:p>
            <a:pPr>
              <a:buFont typeface="Times" panose="02020603050405020304" pitchFamily="18" charset="0"/>
              <a:buNone/>
              <a:tabLst>
                <a:tab pos="1433513" algn="l"/>
                <a:tab pos="1946275" algn="l"/>
              </a:tabLst>
            </a:pPr>
            <a:r>
              <a:rPr lang="en-US" altLang="en-US">
                <a:solidFill>
                  <a:srgbClr val="7B9569"/>
                </a:solidFill>
              </a:rPr>
              <a:t>Grace –</a:t>
            </a:r>
            <a:r>
              <a:rPr lang="en-US" altLang="en-US"/>
              <a:t> Forgive us our debts, as we also have forgiven our debtors.</a:t>
            </a:r>
          </a:p>
          <a:p>
            <a:pPr>
              <a:buFont typeface="Times" panose="02020603050405020304" pitchFamily="18" charset="0"/>
              <a:buNone/>
              <a:tabLst>
                <a:tab pos="1433513" algn="l"/>
                <a:tab pos="1946275" algn="l"/>
              </a:tabLst>
            </a:pPr>
            <a:endParaRPr lang="en-US" altLang="en-US">
              <a:solidFill>
                <a:srgbClr val="7B9569"/>
              </a:solidFill>
            </a:endParaRPr>
          </a:p>
          <a:p>
            <a:pPr>
              <a:buFont typeface="Times" panose="02020603050405020304" pitchFamily="18" charset="0"/>
              <a:buNone/>
              <a:tabLst>
                <a:tab pos="1433513" algn="l"/>
                <a:tab pos="1946275" algn="l"/>
              </a:tabLst>
            </a:pPr>
            <a:r>
              <a:rPr lang="en-US" altLang="en-US">
                <a:solidFill>
                  <a:srgbClr val="7B9569"/>
                </a:solidFill>
              </a:rPr>
              <a:t>Guidance –</a:t>
            </a:r>
            <a:r>
              <a:rPr lang="en-US" altLang="en-US"/>
              <a:t> And lead us not into temptation, but deliver us from the evil one." </a:t>
            </a:r>
          </a:p>
          <a:p>
            <a:pPr>
              <a:tabLst>
                <a:tab pos="1433513" algn="l"/>
                <a:tab pos="1946275" algn="l"/>
              </a:tabLst>
            </a:pPr>
            <a:endParaRPr lang="en-US" altLang="en-US"/>
          </a:p>
        </p:txBody>
      </p:sp>
      <p:sp>
        <p:nvSpPr>
          <p:cNvPr id="169988" name="Slide Number Placeholder 3">
            <a:extLst>
              <a:ext uri="{FF2B5EF4-FFF2-40B4-BE49-F238E27FC236}">
                <a16:creationId xmlns:a16="http://schemas.microsoft.com/office/drawing/2014/main" id="{2489F971-E5BA-6902-307A-40B6632CF622}"/>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846138">
              <a:defRPr b="1">
                <a:solidFill>
                  <a:schemeClr val="tx1"/>
                </a:solidFill>
                <a:latin typeface="Times New Roman" panose="02020603050405020304" pitchFamily="18" charset="0"/>
              </a:defRPr>
            </a:lvl1pPr>
            <a:lvl2pPr marL="742950" indent="-285750" defTabSz="846138">
              <a:defRPr b="1">
                <a:solidFill>
                  <a:schemeClr val="tx1"/>
                </a:solidFill>
                <a:latin typeface="Times New Roman" panose="02020603050405020304" pitchFamily="18" charset="0"/>
              </a:defRPr>
            </a:lvl2pPr>
            <a:lvl3pPr marL="1143000" indent="-228600" defTabSz="846138">
              <a:defRPr b="1">
                <a:solidFill>
                  <a:schemeClr val="tx1"/>
                </a:solidFill>
                <a:latin typeface="Times New Roman" panose="02020603050405020304" pitchFamily="18" charset="0"/>
              </a:defRPr>
            </a:lvl3pPr>
            <a:lvl4pPr marL="1600200" indent="-228600" defTabSz="846138">
              <a:defRPr b="1">
                <a:solidFill>
                  <a:schemeClr val="tx1"/>
                </a:solidFill>
                <a:latin typeface="Times New Roman" panose="02020603050405020304" pitchFamily="18" charset="0"/>
              </a:defRPr>
            </a:lvl4pPr>
            <a:lvl5pPr marL="2057400" indent="-228600" defTabSz="846138">
              <a:defRPr b="1">
                <a:solidFill>
                  <a:schemeClr val="tx1"/>
                </a:solidFill>
                <a:latin typeface="Times New Roman" panose="02020603050405020304" pitchFamily="18" charset="0"/>
              </a:defRPr>
            </a:lvl5pPr>
            <a:lvl6pPr marL="2514600" indent="-228600" defTabSz="846138" eaLnBrk="0" fontAlgn="base" hangingPunct="0">
              <a:spcBef>
                <a:spcPct val="0"/>
              </a:spcBef>
              <a:spcAft>
                <a:spcPct val="0"/>
              </a:spcAft>
              <a:defRPr b="1">
                <a:solidFill>
                  <a:schemeClr val="tx1"/>
                </a:solidFill>
                <a:latin typeface="Times New Roman" panose="02020603050405020304" pitchFamily="18" charset="0"/>
              </a:defRPr>
            </a:lvl6pPr>
            <a:lvl7pPr marL="2971800" indent="-228600" defTabSz="846138" eaLnBrk="0" fontAlgn="base" hangingPunct="0">
              <a:spcBef>
                <a:spcPct val="0"/>
              </a:spcBef>
              <a:spcAft>
                <a:spcPct val="0"/>
              </a:spcAft>
              <a:defRPr b="1">
                <a:solidFill>
                  <a:schemeClr val="tx1"/>
                </a:solidFill>
                <a:latin typeface="Times New Roman" panose="02020603050405020304" pitchFamily="18" charset="0"/>
              </a:defRPr>
            </a:lvl7pPr>
            <a:lvl8pPr marL="3429000" indent="-228600" defTabSz="846138" eaLnBrk="0" fontAlgn="base" hangingPunct="0">
              <a:spcBef>
                <a:spcPct val="0"/>
              </a:spcBef>
              <a:spcAft>
                <a:spcPct val="0"/>
              </a:spcAft>
              <a:defRPr b="1">
                <a:solidFill>
                  <a:schemeClr val="tx1"/>
                </a:solidFill>
                <a:latin typeface="Times New Roman" panose="02020603050405020304" pitchFamily="18" charset="0"/>
              </a:defRPr>
            </a:lvl8pPr>
            <a:lvl9pPr marL="3886200" indent="-228600" defTabSz="846138" eaLnBrk="0" fontAlgn="base" hangingPunct="0">
              <a:spcBef>
                <a:spcPct val="0"/>
              </a:spcBef>
              <a:spcAft>
                <a:spcPct val="0"/>
              </a:spcAft>
              <a:defRPr b="1">
                <a:solidFill>
                  <a:schemeClr val="tx1"/>
                </a:solidFill>
                <a:latin typeface="Times New Roman" panose="02020603050405020304" pitchFamily="18" charset="0"/>
              </a:defRPr>
            </a:lvl9pPr>
          </a:lstStyle>
          <a:p>
            <a:fld id="{611E3F99-6B99-4140-B9AD-0B9978455734}" type="slidenum">
              <a:rPr lang="en-US" altLang="en-US" b="0"/>
              <a:pPr/>
              <a:t>47</a:t>
            </a:fld>
            <a:endParaRPr lang="en-US" altLang="en-US" b="0"/>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1010" name="Rectangle 2">
            <a:extLst>
              <a:ext uri="{FF2B5EF4-FFF2-40B4-BE49-F238E27FC236}">
                <a16:creationId xmlns:a16="http://schemas.microsoft.com/office/drawing/2014/main" id="{8C67EBDC-5678-90EB-5085-7DCC11B30D12}"/>
              </a:ext>
            </a:extLst>
          </p:cNvPr>
          <p:cNvSpPr>
            <a:spLocks noGrp="1" noRot="1" noChangeAspect="1" noChangeArrowheads="1" noTextEdit="1"/>
          </p:cNvSpPr>
          <p:nvPr>
            <p:ph type="sldImg"/>
          </p:nvPr>
        </p:nvSpPr>
        <p:spPr>
          <a:ln/>
        </p:spPr>
      </p:sp>
      <p:sp>
        <p:nvSpPr>
          <p:cNvPr id="171011" name="Rectangle 3">
            <a:extLst>
              <a:ext uri="{FF2B5EF4-FFF2-40B4-BE49-F238E27FC236}">
                <a16:creationId xmlns:a16="http://schemas.microsoft.com/office/drawing/2014/main" id="{6CEB23E7-D9A6-81A4-0DEF-C718B75E96CB}"/>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Tree>
    <p:extLst>
      <p:ext uri="{BB962C8B-B14F-4D97-AF65-F5344CB8AC3E}">
        <p14:creationId xmlns:p14="http://schemas.microsoft.com/office/powerpoint/2010/main" val="3476236175"/>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1010" name="Rectangle 2">
            <a:extLst>
              <a:ext uri="{FF2B5EF4-FFF2-40B4-BE49-F238E27FC236}">
                <a16:creationId xmlns:a16="http://schemas.microsoft.com/office/drawing/2014/main" id="{8C67EBDC-5678-90EB-5085-7DCC11B30D12}"/>
              </a:ext>
            </a:extLst>
          </p:cNvPr>
          <p:cNvSpPr>
            <a:spLocks noGrp="1" noRot="1" noChangeAspect="1" noChangeArrowheads="1" noTextEdit="1"/>
          </p:cNvSpPr>
          <p:nvPr>
            <p:ph type="sldImg"/>
          </p:nvPr>
        </p:nvSpPr>
        <p:spPr>
          <a:ln/>
        </p:spPr>
      </p:sp>
      <p:sp>
        <p:nvSpPr>
          <p:cNvPr id="171011" name="Rectangle 3">
            <a:extLst>
              <a:ext uri="{FF2B5EF4-FFF2-40B4-BE49-F238E27FC236}">
                <a16:creationId xmlns:a16="http://schemas.microsoft.com/office/drawing/2014/main" id="{6CEB23E7-D9A6-81A4-0DEF-C718B75E96CB}"/>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Tree>
    <p:extLst>
      <p:ext uri="{BB962C8B-B14F-4D97-AF65-F5344CB8AC3E}">
        <p14:creationId xmlns:p14="http://schemas.microsoft.com/office/powerpoint/2010/main" val="126260887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1010" name="Rectangle 2">
            <a:extLst>
              <a:ext uri="{FF2B5EF4-FFF2-40B4-BE49-F238E27FC236}">
                <a16:creationId xmlns:a16="http://schemas.microsoft.com/office/drawing/2014/main" id="{8C67EBDC-5678-90EB-5085-7DCC11B30D12}"/>
              </a:ext>
            </a:extLst>
          </p:cNvPr>
          <p:cNvSpPr>
            <a:spLocks noGrp="1" noRot="1" noChangeAspect="1" noChangeArrowheads="1" noTextEdit="1"/>
          </p:cNvSpPr>
          <p:nvPr>
            <p:ph type="sldImg"/>
          </p:nvPr>
        </p:nvSpPr>
        <p:spPr>
          <a:ln/>
        </p:spPr>
      </p:sp>
      <p:sp>
        <p:nvSpPr>
          <p:cNvPr id="171011" name="Rectangle 3">
            <a:extLst>
              <a:ext uri="{FF2B5EF4-FFF2-40B4-BE49-F238E27FC236}">
                <a16:creationId xmlns:a16="http://schemas.microsoft.com/office/drawing/2014/main" id="{6CEB23E7-D9A6-81A4-0DEF-C718B75E96CB}"/>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Tree>
    <p:extLst>
      <p:ext uri="{BB962C8B-B14F-4D97-AF65-F5344CB8AC3E}">
        <p14:creationId xmlns:p14="http://schemas.microsoft.com/office/powerpoint/2010/main" val="2063620191"/>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1010" name="Rectangle 2">
            <a:extLst>
              <a:ext uri="{FF2B5EF4-FFF2-40B4-BE49-F238E27FC236}">
                <a16:creationId xmlns:a16="http://schemas.microsoft.com/office/drawing/2014/main" id="{8C67EBDC-5678-90EB-5085-7DCC11B30D12}"/>
              </a:ext>
            </a:extLst>
          </p:cNvPr>
          <p:cNvSpPr>
            <a:spLocks noGrp="1" noRot="1" noChangeAspect="1" noChangeArrowheads="1" noTextEdit="1"/>
          </p:cNvSpPr>
          <p:nvPr>
            <p:ph type="sldImg"/>
          </p:nvPr>
        </p:nvSpPr>
        <p:spPr>
          <a:ln/>
        </p:spPr>
      </p:sp>
      <p:sp>
        <p:nvSpPr>
          <p:cNvPr id="171011" name="Rectangle 3">
            <a:extLst>
              <a:ext uri="{FF2B5EF4-FFF2-40B4-BE49-F238E27FC236}">
                <a16:creationId xmlns:a16="http://schemas.microsoft.com/office/drawing/2014/main" id="{6CEB23E7-D9A6-81A4-0DEF-C718B75E96CB}"/>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Tree>
    <p:extLst>
      <p:ext uri="{BB962C8B-B14F-4D97-AF65-F5344CB8AC3E}">
        <p14:creationId xmlns:p14="http://schemas.microsoft.com/office/powerpoint/2010/main" val="3683597730"/>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2034" name="Rectangle 7">
            <a:extLst>
              <a:ext uri="{FF2B5EF4-FFF2-40B4-BE49-F238E27FC236}">
                <a16:creationId xmlns:a16="http://schemas.microsoft.com/office/drawing/2014/main" id="{5B3F8AE9-2982-9C40-CFEB-2B071E77AE7C}"/>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846138">
              <a:defRPr b="1">
                <a:solidFill>
                  <a:schemeClr val="tx1"/>
                </a:solidFill>
                <a:latin typeface="Times New Roman" panose="02020603050405020304" pitchFamily="18" charset="0"/>
              </a:defRPr>
            </a:lvl1pPr>
            <a:lvl2pPr marL="742950" indent="-285750" defTabSz="846138">
              <a:defRPr b="1">
                <a:solidFill>
                  <a:schemeClr val="tx1"/>
                </a:solidFill>
                <a:latin typeface="Times New Roman" panose="02020603050405020304" pitchFamily="18" charset="0"/>
              </a:defRPr>
            </a:lvl2pPr>
            <a:lvl3pPr marL="1143000" indent="-228600" defTabSz="846138">
              <a:defRPr b="1">
                <a:solidFill>
                  <a:schemeClr val="tx1"/>
                </a:solidFill>
                <a:latin typeface="Times New Roman" panose="02020603050405020304" pitchFamily="18" charset="0"/>
              </a:defRPr>
            </a:lvl3pPr>
            <a:lvl4pPr marL="1600200" indent="-228600" defTabSz="846138">
              <a:defRPr b="1">
                <a:solidFill>
                  <a:schemeClr val="tx1"/>
                </a:solidFill>
                <a:latin typeface="Times New Roman" panose="02020603050405020304" pitchFamily="18" charset="0"/>
              </a:defRPr>
            </a:lvl4pPr>
            <a:lvl5pPr marL="2057400" indent="-228600" defTabSz="846138">
              <a:defRPr b="1">
                <a:solidFill>
                  <a:schemeClr val="tx1"/>
                </a:solidFill>
                <a:latin typeface="Times New Roman" panose="02020603050405020304" pitchFamily="18" charset="0"/>
              </a:defRPr>
            </a:lvl5pPr>
            <a:lvl6pPr marL="2514600" indent="-228600" defTabSz="846138" eaLnBrk="0" fontAlgn="base" hangingPunct="0">
              <a:spcBef>
                <a:spcPct val="0"/>
              </a:spcBef>
              <a:spcAft>
                <a:spcPct val="0"/>
              </a:spcAft>
              <a:defRPr b="1">
                <a:solidFill>
                  <a:schemeClr val="tx1"/>
                </a:solidFill>
                <a:latin typeface="Times New Roman" panose="02020603050405020304" pitchFamily="18" charset="0"/>
              </a:defRPr>
            </a:lvl6pPr>
            <a:lvl7pPr marL="2971800" indent="-228600" defTabSz="846138" eaLnBrk="0" fontAlgn="base" hangingPunct="0">
              <a:spcBef>
                <a:spcPct val="0"/>
              </a:spcBef>
              <a:spcAft>
                <a:spcPct val="0"/>
              </a:spcAft>
              <a:defRPr b="1">
                <a:solidFill>
                  <a:schemeClr val="tx1"/>
                </a:solidFill>
                <a:latin typeface="Times New Roman" panose="02020603050405020304" pitchFamily="18" charset="0"/>
              </a:defRPr>
            </a:lvl7pPr>
            <a:lvl8pPr marL="3429000" indent="-228600" defTabSz="846138" eaLnBrk="0" fontAlgn="base" hangingPunct="0">
              <a:spcBef>
                <a:spcPct val="0"/>
              </a:spcBef>
              <a:spcAft>
                <a:spcPct val="0"/>
              </a:spcAft>
              <a:defRPr b="1">
                <a:solidFill>
                  <a:schemeClr val="tx1"/>
                </a:solidFill>
                <a:latin typeface="Times New Roman" panose="02020603050405020304" pitchFamily="18" charset="0"/>
              </a:defRPr>
            </a:lvl8pPr>
            <a:lvl9pPr marL="3886200" indent="-228600" defTabSz="846138" eaLnBrk="0" fontAlgn="base" hangingPunct="0">
              <a:spcBef>
                <a:spcPct val="0"/>
              </a:spcBef>
              <a:spcAft>
                <a:spcPct val="0"/>
              </a:spcAft>
              <a:defRPr b="1">
                <a:solidFill>
                  <a:schemeClr val="tx1"/>
                </a:solidFill>
                <a:latin typeface="Times New Roman" panose="02020603050405020304" pitchFamily="18" charset="0"/>
              </a:defRPr>
            </a:lvl9pPr>
          </a:lstStyle>
          <a:p>
            <a:fld id="{86919A22-470A-469C-9464-FC1EC579FA40}" type="slidenum">
              <a:rPr lang="en-US" altLang="en-US" b="0"/>
              <a:pPr/>
              <a:t>51</a:t>
            </a:fld>
            <a:endParaRPr lang="en-US" altLang="en-US" b="0"/>
          </a:p>
        </p:txBody>
      </p:sp>
      <p:sp>
        <p:nvSpPr>
          <p:cNvPr id="172035" name="Rectangle 2">
            <a:extLst>
              <a:ext uri="{FF2B5EF4-FFF2-40B4-BE49-F238E27FC236}">
                <a16:creationId xmlns:a16="http://schemas.microsoft.com/office/drawing/2014/main" id="{FC56DCFA-BAEE-D19D-6A75-23A68958EC2C}"/>
              </a:ext>
            </a:extLst>
          </p:cNvPr>
          <p:cNvSpPr>
            <a:spLocks noGrp="1" noRot="1" noChangeAspect="1" noChangeArrowheads="1" noTextEdit="1"/>
          </p:cNvSpPr>
          <p:nvPr>
            <p:ph type="sldImg"/>
          </p:nvPr>
        </p:nvSpPr>
        <p:spPr>
          <a:xfrm>
            <a:off x="1239838" y="696913"/>
            <a:ext cx="4530725" cy="3486150"/>
          </a:xfrm>
          <a:ln/>
        </p:spPr>
      </p:sp>
      <p:sp>
        <p:nvSpPr>
          <p:cNvPr id="172036" name="Rectangle 3">
            <a:extLst>
              <a:ext uri="{FF2B5EF4-FFF2-40B4-BE49-F238E27FC236}">
                <a16:creationId xmlns:a16="http://schemas.microsoft.com/office/drawing/2014/main" id="{ED64EC87-F85C-5AE4-25ED-8D5DA629D487}"/>
              </a:ext>
            </a:extLst>
          </p:cNvPr>
          <p:cNvSpPr>
            <a:spLocks noGrp="1" noChangeArrowheads="1"/>
          </p:cNvSpPr>
          <p:nvPr>
            <p:ph type="body" idx="1"/>
          </p:nvPr>
        </p:nvSpPr>
        <p:spPr>
          <a:xfrm>
            <a:off x="701675" y="4416425"/>
            <a:ext cx="5607050" cy="418306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spcBef>
                <a:spcPct val="0"/>
              </a:spcBef>
            </a:pPr>
            <a:r>
              <a:rPr lang="en-US" altLang="en-US" sz="1600" dirty="0">
                <a:solidFill>
                  <a:srgbClr val="000000"/>
                </a:solidFill>
                <a:latin typeface="Arial" panose="020B0604020202020204" pitchFamily="34" charset="0"/>
              </a:rPr>
              <a:t>Our Core Identity</a:t>
            </a:r>
          </a:p>
          <a:p>
            <a:endParaRPr lang="en-US" altLang="en-US" dirty="0"/>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2034" name="Rectangle 7">
            <a:extLst>
              <a:ext uri="{FF2B5EF4-FFF2-40B4-BE49-F238E27FC236}">
                <a16:creationId xmlns:a16="http://schemas.microsoft.com/office/drawing/2014/main" id="{5B3F8AE9-2982-9C40-CFEB-2B071E77AE7C}"/>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846138">
              <a:defRPr b="1">
                <a:solidFill>
                  <a:schemeClr val="tx1"/>
                </a:solidFill>
                <a:latin typeface="Times New Roman" panose="02020603050405020304" pitchFamily="18" charset="0"/>
              </a:defRPr>
            </a:lvl1pPr>
            <a:lvl2pPr marL="742950" indent="-285750" defTabSz="846138">
              <a:defRPr b="1">
                <a:solidFill>
                  <a:schemeClr val="tx1"/>
                </a:solidFill>
                <a:latin typeface="Times New Roman" panose="02020603050405020304" pitchFamily="18" charset="0"/>
              </a:defRPr>
            </a:lvl2pPr>
            <a:lvl3pPr marL="1143000" indent="-228600" defTabSz="846138">
              <a:defRPr b="1">
                <a:solidFill>
                  <a:schemeClr val="tx1"/>
                </a:solidFill>
                <a:latin typeface="Times New Roman" panose="02020603050405020304" pitchFamily="18" charset="0"/>
              </a:defRPr>
            </a:lvl3pPr>
            <a:lvl4pPr marL="1600200" indent="-228600" defTabSz="846138">
              <a:defRPr b="1">
                <a:solidFill>
                  <a:schemeClr val="tx1"/>
                </a:solidFill>
                <a:latin typeface="Times New Roman" panose="02020603050405020304" pitchFamily="18" charset="0"/>
              </a:defRPr>
            </a:lvl4pPr>
            <a:lvl5pPr marL="2057400" indent="-228600" defTabSz="846138">
              <a:defRPr b="1">
                <a:solidFill>
                  <a:schemeClr val="tx1"/>
                </a:solidFill>
                <a:latin typeface="Times New Roman" panose="02020603050405020304" pitchFamily="18" charset="0"/>
              </a:defRPr>
            </a:lvl5pPr>
            <a:lvl6pPr marL="2514600" indent="-228600" defTabSz="846138" eaLnBrk="0" fontAlgn="base" hangingPunct="0">
              <a:spcBef>
                <a:spcPct val="0"/>
              </a:spcBef>
              <a:spcAft>
                <a:spcPct val="0"/>
              </a:spcAft>
              <a:defRPr b="1">
                <a:solidFill>
                  <a:schemeClr val="tx1"/>
                </a:solidFill>
                <a:latin typeface="Times New Roman" panose="02020603050405020304" pitchFamily="18" charset="0"/>
              </a:defRPr>
            </a:lvl6pPr>
            <a:lvl7pPr marL="2971800" indent="-228600" defTabSz="846138" eaLnBrk="0" fontAlgn="base" hangingPunct="0">
              <a:spcBef>
                <a:spcPct val="0"/>
              </a:spcBef>
              <a:spcAft>
                <a:spcPct val="0"/>
              </a:spcAft>
              <a:defRPr b="1">
                <a:solidFill>
                  <a:schemeClr val="tx1"/>
                </a:solidFill>
                <a:latin typeface="Times New Roman" panose="02020603050405020304" pitchFamily="18" charset="0"/>
              </a:defRPr>
            </a:lvl7pPr>
            <a:lvl8pPr marL="3429000" indent="-228600" defTabSz="846138" eaLnBrk="0" fontAlgn="base" hangingPunct="0">
              <a:spcBef>
                <a:spcPct val="0"/>
              </a:spcBef>
              <a:spcAft>
                <a:spcPct val="0"/>
              </a:spcAft>
              <a:defRPr b="1">
                <a:solidFill>
                  <a:schemeClr val="tx1"/>
                </a:solidFill>
                <a:latin typeface="Times New Roman" panose="02020603050405020304" pitchFamily="18" charset="0"/>
              </a:defRPr>
            </a:lvl8pPr>
            <a:lvl9pPr marL="3886200" indent="-228600" defTabSz="846138" eaLnBrk="0" fontAlgn="base" hangingPunct="0">
              <a:spcBef>
                <a:spcPct val="0"/>
              </a:spcBef>
              <a:spcAft>
                <a:spcPct val="0"/>
              </a:spcAft>
              <a:defRPr b="1">
                <a:solidFill>
                  <a:schemeClr val="tx1"/>
                </a:solidFill>
                <a:latin typeface="Times New Roman" panose="02020603050405020304" pitchFamily="18" charset="0"/>
              </a:defRPr>
            </a:lvl9pPr>
          </a:lstStyle>
          <a:p>
            <a:fld id="{86919A22-470A-469C-9464-FC1EC579FA40}" type="slidenum">
              <a:rPr lang="en-US" altLang="en-US" b="0"/>
              <a:pPr/>
              <a:t>54</a:t>
            </a:fld>
            <a:endParaRPr lang="en-US" altLang="en-US" b="0"/>
          </a:p>
        </p:txBody>
      </p:sp>
      <p:sp>
        <p:nvSpPr>
          <p:cNvPr id="172035" name="Rectangle 2">
            <a:extLst>
              <a:ext uri="{FF2B5EF4-FFF2-40B4-BE49-F238E27FC236}">
                <a16:creationId xmlns:a16="http://schemas.microsoft.com/office/drawing/2014/main" id="{FC56DCFA-BAEE-D19D-6A75-23A68958EC2C}"/>
              </a:ext>
            </a:extLst>
          </p:cNvPr>
          <p:cNvSpPr>
            <a:spLocks noGrp="1" noRot="1" noChangeAspect="1" noChangeArrowheads="1" noTextEdit="1"/>
          </p:cNvSpPr>
          <p:nvPr>
            <p:ph type="sldImg"/>
          </p:nvPr>
        </p:nvSpPr>
        <p:spPr>
          <a:xfrm>
            <a:off x="406400" y="696913"/>
            <a:ext cx="6197600" cy="3486150"/>
          </a:xfrm>
          <a:ln/>
        </p:spPr>
      </p:sp>
      <p:sp>
        <p:nvSpPr>
          <p:cNvPr id="172036" name="Rectangle 3">
            <a:extLst>
              <a:ext uri="{FF2B5EF4-FFF2-40B4-BE49-F238E27FC236}">
                <a16:creationId xmlns:a16="http://schemas.microsoft.com/office/drawing/2014/main" id="{ED64EC87-F85C-5AE4-25ED-8D5DA629D487}"/>
              </a:ext>
            </a:extLst>
          </p:cNvPr>
          <p:cNvSpPr>
            <a:spLocks noGrp="1" noChangeArrowheads="1"/>
          </p:cNvSpPr>
          <p:nvPr>
            <p:ph type="body" idx="1"/>
          </p:nvPr>
        </p:nvSpPr>
        <p:spPr>
          <a:xfrm>
            <a:off x="701675" y="4416425"/>
            <a:ext cx="5607050" cy="418306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spcBef>
                <a:spcPct val="0"/>
              </a:spcBef>
            </a:pPr>
            <a:r>
              <a:rPr lang="en-US" altLang="en-US" sz="1600" dirty="0">
                <a:solidFill>
                  <a:srgbClr val="000000"/>
                </a:solidFill>
                <a:latin typeface="Arial" panose="020B0604020202020204" pitchFamily="34" charset="0"/>
              </a:rPr>
              <a:t>Our Core Identity</a:t>
            </a:r>
          </a:p>
          <a:p>
            <a:endParaRPr lang="en-US" altLang="en-US" dirty="0"/>
          </a:p>
        </p:txBody>
      </p:sp>
    </p:spTree>
    <p:extLst>
      <p:ext uri="{BB962C8B-B14F-4D97-AF65-F5344CB8AC3E}">
        <p14:creationId xmlns:p14="http://schemas.microsoft.com/office/powerpoint/2010/main" val="878340458"/>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3058" name="Slide Image Placeholder 1">
            <a:extLst>
              <a:ext uri="{FF2B5EF4-FFF2-40B4-BE49-F238E27FC236}">
                <a16:creationId xmlns:a16="http://schemas.microsoft.com/office/drawing/2014/main" id="{B4396358-47D3-DCD8-1169-6A9806DDF552}"/>
              </a:ext>
            </a:extLst>
          </p:cNvPr>
          <p:cNvSpPr>
            <a:spLocks noGrp="1" noRot="1" noChangeAspect="1" noTextEdit="1"/>
          </p:cNvSpPr>
          <p:nvPr>
            <p:ph type="sldImg"/>
          </p:nvPr>
        </p:nvSpPr>
        <p:spPr>
          <a:ln/>
        </p:spPr>
      </p:sp>
      <p:sp>
        <p:nvSpPr>
          <p:cNvPr id="3" name="Notes Placeholder 2">
            <a:extLst>
              <a:ext uri="{FF2B5EF4-FFF2-40B4-BE49-F238E27FC236}">
                <a16:creationId xmlns:a16="http://schemas.microsoft.com/office/drawing/2014/main" id="{839DCB9E-AAE4-AFCF-A6F8-A44B091A3914}"/>
              </a:ext>
            </a:extLst>
          </p:cNvPr>
          <p:cNvSpPr>
            <a:spLocks noGrp="1"/>
          </p:cNvSpPr>
          <p:nvPr>
            <p:ph type="body" idx="1"/>
          </p:nvPr>
        </p:nvSpPr>
        <p:spPr/>
        <p:txBody>
          <a:bodyPr>
            <a:normAutofit/>
          </a:bodyPr>
          <a:lstStyle/>
          <a:p>
            <a:pPr marL="257209" indent="-257209" defTabSz="1030452">
              <a:spcBef>
                <a:spcPct val="50000"/>
              </a:spcBef>
              <a:defRPr/>
            </a:pPr>
            <a:r>
              <a:rPr lang="en-US" b="1" dirty="0">
                <a:latin typeface="Helvetica" pitchFamily="1" charset="0"/>
              </a:rPr>
              <a:t>Law 5 - </a:t>
            </a:r>
            <a:r>
              <a:rPr lang="en-US" b="1" dirty="0">
                <a:solidFill>
                  <a:srgbClr val="7B9569"/>
                </a:solidFill>
                <a:latin typeface="Helvetica" pitchFamily="1" charset="0"/>
              </a:rPr>
              <a:t>The Law of Identity</a:t>
            </a:r>
            <a:endParaRPr lang="en-US" b="1" dirty="0">
              <a:latin typeface="Helvetica" pitchFamily="1" charset="0"/>
            </a:endParaRPr>
          </a:p>
          <a:p>
            <a:pPr marL="257209" indent="-257209" defTabSz="1030452">
              <a:spcBef>
                <a:spcPct val="50000"/>
              </a:spcBef>
              <a:defRPr/>
            </a:pPr>
            <a:r>
              <a:rPr lang="en-US" dirty="0"/>
              <a:t>Abundant living comes from being who </a:t>
            </a:r>
          </a:p>
          <a:p>
            <a:pPr marL="257209" indent="-257209" defTabSz="1030452">
              <a:spcBef>
                <a:spcPct val="0"/>
              </a:spcBef>
              <a:defRPr/>
            </a:pPr>
            <a:r>
              <a:rPr lang="en-US" dirty="0"/>
              <a:t>God created you to be and engaging </a:t>
            </a:r>
          </a:p>
          <a:p>
            <a:pPr marL="257209" indent="-257209" defTabSz="1030452">
              <a:spcBef>
                <a:spcPct val="0"/>
              </a:spcBef>
              <a:defRPr/>
            </a:pPr>
            <a:r>
              <a:rPr lang="en-US" dirty="0"/>
              <a:t>your identity in Christ.</a:t>
            </a:r>
            <a:endParaRPr lang="en-US" b="1" dirty="0">
              <a:latin typeface="Helvetica" pitchFamily="1" charset="0"/>
            </a:endParaRPr>
          </a:p>
          <a:p>
            <a:pPr>
              <a:defRPr/>
            </a:pPr>
            <a:endParaRPr lang="en-US" dirty="0"/>
          </a:p>
        </p:txBody>
      </p:sp>
      <p:sp>
        <p:nvSpPr>
          <p:cNvPr id="173060" name="Slide Number Placeholder 3">
            <a:extLst>
              <a:ext uri="{FF2B5EF4-FFF2-40B4-BE49-F238E27FC236}">
                <a16:creationId xmlns:a16="http://schemas.microsoft.com/office/drawing/2014/main" id="{7857328C-8045-9BDB-3D19-41CA1A86A429}"/>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846138">
              <a:defRPr b="1">
                <a:solidFill>
                  <a:schemeClr val="tx1"/>
                </a:solidFill>
                <a:latin typeface="Times New Roman" panose="02020603050405020304" pitchFamily="18" charset="0"/>
              </a:defRPr>
            </a:lvl1pPr>
            <a:lvl2pPr marL="742950" indent="-285750" defTabSz="846138">
              <a:defRPr b="1">
                <a:solidFill>
                  <a:schemeClr val="tx1"/>
                </a:solidFill>
                <a:latin typeface="Times New Roman" panose="02020603050405020304" pitchFamily="18" charset="0"/>
              </a:defRPr>
            </a:lvl2pPr>
            <a:lvl3pPr marL="1143000" indent="-228600" defTabSz="846138">
              <a:defRPr b="1">
                <a:solidFill>
                  <a:schemeClr val="tx1"/>
                </a:solidFill>
                <a:latin typeface="Times New Roman" panose="02020603050405020304" pitchFamily="18" charset="0"/>
              </a:defRPr>
            </a:lvl3pPr>
            <a:lvl4pPr marL="1600200" indent="-228600" defTabSz="846138">
              <a:defRPr b="1">
                <a:solidFill>
                  <a:schemeClr val="tx1"/>
                </a:solidFill>
                <a:latin typeface="Times New Roman" panose="02020603050405020304" pitchFamily="18" charset="0"/>
              </a:defRPr>
            </a:lvl4pPr>
            <a:lvl5pPr marL="2057400" indent="-228600" defTabSz="846138">
              <a:defRPr b="1">
                <a:solidFill>
                  <a:schemeClr val="tx1"/>
                </a:solidFill>
                <a:latin typeface="Times New Roman" panose="02020603050405020304" pitchFamily="18" charset="0"/>
              </a:defRPr>
            </a:lvl5pPr>
            <a:lvl6pPr marL="2514600" indent="-228600" defTabSz="846138" eaLnBrk="0" fontAlgn="base" hangingPunct="0">
              <a:spcBef>
                <a:spcPct val="0"/>
              </a:spcBef>
              <a:spcAft>
                <a:spcPct val="0"/>
              </a:spcAft>
              <a:defRPr b="1">
                <a:solidFill>
                  <a:schemeClr val="tx1"/>
                </a:solidFill>
                <a:latin typeface="Times New Roman" panose="02020603050405020304" pitchFamily="18" charset="0"/>
              </a:defRPr>
            </a:lvl6pPr>
            <a:lvl7pPr marL="2971800" indent="-228600" defTabSz="846138" eaLnBrk="0" fontAlgn="base" hangingPunct="0">
              <a:spcBef>
                <a:spcPct val="0"/>
              </a:spcBef>
              <a:spcAft>
                <a:spcPct val="0"/>
              </a:spcAft>
              <a:defRPr b="1">
                <a:solidFill>
                  <a:schemeClr val="tx1"/>
                </a:solidFill>
                <a:latin typeface="Times New Roman" panose="02020603050405020304" pitchFamily="18" charset="0"/>
              </a:defRPr>
            </a:lvl7pPr>
            <a:lvl8pPr marL="3429000" indent="-228600" defTabSz="846138" eaLnBrk="0" fontAlgn="base" hangingPunct="0">
              <a:spcBef>
                <a:spcPct val="0"/>
              </a:spcBef>
              <a:spcAft>
                <a:spcPct val="0"/>
              </a:spcAft>
              <a:defRPr b="1">
                <a:solidFill>
                  <a:schemeClr val="tx1"/>
                </a:solidFill>
                <a:latin typeface="Times New Roman" panose="02020603050405020304" pitchFamily="18" charset="0"/>
              </a:defRPr>
            </a:lvl8pPr>
            <a:lvl9pPr marL="3886200" indent="-228600" defTabSz="846138" eaLnBrk="0" fontAlgn="base" hangingPunct="0">
              <a:spcBef>
                <a:spcPct val="0"/>
              </a:spcBef>
              <a:spcAft>
                <a:spcPct val="0"/>
              </a:spcAft>
              <a:defRPr b="1">
                <a:solidFill>
                  <a:schemeClr val="tx1"/>
                </a:solidFill>
                <a:latin typeface="Times New Roman" panose="02020603050405020304" pitchFamily="18" charset="0"/>
              </a:defRPr>
            </a:lvl9pPr>
          </a:lstStyle>
          <a:p>
            <a:fld id="{F34ECC24-4ECE-46D5-83B0-0175D51F4F75}" type="slidenum">
              <a:rPr lang="en-US" altLang="en-US" b="0"/>
              <a:pPr/>
              <a:t>55</a:t>
            </a:fld>
            <a:endParaRPr lang="en-US" altLang="en-US" b="0"/>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Image Placeholder 1">
            <a:extLst>
              <a:ext uri="{FF2B5EF4-FFF2-40B4-BE49-F238E27FC236}">
                <a16:creationId xmlns:a16="http://schemas.microsoft.com/office/drawing/2014/main" id="{F4FB6C23-1703-416C-8E11-F5371D0B697E}"/>
              </a:ext>
            </a:extLst>
          </p:cNvPr>
          <p:cNvSpPr>
            <a:spLocks noGrp="1" noRot="1" noChangeAspect="1" noChangeArrowheads="1" noTextEdit="1"/>
          </p:cNvSpPr>
          <p:nvPr>
            <p:ph type="sldImg"/>
          </p:nvPr>
        </p:nvSpPr>
        <p:spPr>
          <a:ln/>
        </p:spPr>
      </p:sp>
      <p:sp>
        <p:nvSpPr>
          <p:cNvPr id="29699" name="Notes Placeholder 2">
            <a:extLst>
              <a:ext uri="{FF2B5EF4-FFF2-40B4-BE49-F238E27FC236}">
                <a16:creationId xmlns:a16="http://schemas.microsoft.com/office/drawing/2014/main" id="{1A8650BC-F33D-811C-EB58-15FA76965BDB}"/>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i="1"/>
              <a:t>“ For you created my inmost being; you knit me together in my mother’s womb. I praise you because I am fearfully and wonderfully made; your works are wonderful, I know full well. My frame was not hidden from you when I was made in the secret place.  When I was woven together in the depths of the earth, your eyes saw my unformed body. All the days ordained for me were written in your book before one of them came to be.”</a:t>
            </a:r>
          </a:p>
          <a:p>
            <a:endParaRPr lang="en-US" altLang="en-US"/>
          </a:p>
        </p:txBody>
      </p:sp>
      <p:sp>
        <p:nvSpPr>
          <p:cNvPr id="29700" name="Slide Number Placeholder 3">
            <a:extLst>
              <a:ext uri="{FF2B5EF4-FFF2-40B4-BE49-F238E27FC236}">
                <a16:creationId xmlns:a16="http://schemas.microsoft.com/office/drawing/2014/main" id="{55EF6620-F59B-47B1-7829-1C7E2E0C687C}"/>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830263">
              <a:spcBef>
                <a:spcPct val="30000"/>
              </a:spcBef>
              <a:defRPr sz="1200">
                <a:solidFill>
                  <a:schemeClr val="tx1"/>
                </a:solidFill>
                <a:latin typeface="Times New Roman" panose="02020603050405020304" pitchFamily="18" charset="0"/>
              </a:defRPr>
            </a:lvl1pPr>
            <a:lvl2pPr marL="742950" indent="-285750" defTabSz="830263">
              <a:spcBef>
                <a:spcPct val="30000"/>
              </a:spcBef>
              <a:defRPr sz="1200">
                <a:solidFill>
                  <a:schemeClr val="tx1"/>
                </a:solidFill>
                <a:latin typeface="Times New Roman" panose="02020603050405020304" pitchFamily="18" charset="0"/>
              </a:defRPr>
            </a:lvl2pPr>
            <a:lvl3pPr marL="1143000" indent="-228600" defTabSz="830263">
              <a:spcBef>
                <a:spcPct val="30000"/>
              </a:spcBef>
              <a:defRPr sz="1200">
                <a:solidFill>
                  <a:schemeClr val="tx1"/>
                </a:solidFill>
                <a:latin typeface="Times New Roman" panose="02020603050405020304" pitchFamily="18" charset="0"/>
              </a:defRPr>
            </a:lvl3pPr>
            <a:lvl4pPr marL="1600200" indent="-228600" defTabSz="830263">
              <a:spcBef>
                <a:spcPct val="30000"/>
              </a:spcBef>
              <a:defRPr sz="1200">
                <a:solidFill>
                  <a:schemeClr val="tx1"/>
                </a:solidFill>
                <a:latin typeface="Times New Roman" panose="02020603050405020304" pitchFamily="18" charset="0"/>
              </a:defRPr>
            </a:lvl4pPr>
            <a:lvl5pPr marL="2057400" indent="-228600" defTabSz="830263">
              <a:spcBef>
                <a:spcPct val="30000"/>
              </a:spcBef>
              <a:defRPr sz="1200">
                <a:solidFill>
                  <a:schemeClr val="tx1"/>
                </a:solidFill>
                <a:latin typeface="Times New Roman" panose="02020603050405020304" pitchFamily="18" charset="0"/>
              </a:defRPr>
            </a:lvl5pPr>
            <a:lvl6pPr marL="2514600" indent="-228600" defTabSz="830263"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830263"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830263"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830263"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476925A7-C672-4125-ACBD-7BA6B7294515}" type="slidenum">
              <a:rPr lang="en-US" altLang="en-US"/>
              <a:pPr>
                <a:spcBef>
                  <a:spcPct val="0"/>
                </a:spcBef>
              </a:pPr>
              <a:t>56</a:t>
            </a:fld>
            <a:endParaRPr lang="en-US" altLang="en-US"/>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Slide Image Placeholder 1">
            <a:extLst>
              <a:ext uri="{FF2B5EF4-FFF2-40B4-BE49-F238E27FC236}">
                <a16:creationId xmlns:a16="http://schemas.microsoft.com/office/drawing/2014/main" id="{07449A00-A895-6E72-5457-AFF904984173}"/>
              </a:ext>
            </a:extLst>
          </p:cNvPr>
          <p:cNvSpPr>
            <a:spLocks noGrp="1" noRot="1" noChangeAspect="1" noChangeArrowheads="1" noTextEdit="1"/>
          </p:cNvSpPr>
          <p:nvPr>
            <p:ph type="sldImg"/>
          </p:nvPr>
        </p:nvSpPr>
        <p:spPr>
          <a:ln/>
        </p:spPr>
      </p:sp>
      <p:sp>
        <p:nvSpPr>
          <p:cNvPr id="37891" name="Notes Placeholder 2">
            <a:extLst>
              <a:ext uri="{FF2B5EF4-FFF2-40B4-BE49-F238E27FC236}">
                <a16:creationId xmlns:a16="http://schemas.microsoft.com/office/drawing/2014/main" id="{FE3D05A6-FD6E-8EF6-7FC0-9CF24C0704C6}"/>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t>By defining each role (identity in Christ) in our </a:t>
            </a:r>
            <a:br>
              <a:rPr lang="en-US" altLang="en-US"/>
            </a:br>
            <a:r>
              <a:rPr lang="en-US" altLang="en-US"/>
              <a:t>lives we gain a holistic perspective of our new </a:t>
            </a:r>
            <a:br>
              <a:rPr lang="en-US" altLang="en-US"/>
            </a:br>
            <a:r>
              <a:rPr lang="en-US" altLang="en-US"/>
              <a:t>lives in Christ.</a:t>
            </a:r>
          </a:p>
          <a:p>
            <a:r>
              <a:rPr lang="en-US" altLang="en-US"/>
              <a:t>A Vision Statement is a description </a:t>
            </a:r>
            <a:br>
              <a:rPr lang="en-US" altLang="en-US"/>
            </a:br>
            <a:r>
              <a:rPr lang="en-US" altLang="en-US"/>
              <a:t>of your understanding of who you </a:t>
            </a:r>
            <a:br>
              <a:rPr lang="en-US" altLang="en-US"/>
            </a:br>
            <a:r>
              <a:rPr lang="en-US" altLang="en-US"/>
              <a:t>would like to become in each role. </a:t>
            </a:r>
            <a:br>
              <a:rPr lang="en-US" altLang="en-US"/>
            </a:br>
            <a:r>
              <a:rPr lang="en-US" altLang="en-US"/>
              <a:t>It is your expression of what you believe </a:t>
            </a:r>
            <a:br>
              <a:rPr lang="en-US" altLang="en-US"/>
            </a:br>
            <a:r>
              <a:rPr lang="en-US" altLang="en-US"/>
              <a:t>to be ideal and worthy of striving towards. </a:t>
            </a:r>
          </a:p>
          <a:p>
            <a:r>
              <a:rPr lang="en-US" altLang="en-US">
                <a:solidFill>
                  <a:srgbClr val="000000"/>
                </a:solidFill>
              </a:rPr>
              <a:t>Each role is accompanied by suggested disciplines that will help to develop that identity role in your life.</a:t>
            </a:r>
            <a:endParaRPr lang="en-US" altLang="en-US" baseline="30000">
              <a:solidFill>
                <a:srgbClr val="000000"/>
              </a:solidFill>
              <a:latin typeface="Arial" panose="020B0604020202020204" pitchFamily="34" charset="0"/>
            </a:endParaRPr>
          </a:p>
          <a:p>
            <a:endParaRPr lang="en-US" altLang="en-US"/>
          </a:p>
        </p:txBody>
      </p:sp>
      <p:sp>
        <p:nvSpPr>
          <p:cNvPr id="37892" name="Slide Number Placeholder 3">
            <a:extLst>
              <a:ext uri="{FF2B5EF4-FFF2-40B4-BE49-F238E27FC236}">
                <a16:creationId xmlns:a16="http://schemas.microsoft.com/office/drawing/2014/main" id="{16BF41DB-9265-F488-9CDF-9994C644DC1E}"/>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830263">
              <a:spcBef>
                <a:spcPct val="30000"/>
              </a:spcBef>
              <a:defRPr sz="1200">
                <a:solidFill>
                  <a:schemeClr val="tx1"/>
                </a:solidFill>
                <a:latin typeface="Times New Roman" panose="02020603050405020304" pitchFamily="18" charset="0"/>
              </a:defRPr>
            </a:lvl1pPr>
            <a:lvl2pPr marL="742950" indent="-285750" defTabSz="830263">
              <a:spcBef>
                <a:spcPct val="30000"/>
              </a:spcBef>
              <a:defRPr sz="1200">
                <a:solidFill>
                  <a:schemeClr val="tx1"/>
                </a:solidFill>
                <a:latin typeface="Times New Roman" panose="02020603050405020304" pitchFamily="18" charset="0"/>
              </a:defRPr>
            </a:lvl2pPr>
            <a:lvl3pPr marL="1143000" indent="-228600" defTabSz="830263">
              <a:spcBef>
                <a:spcPct val="30000"/>
              </a:spcBef>
              <a:defRPr sz="1200">
                <a:solidFill>
                  <a:schemeClr val="tx1"/>
                </a:solidFill>
                <a:latin typeface="Times New Roman" panose="02020603050405020304" pitchFamily="18" charset="0"/>
              </a:defRPr>
            </a:lvl3pPr>
            <a:lvl4pPr marL="1600200" indent="-228600" defTabSz="830263">
              <a:spcBef>
                <a:spcPct val="30000"/>
              </a:spcBef>
              <a:defRPr sz="1200">
                <a:solidFill>
                  <a:schemeClr val="tx1"/>
                </a:solidFill>
                <a:latin typeface="Times New Roman" panose="02020603050405020304" pitchFamily="18" charset="0"/>
              </a:defRPr>
            </a:lvl4pPr>
            <a:lvl5pPr marL="2057400" indent="-228600" defTabSz="830263">
              <a:spcBef>
                <a:spcPct val="30000"/>
              </a:spcBef>
              <a:defRPr sz="1200">
                <a:solidFill>
                  <a:schemeClr val="tx1"/>
                </a:solidFill>
                <a:latin typeface="Times New Roman" panose="02020603050405020304" pitchFamily="18" charset="0"/>
              </a:defRPr>
            </a:lvl5pPr>
            <a:lvl6pPr marL="2514600" indent="-228600" defTabSz="830263"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830263"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830263"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830263"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30EE3A83-03FA-4AF5-B3C1-39C24C4CF629}" type="slidenum">
              <a:rPr lang="en-US" altLang="en-US"/>
              <a:pPr>
                <a:spcBef>
                  <a:spcPct val="0"/>
                </a:spcBef>
              </a:pPr>
              <a:t>57</a:t>
            </a:fld>
            <a:endParaRPr lang="en-US" altLang="en-US"/>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Slide Image Placeholder 1">
            <a:extLst>
              <a:ext uri="{FF2B5EF4-FFF2-40B4-BE49-F238E27FC236}">
                <a16:creationId xmlns:a16="http://schemas.microsoft.com/office/drawing/2014/main" id="{0F3D53B9-64AF-EC06-02A2-CF748B2A7FE9}"/>
              </a:ext>
            </a:extLst>
          </p:cNvPr>
          <p:cNvSpPr>
            <a:spLocks noGrp="1" noRot="1" noChangeAspect="1" noChangeArrowheads="1" noTextEdit="1"/>
          </p:cNvSpPr>
          <p:nvPr>
            <p:ph type="sldImg"/>
          </p:nvPr>
        </p:nvSpPr>
        <p:spPr>
          <a:ln/>
        </p:spPr>
      </p:sp>
      <p:sp>
        <p:nvSpPr>
          <p:cNvPr id="49155" name="Notes Placeholder 2">
            <a:extLst>
              <a:ext uri="{FF2B5EF4-FFF2-40B4-BE49-F238E27FC236}">
                <a16:creationId xmlns:a16="http://schemas.microsoft.com/office/drawing/2014/main" id="{365874C7-F4A4-F41D-4543-FE1B18323685}"/>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buFont typeface="Times" panose="02020603050405020304" pitchFamily="18" charset="0"/>
              <a:buNone/>
            </a:pPr>
            <a:r>
              <a:rPr lang="en-US" altLang="en-US" i="1"/>
              <a:t>And he answered and said, </a:t>
            </a:r>
          </a:p>
          <a:p>
            <a:pPr>
              <a:buFont typeface="Times" panose="02020603050405020304" pitchFamily="18" charset="0"/>
              <a:buNone/>
            </a:pPr>
            <a:r>
              <a:rPr lang="en-US" altLang="en-US" i="1"/>
              <a:t>	"You shall love the Lord your God </a:t>
            </a:r>
          </a:p>
          <a:p>
            <a:pPr>
              <a:buFont typeface="Times" panose="02020603050405020304" pitchFamily="18" charset="0"/>
              <a:buNone/>
            </a:pPr>
            <a:r>
              <a:rPr lang="en-US" altLang="en-US" i="1"/>
              <a:t>		with all your heart, </a:t>
            </a:r>
          </a:p>
          <a:p>
            <a:pPr>
              <a:buFont typeface="Times" panose="02020603050405020304" pitchFamily="18" charset="0"/>
              <a:buNone/>
            </a:pPr>
            <a:r>
              <a:rPr lang="en-US" altLang="en-US" i="1"/>
              <a:t>		and with all your soul, </a:t>
            </a:r>
          </a:p>
          <a:p>
            <a:pPr>
              <a:buFont typeface="Times" panose="02020603050405020304" pitchFamily="18" charset="0"/>
              <a:buNone/>
            </a:pPr>
            <a:r>
              <a:rPr lang="en-US" altLang="en-US" i="1"/>
              <a:t>		and with all your strength, </a:t>
            </a:r>
          </a:p>
          <a:p>
            <a:pPr>
              <a:buFont typeface="Times" panose="02020603050405020304" pitchFamily="18" charset="0"/>
              <a:buNone/>
            </a:pPr>
            <a:r>
              <a:rPr lang="en-US" altLang="en-US" i="1"/>
              <a:t>		and with all your mind; </a:t>
            </a:r>
          </a:p>
          <a:p>
            <a:pPr>
              <a:buFont typeface="Times" panose="02020603050405020304" pitchFamily="18" charset="0"/>
              <a:buNone/>
            </a:pPr>
            <a:r>
              <a:rPr lang="en-US" altLang="en-US" i="1"/>
              <a:t>		and your neighbor as yourself."</a:t>
            </a:r>
          </a:p>
          <a:p>
            <a:endParaRPr lang="en-US" altLang="en-US"/>
          </a:p>
        </p:txBody>
      </p:sp>
      <p:sp>
        <p:nvSpPr>
          <p:cNvPr id="49156" name="Slide Number Placeholder 3">
            <a:extLst>
              <a:ext uri="{FF2B5EF4-FFF2-40B4-BE49-F238E27FC236}">
                <a16:creationId xmlns:a16="http://schemas.microsoft.com/office/drawing/2014/main" id="{1017A512-535D-042B-369F-F9339C06B9CC}"/>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830263">
              <a:spcBef>
                <a:spcPct val="30000"/>
              </a:spcBef>
              <a:defRPr sz="1200">
                <a:solidFill>
                  <a:schemeClr val="tx1"/>
                </a:solidFill>
                <a:latin typeface="Times New Roman" panose="02020603050405020304" pitchFamily="18" charset="0"/>
              </a:defRPr>
            </a:lvl1pPr>
            <a:lvl2pPr marL="742950" indent="-285750" defTabSz="830263">
              <a:spcBef>
                <a:spcPct val="30000"/>
              </a:spcBef>
              <a:defRPr sz="1200">
                <a:solidFill>
                  <a:schemeClr val="tx1"/>
                </a:solidFill>
                <a:latin typeface="Times New Roman" panose="02020603050405020304" pitchFamily="18" charset="0"/>
              </a:defRPr>
            </a:lvl2pPr>
            <a:lvl3pPr marL="1143000" indent="-228600" defTabSz="830263">
              <a:spcBef>
                <a:spcPct val="30000"/>
              </a:spcBef>
              <a:defRPr sz="1200">
                <a:solidFill>
                  <a:schemeClr val="tx1"/>
                </a:solidFill>
                <a:latin typeface="Times New Roman" panose="02020603050405020304" pitchFamily="18" charset="0"/>
              </a:defRPr>
            </a:lvl3pPr>
            <a:lvl4pPr marL="1600200" indent="-228600" defTabSz="830263">
              <a:spcBef>
                <a:spcPct val="30000"/>
              </a:spcBef>
              <a:defRPr sz="1200">
                <a:solidFill>
                  <a:schemeClr val="tx1"/>
                </a:solidFill>
                <a:latin typeface="Times New Roman" panose="02020603050405020304" pitchFamily="18" charset="0"/>
              </a:defRPr>
            </a:lvl4pPr>
            <a:lvl5pPr marL="2057400" indent="-228600" defTabSz="830263">
              <a:spcBef>
                <a:spcPct val="30000"/>
              </a:spcBef>
              <a:defRPr sz="1200">
                <a:solidFill>
                  <a:schemeClr val="tx1"/>
                </a:solidFill>
                <a:latin typeface="Times New Roman" panose="02020603050405020304" pitchFamily="18" charset="0"/>
              </a:defRPr>
            </a:lvl5pPr>
            <a:lvl6pPr marL="2514600" indent="-228600" defTabSz="830263"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830263"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830263"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830263"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657BDD6E-20C8-471E-BD5E-5474416CD318}" type="slidenum">
              <a:rPr lang="en-US" altLang="en-US"/>
              <a:pPr>
                <a:spcBef>
                  <a:spcPct val="0"/>
                </a:spcBef>
              </a:pPr>
              <a:t>58</a:t>
            </a:fld>
            <a:endParaRPr lang="en-US" altLang="en-US"/>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82" name="Rectangle 2">
            <a:extLst>
              <a:ext uri="{FF2B5EF4-FFF2-40B4-BE49-F238E27FC236}">
                <a16:creationId xmlns:a16="http://schemas.microsoft.com/office/drawing/2014/main" id="{A097C871-010F-4247-8E26-1D59052C6DFA}"/>
              </a:ext>
            </a:extLst>
          </p:cNvPr>
          <p:cNvSpPr>
            <a:spLocks noGrp="1" noRot="1" noChangeAspect="1" noChangeArrowheads="1" noTextEdit="1"/>
          </p:cNvSpPr>
          <p:nvPr>
            <p:ph type="sldImg"/>
          </p:nvPr>
        </p:nvSpPr>
        <p:spPr>
          <a:ln/>
        </p:spPr>
      </p:sp>
      <p:sp>
        <p:nvSpPr>
          <p:cNvPr id="174083" name="Rectangle 3">
            <a:extLst>
              <a:ext uri="{FF2B5EF4-FFF2-40B4-BE49-F238E27FC236}">
                <a16:creationId xmlns:a16="http://schemas.microsoft.com/office/drawing/2014/main" id="{8C50534C-E633-52C9-C015-D57B48032191}"/>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t>The Heart is the Wellspring of Life! It is the center of our Being.  </a:t>
            </a:r>
          </a:p>
          <a:p>
            <a:endParaRPr lang="en-US" altLang="en-US"/>
          </a:p>
          <a:p>
            <a:r>
              <a:rPr lang="en-US" altLang="en-US"/>
              <a:t>It is our decision making center.  It takes in all of the input from The Soul, Mind and Strength and decides what it wants.  </a:t>
            </a:r>
          </a:p>
          <a:p>
            <a:endParaRPr lang="en-US" altLang="en-US"/>
          </a:p>
          <a:p>
            <a:r>
              <a:rPr lang="en-US" altLang="en-US"/>
              <a:t>When our heart is not submitted to God and His will for our lives we lead our selves toward destruction, but when we are submitted, God Breathes life into our entire being!  </a:t>
            </a:r>
          </a:p>
          <a:p>
            <a:endParaRPr lang="en-US" altLang="en-US"/>
          </a:p>
          <a:p>
            <a:r>
              <a:rPr lang="en-US" altLang="en-US" b="1">
                <a:solidFill>
                  <a:srgbClr val="333333"/>
                </a:solidFill>
                <a:latin typeface="Verdana" panose="020B0604030504040204" pitchFamily="34" charset="0"/>
              </a:rPr>
              <a:t>Wellspring 1. </a:t>
            </a:r>
            <a:r>
              <a:rPr lang="en-US" altLang="en-US">
                <a:solidFill>
                  <a:srgbClr val="333333"/>
                </a:solidFill>
                <a:latin typeface="Verdana" panose="020B0604030504040204" pitchFamily="34" charset="0"/>
              </a:rPr>
              <a:t>the head or source of a spring, stream, river, etc.; fountainhead.</a:t>
            </a:r>
          </a:p>
          <a:p>
            <a:r>
              <a:rPr lang="en-US" altLang="en-US">
                <a:solidFill>
                  <a:srgbClr val="333333"/>
                </a:solidFill>
                <a:latin typeface="Verdana" panose="020B0604030504040204" pitchFamily="34" charset="0"/>
              </a:rPr>
              <a:t>2. a source or supply of anything, esp. when considered inexhaustible: </a:t>
            </a:r>
            <a:r>
              <a:rPr lang="en-US" altLang="en-US" i="1">
                <a:solidFill>
                  <a:srgbClr val="333333"/>
                </a:solidFill>
                <a:latin typeface="Verdana" panose="020B0604030504040204" pitchFamily="34" charset="0"/>
              </a:rPr>
              <a:t>a wellspring of affection.</a:t>
            </a:r>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5106" name="Slide Image Placeholder 1">
            <a:extLst>
              <a:ext uri="{FF2B5EF4-FFF2-40B4-BE49-F238E27FC236}">
                <a16:creationId xmlns:a16="http://schemas.microsoft.com/office/drawing/2014/main" id="{9C8C38BE-1BCB-9752-D81C-859165FAA19B}"/>
              </a:ext>
            </a:extLst>
          </p:cNvPr>
          <p:cNvSpPr>
            <a:spLocks noGrp="1" noRot="1" noChangeAspect="1" noTextEdit="1"/>
          </p:cNvSpPr>
          <p:nvPr>
            <p:ph type="sldImg"/>
          </p:nvPr>
        </p:nvSpPr>
        <p:spPr>
          <a:ln/>
        </p:spPr>
      </p:sp>
      <p:sp>
        <p:nvSpPr>
          <p:cNvPr id="175107" name="Notes Placeholder 2">
            <a:extLst>
              <a:ext uri="{FF2B5EF4-FFF2-40B4-BE49-F238E27FC236}">
                <a16:creationId xmlns:a16="http://schemas.microsoft.com/office/drawing/2014/main" id="{FC95D730-85C2-7447-8F19-1C81D0E39465}"/>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t>Heart has to do with our will, desires, </a:t>
            </a:r>
            <a:br>
              <a:rPr lang="en-US" altLang="en-US"/>
            </a:br>
            <a:r>
              <a:rPr lang="en-US" altLang="en-US"/>
              <a:t>dreams and our spiritual center.</a:t>
            </a:r>
          </a:p>
          <a:p>
            <a:r>
              <a:rPr lang="en-US" altLang="en-US"/>
              <a:t>It is the freest aspect of our being.  </a:t>
            </a:r>
          </a:p>
          <a:p>
            <a:r>
              <a:rPr lang="en-US" altLang="en-US"/>
              <a:t>We choose what we will love or want </a:t>
            </a:r>
            <a:br>
              <a:rPr lang="en-US" altLang="en-US"/>
            </a:br>
            <a:r>
              <a:rPr lang="en-US" altLang="en-US"/>
              <a:t>with our heart!</a:t>
            </a:r>
          </a:p>
          <a:p>
            <a:endParaRPr lang="en-US" altLang="en-US"/>
          </a:p>
        </p:txBody>
      </p:sp>
      <p:sp>
        <p:nvSpPr>
          <p:cNvPr id="175108" name="Slide Number Placeholder 3">
            <a:extLst>
              <a:ext uri="{FF2B5EF4-FFF2-40B4-BE49-F238E27FC236}">
                <a16:creationId xmlns:a16="http://schemas.microsoft.com/office/drawing/2014/main" id="{A2219A6E-69F0-FDE8-4338-8E0BB2B228C8}"/>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846138">
              <a:defRPr b="1">
                <a:solidFill>
                  <a:schemeClr val="tx1"/>
                </a:solidFill>
                <a:latin typeface="Times New Roman" panose="02020603050405020304" pitchFamily="18" charset="0"/>
              </a:defRPr>
            </a:lvl1pPr>
            <a:lvl2pPr marL="742950" indent="-285750" defTabSz="846138">
              <a:defRPr b="1">
                <a:solidFill>
                  <a:schemeClr val="tx1"/>
                </a:solidFill>
                <a:latin typeface="Times New Roman" panose="02020603050405020304" pitchFamily="18" charset="0"/>
              </a:defRPr>
            </a:lvl2pPr>
            <a:lvl3pPr marL="1143000" indent="-228600" defTabSz="846138">
              <a:defRPr b="1">
                <a:solidFill>
                  <a:schemeClr val="tx1"/>
                </a:solidFill>
                <a:latin typeface="Times New Roman" panose="02020603050405020304" pitchFamily="18" charset="0"/>
              </a:defRPr>
            </a:lvl3pPr>
            <a:lvl4pPr marL="1600200" indent="-228600" defTabSz="846138">
              <a:defRPr b="1">
                <a:solidFill>
                  <a:schemeClr val="tx1"/>
                </a:solidFill>
                <a:latin typeface="Times New Roman" panose="02020603050405020304" pitchFamily="18" charset="0"/>
              </a:defRPr>
            </a:lvl4pPr>
            <a:lvl5pPr marL="2057400" indent="-228600" defTabSz="846138">
              <a:defRPr b="1">
                <a:solidFill>
                  <a:schemeClr val="tx1"/>
                </a:solidFill>
                <a:latin typeface="Times New Roman" panose="02020603050405020304" pitchFamily="18" charset="0"/>
              </a:defRPr>
            </a:lvl5pPr>
            <a:lvl6pPr marL="2514600" indent="-228600" defTabSz="846138" eaLnBrk="0" fontAlgn="base" hangingPunct="0">
              <a:spcBef>
                <a:spcPct val="0"/>
              </a:spcBef>
              <a:spcAft>
                <a:spcPct val="0"/>
              </a:spcAft>
              <a:defRPr b="1">
                <a:solidFill>
                  <a:schemeClr val="tx1"/>
                </a:solidFill>
                <a:latin typeface="Times New Roman" panose="02020603050405020304" pitchFamily="18" charset="0"/>
              </a:defRPr>
            </a:lvl6pPr>
            <a:lvl7pPr marL="2971800" indent="-228600" defTabSz="846138" eaLnBrk="0" fontAlgn="base" hangingPunct="0">
              <a:spcBef>
                <a:spcPct val="0"/>
              </a:spcBef>
              <a:spcAft>
                <a:spcPct val="0"/>
              </a:spcAft>
              <a:defRPr b="1">
                <a:solidFill>
                  <a:schemeClr val="tx1"/>
                </a:solidFill>
                <a:latin typeface="Times New Roman" panose="02020603050405020304" pitchFamily="18" charset="0"/>
              </a:defRPr>
            </a:lvl7pPr>
            <a:lvl8pPr marL="3429000" indent="-228600" defTabSz="846138" eaLnBrk="0" fontAlgn="base" hangingPunct="0">
              <a:spcBef>
                <a:spcPct val="0"/>
              </a:spcBef>
              <a:spcAft>
                <a:spcPct val="0"/>
              </a:spcAft>
              <a:defRPr b="1">
                <a:solidFill>
                  <a:schemeClr val="tx1"/>
                </a:solidFill>
                <a:latin typeface="Times New Roman" panose="02020603050405020304" pitchFamily="18" charset="0"/>
              </a:defRPr>
            </a:lvl8pPr>
            <a:lvl9pPr marL="3886200" indent="-228600" defTabSz="846138" eaLnBrk="0" fontAlgn="base" hangingPunct="0">
              <a:spcBef>
                <a:spcPct val="0"/>
              </a:spcBef>
              <a:spcAft>
                <a:spcPct val="0"/>
              </a:spcAft>
              <a:defRPr b="1">
                <a:solidFill>
                  <a:schemeClr val="tx1"/>
                </a:solidFill>
                <a:latin typeface="Times New Roman" panose="02020603050405020304" pitchFamily="18" charset="0"/>
              </a:defRPr>
            </a:lvl9pPr>
          </a:lstStyle>
          <a:p>
            <a:fld id="{DE21E5EE-638F-4334-BA9F-D81255E9C82F}" type="slidenum">
              <a:rPr lang="en-US" altLang="en-US" b="0"/>
              <a:pPr/>
              <a:t>60</a:t>
            </a:fld>
            <a:endParaRPr lang="en-US" altLang="en-US" b="0"/>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Slide Image Placeholder 1">
            <a:extLst>
              <a:ext uri="{FF2B5EF4-FFF2-40B4-BE49-F238E27FC236}">
                <a16:creationId xmlns:a16="http://schemas.microsoft.com/office/drawing/2014/main" id="{A78B52CE-64CA-FBAA-1267-F1894B9D27C2}"/>
              </a:ext>
            </a:extLst>
          </p:cNvPr>
          <p:cNvSpPr>
            <a:spLocks noGrp="1" noRot="1" noChangeAspect="1" noChangeArrowheads="1" noTextEdit="1"/>
          </p:cNvSpPr>
          <p:nvPr>
            <p:ph type="sldImg"/>
          </p:nvPr>
        </p:nvSpPr>
        <p:spPr>
          <a:ln/>
        </p:spPr>
      </p:sp>
      <p:sp>
        <p:nvSpPr>
          <p:cNvPr id="3" name="Notes Placeholder 2">
            <a:extLst>
              <a:ext uri="{FF2B5EF4-FFF2-40B4-BE49-F238E27FC236}">
                <a16:creationId xmlns:a16="http://schemas.microsoft.com/office/drawing/2014/main" id="{58F9B952-D5E6-11D8-B51A-219AD208D741}"/>
              </a:ext>
            </a:extLst>
          </p:cNvPr>
          <p:cNvSpPr>
            <a:spLocks noGrp="1"/>
          </p:cNvSpPr>
          <p:nvPr>
            <p:ph type="body" idx="1"/>
          </p:nvPr>
        </p:nvSpPr>
        <p:spPr/>
        <p:txBody>
          <a:bodyPr>
            <a:normAutofit/>
          </a:bodyPr>
          <a:lstStyle/>
          <a:p>
            <a:pPr>
              <a:defRPr/>
            </a:pPr>
            <a:r>
              <a:rPr lang="en-US" i="1" dirty="0"/>
              <a:t>Genesis 6:5-6</a:t>
            </a:r>
          </a:p>
          <a:p>
            <a:pPr marL="169863" indent="-169863">
              <a:lnSpc>
                <a:spcPct val="90000"/>
              </a:lnSpc>
              <a:spcBef>
                <a:spcPct val="100000"/>
              </a:spcBef>
              <a:buFont typeface="Times" pitchFamily="1" charset="0"/>
              <a:buNone/>
              <a:tabLst>
                <a:tab pos="169863" algn="l"/>
              </a:tabLst>
              <a:defRPr/>
            </a:pPr>
            <a:r>
              <a:rPr lang="en-US" i="1" dirty="0"/>
              <a:t>“	The Lord saw how great man's wickedness on the earth had become, and that every inclination of the thoughts of his heart was only evil all the time. </a:t>
            </a:r>
          </a:p>
          <a:p>
            <a:pPr marL="169863" indent="-169863">
              <a:lnSpc>
                <a:spcPct val="90000"/>
              </a:lnSpc>
              <a:spcBef>
                <a:spcPct val="100000"/>
              </a:spcBef>
              <a:buFont typeface="Times" pitchFamily="1" charset="0"/>
              <a:buNone/>
              <a:tabLst>
                <a:tab pos="169863" algn="l"/>
              </a:tabLst>
              <a:defRPr/>
            </a:pPr>
            <a:r>
              <a:rPr lang="en-US" i="1" dirty="0"/>
              <a:t>	The Lord was grieved that he had made man on the earth, and his heart was filled with pain.”</a:t>
            </a:r>
            <a:endParaRPr lang="en-US" sz="1100" i="1" dirty="0"/>
          </a:p>
          <a:p>
            <a:pPr>
              <a:defRPr/>
            </a:pPr>
            <a:endParaRPr lang="en-US" i="1" dirty="0">
              <a:solidFill>
                <a:srgbClr val="7B9569"/>
              </a:solidFill>
            </a:endParaRPr>
          </a:p>
          <a:p>
            <a:pPr>
              <a:defRPr/>
            </a:pPr>
            <a:r>
              <a:rPr lang="en-US" i="1" dirty="0">
                <a:solidFill>
                  <a:srgbClr val="7B9569"/>
                </a:solidFill>
              </a:rPr>
              <a:t>Genesis 8:21</a:t>
            </a:r>
          </a:p>
          <a:p>
            <a:pPr>
              <a:defRPr/>
            </a:pPr>
            <a:r>
              <a:rPr lang="en-US" i="1" dirty="0">
                <a:latin typeface="Helvetica" pitchFamily="1" charset="0"/>
              </a:rPr>
              <a:t>“The Lord smelled the pleasing aroma and said in his </a:t>
            </a:r>
            <a:r>
              <a:rPr lang="en-US" i="1" dirty="0" err="1">
                <a:latin typeface="Helvetica" pitchFamily="1" charset="0"/>
              </a:rPr>
              <a:t>heart:‘Never</a:t>
            </a:r>
            <a:r>
              <a:rPr lang="en-US" i="1" dirty="0">
                <a:latin typeface="Helvetica" pitchFamily="1" charset="0"/>
              </a:rPr>
              <a:t> again will I curse the ground because of man, even though every inclination of his heart is evil from childhood. And never again will I destroy all living creatures, as I have done</a:t>
            </a:r>
          </a:p>
          <a:p>
            <a:pPr>
              <a:defRPr/>
            </a:pPr>
            <a:endParaRPr lang="en-US" dirty="0"/>
          </a:p>
        </p:txBody>
      </p:sp>
      <p:sp>
        <p:nvSpPr>
          <p:cNvPr id="60420" name="Slide Number Placeholder 3">
            <a:extLst>
              <a:ext uri="{FF2B5EF4-FFF2-40B4-BE49-F238E27FC236}">
                <a16:creationId xmlns:a16="http://schemas.microsoft.com/office/drawing/2014/main" id="{939AEC98-8F2A-4AF0-2559-97EBE7D75ACA}"/>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830263">
              <a:spcBef>
                <a:spcPct val="30000"/>
              </a:spcBef>
              <a:defRPr sz="1200">
                <a:solidFill>
                  <a:schemeClr val="tx1"/>
                </a:solidFill>
                <a:latin typeface="Times New Roman" panose="02020603050405020304" pitchFamily="18" charset="0"/>
              </a:defRPr>
            </a:lvl1pPr>
            <a:lvl2pPr marL="742950" indent="-285750" defTabSz="830263">
              <a:spcBef>
                <a:spcPct val="30000"/>
              </a:spcBef>
              <a:defRPr sz="1200">
                <a:solidFill>
                  <a:schemeClr val="tx1"/>
                </a:solidFill>
                <a:latin typeface="Times New Roman" panose="02020603050405020304" pitchFamily="18" charset="0"/>
              </a:defRPr>
            </a:lvl2pPr>
            <a:lvl3pPr marL="1143000" indent="-228600" defTabSz="830263">
              <a:spcBef>
                <a:spcPct val="30000"/>
              </a:spcBef>
              <a:defRPr sz="1200">
                <a:solidFill>
                  <a:schemeClr val="tx1"/>
                </a:solidFill>
                <a:latin typeface="Times New Roman" panose="02020603050405020304" pitchFamily="18" charset="0"/>
              </a:defRPr>
            </a:lvl3pPr>
            <a:lvl4pPr marL="1600200" indent="-228600" defTabSz="830263">
              <a:spcBef>
                <a:spcPct val="30000"/>
              </a:spcBef>
              <a:defRPr sz="1200">
                <a:solidFill>
                  <a:schemeClr val="tx1"/>
                </a:solidFill>
                <a:latin typeface="Times New Roman" panose="02020603050405020304" pitchFamily="18" charset="0"/>
              </a:defRPr>
            </a:lvl4pPr>
            <a:lvl5pPr marL="2057400" indent="-228600" defTabSz="830263">
              <a:spcBef>
                <a:spcPct val="30000"/>
              </a:spcBef>
              <a:defRPr sz="1200">
                <a:solidFill>
                  <a:schemeClr val="tx1"/>
                </a:solidFill>
                <a:latin typeface="Times New Roman" panose="02020603050405020304" pitchFamily="18" charset="0"/>
              </a:defRPr>
            </a:lvl5pPr>
            <a:lvl6pPr marL="2514600" indent="-228600" defTabSz="830263"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830263"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830263"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830263"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C734CE27-B31C-4AC3-99AB-CF7D98F0522D}" type="slidenum">
              <a:rPr lang="en-US" altLang="en-US"/>
              <a:pPr>
                <a:spcBef>
                  <a:spcPct val="0"/>
                </a:spcBef>
              </a:pPr>
              <a:t>61</a:t>
            </a:fld>
            <a:endParaRPr lang="en-US"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1010" name="Rectangle 2">
            <a:extLst>
              <a:ext uri="{FF2B5EF4-FFF2-40B4-BE49-F238E27FC236}">
                <a16:creationId xmlns:a16="http://schemas.microsoft.com/office/drawing/2014/main" id="{8C67EBDC-5678-90EB-5085-7DCC11B30D12}"/>
              </a:ext>
            </a:extLst>
          </p:cNvPr>
          <p:cNvSpPr>
            <a:spLocks noGrp="1" noRot="1" noChangeAspect="1" noChangeArrowheads="1" noTextEdit="1"/>
          </p:cNvSpPr>
          <p:nvPr>
            <p:ph type="sldImg"/>
          </p:nvPr>
        </p:nvSpPr>
        <p:spPr>
          <a:ln/>
        </p:spPr>
      </p:sp>
      <p:sp>
        <p:nvSpPr>
          <p:cNvPr id="171011" name="Rectangle 3">
            <a:extLst>
              <a:ext uri="{FF2B5EF4-FFF2-40B4-BE49-F238E27FC236}">
                <a16:creationId xmlns:a16="http://schemas.microsoft.com/office/drawing/2014/main" id="{6CEB23E7-D9A6-81A4-0DEF-C718B75E96CB}"/>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Tree>
    <p:extLst>
      <p:ext uri="{BB962C8B-B14F-4D97-AF65-F5344CB8AC3E}">
        <p14:creationId xmlns:p14="http://schemas.microsoft.com/office/powerpoint/2010/main" val="247191969"/>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6130" name="Rectangle 2">
            <a:extLst>
              <a:ext uri="{FF2B5EF4-FFF2-40B4-BE49-F238E27FC236}">
                <a16:creationId xmlns:a16="http://schemas.microsoft.com/office/drawing/2014/main" id="{10B4F670-1646-4940-EACE-D3A2DB08BFD2}"/>
              </a:ext>
            </a:extLst>
          </p:cNvPr>
          <p:cNvSpPr>
            <a:spLocks noGrp="1" noRot="1" noChangeAspect="1" noChangeArrowheads="1" noTextEdit="1"/>
          </p:cNvSpPr>
          <p:nvPr>
            <p:ph type="sldImg"/>
          </p:nvPr>
        </p:nvSpPr>
        <p:spPr>
          <a:ln/>
        </p:spPr>
      </p:sp>
      <p:sp>
        <p:nvSpPr>
          <p:cNvPr id="176131" name="Rectangle 3">
            <a:extLst>
              <a:ext uri="{FF2B5EF4-FFF2-40B4-BE49-F238E27FC236}">
                <a16:creationId xmlns:a16="http://schemas.microsoft.com/office/drawing/2014/main" id="{8E570F03-F7AA-E1A2-7AC5-D8BAB677E161}"/>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spcBef>
                <a:spcPct val="0"/>
              </a:spcBef>
            </a:pPr>
            <a:r>
              <a:rPr lang="en-US" altLang="en-US">
                <a:solidFill>
                  <a:srgbClr val="000000"/>
                </a:solidFill>
                <a:latin typeface="Arial" panose="020B0604020202020204" pitchFamily="34" charset="0"/>
              </a:rPr>
              <a:t>Soul has to do with the aspect of your being that is most uniquely </a:t>
            </a:r>
            <a:br>
              <a:rPr lang="en-US" altLang="en-US">
                <a:solidFill>
                  <a:srgbClr val="000000"/>
                </a:solidFill>
                <a:latin typeface="Arial" panose="020B0604020202020204" pitchFamily="34" charset="0"/>
              </a:rPr>
            </a:br>
            <a:r>
              <a:rPr lang="en-US" altLang="en-US">
                <a:solidFill>
                  <a:srgbClr val="000000"/>
                </a:solidFill>
                <a:latin typeface="Arial" panose="020B0604020202020204" pitchFamily="34" charset="0"/>
              </a:rPr>
              <a:t>the real you...your feelings, personality, conscience and intuition. </a:t>
            </a:r>
          </a:p>
          <a:p>
            <a:pPr>
              <a:spcBef>
                <a:spcPct val="0"/>
              </a:spcBef>
            </a:pPr>
            <a:br>
              <a:rPr lang="en-US" altLang="en-US">
                <a:solidFill>
                  <a:srgbClr val="000000"/>
                </a:solidFill>
                <a:latin typeface="Arial" panose="020B0604020202020204" pitchFamily="34" charset="0"/>
              </a:rPr>
            </a:br>
            <a:r>
              <a:rPr lang="en-US" altLang="en-US">
                <a:solidFill>
                  <a:srgbClr val="000000"/>
                </a:solidFill>
                <a:latin typeface="Arial" panose="020B0604020202020204" pitchFamily="34" charset="0"/>
              </a:rPr>
              <a:t>We process our soul through feelings and impressions about ourselves, </a:t>
            </a:r>
            <a:br>
              <a:rPr lang="en-US" altLang="en-US">
                <a:solidFill>
                  <a:srgbClr val="000000"/>
                </a:solidFill>
                <a:latin typeface="Arial" panose="020B0604020202020204" pitchFamily="34" charset="0"/>
              </a:rPr>
            </a:br>
            <a:r>
              <a:rPr lang="en-US" altLang="en-US">
                <a:solidFill>
                  <a:srgbClr val="000000"/>
                </a:solidFill>
                <a:latin typeface="Arial" panose="020B0604020202020204" pitchFamily="34" charset="0"/>
              </a:rPr>
              <a:t>people and circumstances in our lives, allowing God and His </a:t>
            </a:r>
            <a:br>
              <a:rPr lang="en-US" altLang="en-US">
                <a:solidFill>
                  <a:srgbClr val="000000"/>
                </a:solidFill>
                <a:latin typeface="Arial" panose="020B0604020202020204" pitchFamily="34" charset="0"/>
              </a:rPr>
            </a:br>
            <a:r>
              <a:rPr lang="en-US" altLang="en-US">
                <a:solidFill>
                  <a:srgbClr val="000000"/>
                </a:solidFill>
                <a:latin typeface="Arial" panose="020B0604020202020204" pitchFamily="34" charset="0"/>
              </a:rPr>
              <a:t>understanding of who we are to be expressed.</a:t>
            </a:r>
          </a:p>
          <a:p>
            <a:endParaRPr lang="en-US" altLang="en-US"/>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Slide Image Placeholder 1">
            <a:extLst>
              <a:ext uri="{FF2B5EF4-FFF2-40B4-BE49-F238E27FC236}">
                <a16:creationId xmlns:a16="http://schemas.microsoft.com/office/drawing/2014/main" id="{A16CA11B-A192-733E-91D9-C5BD416A6763}"/>
              </a:ext>
            </a:extLst>
          </p:cNvPr>
          <p:cNvSpPr>
            <a:spLocks noGrp="1" noRot="1" noChangeAspect="1" noChangeArrowheads="1" noTextEdit="1"/>
          </p:cNvSpPr>
          <p:nvPr>
            <p:ph type="sldImg"/>
          </p:nvPr>
        </p:nvSpPr>
        <p:spPr>
          <a:ln/>
        </p:spPr>
      </p:sp>
      <p:sp>
        <p:nvSpPr>
          <p:cNvPr id="25603" name="Notes Placeholder 2">
            <a:extLst>
              <a:ext uri="{FF2B5EF4-FFF2-40B4-BE49-F238E27FC236}">
                <a16:creationId xmlns:a16="http://schemas.microsoft.com/office/drawing/2014/main" id="{E2B24A59-DB26-0EE2-E65F-BFA986948CE1}"/>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i="1"/>
              <a:t>Hebrews 4:12</a:t>
            </a:r>
          </a:p>
          <a:p>
            <a:r>
              <a:rPr lang="en-US" altLang="en-US" i="1"/>
              <a:t>“For the word of God is living and active. Sharper than any double-edged sword, it penetrates even to dividing soul and spirit, joints and marrow; it judges the thoughts and attitudes of the heart.”</a:t>
            </a:r>
          </a:p>
          <a:p>
            <a:endParaRPr lang="en-US" altLang="en-US" i="1"/>
          </a:p>
          <a:p>
            <a:r>
              <a:rPr lang="en-US" altLang="en-US" i="1">
                <a:solidFill>
                  <a:srgbClr val="7B9569"/>
                </a:solidFill>
              </a:rPr>
              <a:t>Matthew 16:24-26</a:t>
            </a:r>
            <a:endParaRPr lang="en-US" altLang="en-US">
              <a:solidFill>
                <a:srgbClr val="7B9569"/>
              </a:solidFill>
            </a:endParaRPr>
          </a:p>
          <a:p>
            <a:pPr>
              <a:spcBef>
                <a:spcPct val="50000"/>
              </a:spcBef>
              <a:buFont typeface="Times" panose="02020603050405020304" pitchFamily="18" charset="0"/>
              <a:buNone/>
            </a:pPr>
            <a:r>
              <a:rPr lang="en-US" altLang="en-US" i="1">
                <a:latin typeface="Helvetica" panose="020B0604020202020204" pitchFamily="34" charset="0"/>
              </a:rPr>
              <a:t>“	Then Jesus said to his disciples,‘If anyone </a:t>
            </a:r>
            <a:br>
              <a:rPr lang="en-US" altLang="en-US" i="1">
                <a:latin typeface="Helvetica" panose="020B0604020202020204" pitchFamily="34" charset="0"/>
              </a:rPr>
            </a:br>
            <a:r>
              <a:rPr lang="en-US" altLang="en-US" i="1">
                <a:latin typeface="Helvetica" panose="020B0604020202020204" pitchFamily="34" charset="0"/>
              </a:rPr>
              <a:t>would come after me, he must deny himself </a:t>
            </a:r>
            <a:br>
              <a:rPr lang="en-US" altLang="en-US" i="1">
                <a:latin typeface="Helvetica" panose="020B0604020202020204" pitchFamily="34" charset="0"/>
              </a:rPr>
            </a:br>
            <a:r>
              <a:rPr lang="en-US" altLang="en-US" i="1">
                <a:latin typeface="Helvetica" panose="020B0604020202020204" pitchFamily="34" charset="0"/>
              </a:rPr>
              <a:t>and take up his cross and follow me.</a:t>
            </a:r>
          </a:p>
          <a:p>
            <a:pPr>
              <a:spcBef>
                <a:spcPct val="50000"/>
              </a:spcBef>
              <a:buFont typeface="Times" panose="02020603050405020304" pitchFamily="18" charset="0"/>
              <a:buNone/>
            </a:pPr>
            <a:r>
              <a:rPr lang="en-US" altLang="en-US" i="1">
                <a:latin typeface="Helvetica" panose="020B0604020202020204" pitchFamily="34" charset="0"/>
              </a:rPr>
              <a:t>	For whoever wants to save his life will lose it, </a:t>
            </a:r>
            <a:br>
              <a:rPr lang="en-US" altLang="en-US" i="1">
                <a:latin typeface="Helvetica" panose="020B0604020202020204" pitchFamily="34" charset="0"/>
              </a:rPr>
            </a:br>
            <a:r>
              <a:rPr lang="en-US" altLang="en-US" i="1">
                <a:latin typeface="Helvetica" panose="020B0604020202020204" pitchFamily="34" charset="0"/>
              </a:rPr>
              <a:t>but whoever loses his life for me will find it.</a:t>
            </a:r>
          </a:p>
          <a:p>
            <a:pPr>
              <a:spcBef>
                <a:spcPct val="50000"/>
              </a:spcBef>
              <a:buFont typeface="Times" panose="02020603050405020304" pitchFamily="18" charset="0"/>
              <a:buNone/>
            </a:pPr>
            <a:r>
              <a:rPr lang="en-US" altLang="en-US" i="1">
                <a:latin typeface="Helvetica" panose="020B0604020202020204" pitchFamily="34" charset="0"/>
              </a:rPr>
              <a:t>	What good will it be for a man if he gains the </a:t>
            </a:r>
            <a:br>
              <a:rPr lang="en-US" altLang="en-US" i="1">
                <a:latin typeface="Helvetica" panose="020B0604020202020204" pitchFamily="34" charset="0"/>
              </a:rPr>
            </a:br>
            <a:r>
              <a:rPr lang="en-US" altLang="en-US" i="1">
                <a:latin typeface="Helvetica" panose="020B0604020202020204" pitchFamily="34" charset="0"/>
              </a:rPr>
              <a:t>whole world, yet forfeits his soul?</a:t>
            </a:r>
          </a:p>
          <a:p>
            <a:pPr>
              <a:spcBef>
                <a:spcPct val="50000"/>
              </a:spcBef>
              <a:buFont typeface="Times" panose="02020603050405020304" pitchFamily="18" charset="0"/>
              <a:buNone/>
            </a:pPr>
            <a:r>
              <a:rPr lang="en-US" altLang="en-US" i="1">
                <a:latin typeface="Helvetica" panose="020B0604020202020204" pitchFamily="34" charset="0"/>
              </a:rPr>
              <a:t>	Or what can a man give in exchange for his soul?”</a:t>
            </a:r>
          </a:p>
          <a:p>
            <a:endParaRPr lang="en-US" altLang="en-US"/>
          </a:p>
        </p:txBody>
      </p:sp>
      <p:sp>
        <p:nvSpPr>
          <p:cNvPr id="25604" name="Slide Number Placeholder 3">
            <a:extLst>
              <a:ext uri="{FF2B5EF4-FFF2-40B4-BE49-F238E27FC236}">
                <a16:creationId xmlns:a16="http://schemas.microsoft.com/office/drawing/2014/main" id="{73405109-B384-AD7E-E3BD-A6289834DD79}"/>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830263">
              <a:spcBef>
                <a:spcPct val="30000"/>
              </a:spcBef>
              <a:defRPr sz="1200">
                <a:solidFill>
                  <a:schemeClr val="tx1"/>
                </a:solidFill>
                <a:latin typeface="Times New Roman" panose="02020603050405020304" pitchFamily="18" charset="0"/>
              </a:defRPr>
            </a:lvl1pPr>
            <a:lvl2pPr marL="742950" indent="-285750" defTabSz="830263">
              <a:spcBef>
                <a:spcPct val="30000"/>
              </a:spcBef>
              <a:defRPr sz="1200">
                <a:solidFill>
                  <a:schemeClr val="tx1"/>
                </a:solidFill>
                <a:latin typeface="Times New Roman" panose="02020603050405020304" pitchFamily="18" charset="0"/>
              </a:defRPr>
            </a:lvl2pPr>
            <a:lvl3pPr marL="1143000" indent="-228600" defTabSz="830263">
              <a:spcBef>
                <a:spcPct val="30000"/>
              </a:spcBef>
              <a:defRPr sz="1200">
                <a:solidFill>
                  <a:schemeClr val="tx1"/>
                </a:solidFill>
                <a:latin typeface="Times New Roman" panose="02020603050405020304" pitchFamily="18" charset="0"/>
              </a:defRPr>
            </a:lvl3pPr>
            <a:lvl4pPr marL="1600200" indent="-228600" defTabSz="830263">
              <a:spcBef>
                <a:spcPct val="30000"/>
              </a:spcBef>
              <a:defRPr sz="1200">
                <a:solidFill>
                  <a:schemeClr val="tx1"/>
                </a:solidFill>
                <a:latin typeface="Times New Roman" panose="02020603050405020304" pitchFamily="18" charset="0"/>
              </a:defRPr>
            </a:lvl4pPr>
            <a:lvl5pPr marL="2057400" indent="-228600" defTabSz="830263">
              <a:spcBef>
                <a:spcPct val="30000"/>
              </a:spcBef>
              <a:defRPr sz="1200">
                <a:solidFill>
                  <a:schemeClr val="tx1"/>
                </a:solidFill>
                <a:latin typeface="Times New Roman" panose="02020603050405020304" pitchFamily="18" charset="0"/>
              </a:defRPr>
            </a:lvl5pPr>
            <a:lvl6pPr marL="2514600" indent="-228600" defTabSz="830263"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830263"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830263"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830263"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627FB320-2148-4808-AEBC-A4350AA708D1}" type="slidenum">
              <a:rPr lang="en-US" altLang="en-US" smtClean="0"/>
              <a:pPr>
                <a:spcBef>
                  <a:spcPct val="0"/>
                </a:spcBef>
              </a:pPr>
              <a:t>63</a:t>
            </a:fld>
            <a:endParaRPr lang="en-US" altLang="en-US"/>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7154" name="Slide Image Placeholder 1">
            <a:extLst>
              <a:ext uri="{FF2B5EF4-FFF2-40B4-BE49-F238E27FC236}">
                <a16:creationId xmlns:a16="http://schemas.microsoft.com/office/drawing/2014/main" id="{8DC9CFE5-E850-A5B6-EDD5-A7D368528144}"/>
              </a:ext>
            </a:extLst>
          </p:cNvPr>
          <p:cNvSpPr>
            <a:spLocks noGrp="1" noRot="1" noChangeAspect="1" noTextEdit="1"/>
          </p:cNvSpPr>
          <p:nvPr>
            <p:ph type="sldImg"/>
          </p:nvPr>
        </p:nvSpPr>
        <p:spPr>
          <a:ln/>
        </p:spPr>
      </p:sp>
      <p:sp>
        <p:nvSpPr>
          <p:cNvPr id="177155" name="Notes Placeholder 2">
            <a:extLst>
              <a:ext uri="{FF2B5EF4-FFF2-40B4-BE49-F238E27FC236}">
                <a16:creationId xmlns:a16="http://schemas.microsoft.com/office/drawing/2014/main" id="{65962CB4-C227-F743-B3AB-FCB6A851EF80}"/>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spcBef>
                <a:spcPct val="100000"/>
              </a:spcBef>
            </a:pPr>
            <a:r>
              <a:rPr lang="en-US" altLang="en-US"/>
              <a:t>With our minds we process </a:t>
            </a:r>
            <a:r>
              <a:rPr lang="en-US" altLang="en-US" i="1"/>
              <a:t>ideas</a:t>
            </a:r>
            <a:r>
              <a:rPr lang="en-US" altLang="en-US"/>
              <a:t>, </a:t>
            </a:r>
            <a:r>
              <a:rPr lang="en-US" altLang="en-US" i="1"/>
              <a:t>images</a:t>
            </a:r>
            <a:r>
              <a:rPr lang="en-US" altLang="en-US"/>
              <a:t> and </a:t>
            </a:r>
            <a:r>
              <a:rPr lang="en-US" altLang="en-US" i="1"/>
              <a:t>information</a:t>
            </a:r>
            <a:r>
              <a:rPr lang="en-US" altLang="en-US"/>
              <a:t> with our </a:t>
            </a:r>
            <a:r>
              <a:rPr lang="en-US" altLang="en-US" i="1"/>
              <a:t>ability to think</a:t>
            </a:r>
            <a:r>
              <a:rPr lang="en-US" altLang="en-US"/>
              <a:t>. With this ability we discern what is true and organize our world view to accomplish a mission in life. All truth is God's truth!</a:t>
            </a:r>
          </a:p>
          <a:p>
            <a:pPr>
              <a:spcBef>
                <a:spcPct val="100000"/>
              </a:spcBef>
            </a:pPr>
            <a:endParaRPr lang="en-US" altLang="en-US"/>
          </a:p>
          <a:p>
            <a:pPr>
              <a:spcBef>
                <a:spcPct val="100000"/>
              </a:spcBef>
            </a:pPr>
            <a:r>
              <a:rPr lang="en-US" altLang="en-US"/>
              <a:t>Plans are the strategies we formulate in our MINDS. We also use our minds to set goals </a:t>
            </a:r>
            <a:br>
              <a:rPr lang="en-US" altLang="en-US"/>
            </a:br>
            <a:r>
              <a:rPr lang="en-US" altLang="en-US"/>
              <a:t>for our lives that move us towards our mission and evaluate its efficacy.  </a:t>
            </a:r>
          </a:p>
          <a:p>
            <a:endParaRPr lang="en-US" altLang="en-US"/>
          </a:p>
        </p:txBody>
      </p:sp>
      <p:sp>
        <p:nvSpPr>
          <p:cNvPr id="177156" name="Slide Number Placeholder 3">
            <a:extLst>
              <a:ext uri="{FF2B5EF4-FFF2-40B4-BE49-F238E27FC236}">
                <a16:creationId xmlns:a16="http://schemas.microsoft.com/office/drawing/2014/main" id="{451FCCC0-EDC7-8759-6776-0D73BF1EE2AB}"/>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846138">
              <a:defRPr b="1">
                <a:solidFill>
                  <a:schemeClr val="tx1"/>
                </a:solidFill>
                <a:latin typeface="Times New Roman" panose="02020603050405020304" pitchFamily="18" charset="0"/>
              </a:defRPr>
            </a:lvl1pPr>
            <a:lvl2pPr marL="742950" indent="-285750" defTabSz="846138">
              <a:defRPr b="1">
                <a:solidFill>
                  <a:schemeClr val="tx1"/>
                </a:solidFill>
                <a:latin typeface="Times New Roman" panose="02020603050405020304" pitchFamily="18" charset="0"/>
              </a:defRPr>
            </a:lvl2pPr>
            <a:lvl3pPr marL="1143000" indent="-228600" defTabSz="846138">
              <a:defRPr b="1">
                <a:solidFill>
                  <a:schemeClr val="tx1"/>
                </a:solidFill>
                <a:latin typeface="Times New Roman" panose="02020603050405020304" pitchFamily="18" charset="0"/>
              </a:defRPr>
            </a:lvl3pPr>
            <a:lvl4pPr marL="1600200" indent="-228600" defTabSz="846138">
              <a:defRPr b="1">
                <a:solidFill>
                  <a:schemeClr val="tx1"/>
                </a:solidFill>
                <a:latin typeface="Times New Roman" panose="02020603050405020304" pitchFamily="18" charset="0"/>
              </a:defRPr>
            </a:lvl4pPr>
            <a:lvl5pPr marL="2057400" indent="-228600" defTabSz="846138">
              <a:defRPr b="1">
                <a:solidFill>
                  <a:schemeClr val="tx1"/>
                </a:solidFill>
                <a:latin typeface="Times New Roman" panose="02020603050405020304" pitchFamily="18" charset="0"/>
              </a:defRPr>
            </a:lvl5pPr>
            <a:lvl6pPr marL="2514600" indent="-228600" defTabSz="846138" eaLnBrk="0" fontAlgn="base" hangingPunct="0">
              <a:spcBef>
                <a:spcPct val="0"/>
              </a:spcBef>
              <a:spcAft>
                <a:spcPct val="0"/>
              </a:spcAft>
              <a:defRPr b="1">
                <a:solidFill>
                  <a:schemeClr val="tx1"/>
                </a:solidFill>
                <a:latin typeface="Times New Roman" panose="02020603050405020304" pitchFamily="18" charset="0"/>
              </a:defRPr>
            </a:lvl6pPr>
            <a:lvl7pPr marL="2971800" indent="-228600" defTabSz="846138" eaLnBrk="0" fontAlgn="base" hangingPunct="0">
              <a:spcBef>
                <a:spcPct val="0"/>
              </a:spcBef>
              <a:spcAft>
                <a:spcPct val="0"/>
              </a:spcAft>
              <a:defRPr b="1">
                <a:solidFill>
                  <a:schemeClr val="tx1"/>
                </a:solidFill>
                <a:latin typeface="Times New Roman" panose="02020603050405020304" pitchFamily="18" charset="0"/>
              </a:defRPr>
            </a:lvl7pPr>
            <a:lvl8pPr marL="3429000" indent="-228600" defTabSz="846138" eaLnBrk="0" fontAlgn="base" hangingPunct="0">
              <a:spcBef>
                <a:spcPct val="0"/>
              </a:spcBef>
              <a:spcAft>
                <a:spcPct val="0"/>
              </a:spcAft>
              <a:defRPr b="1">
                <a:solidFill>
                  <a:schemeClr val="tx1"/>
                </a:solidFill>
                <a:latin typeface="Times New Roman" panose="02020603050405020304" pitchFamily="18" charset="0"/>
              </a:defRPr>
            </a:lvl8pPr>
            <a:lvl9pPr marL="3886200" indent="-228600" defTabSz="846138" eaLnBrk="0" fontAlgn="base" hangingPunct="0">
              <a:spcBef>
                <a:spcPct val="0"/>
              </a:spcBef>
              <a:spcAft>
                <a:spcPct val="0"/>
              </a:spcAft>
              <a:defRPr b="1">
                <a:solidFill>
                  <a:schemeClr val="tx1"/>
                </a:solidFill>
                <a:latin typeface="Times New Roman" panose="02020603050405020304" pitchFamily="18" charset="0"/>
              </a:defRPr>
            </a:lvl9pPr>
          </a:lstStyle>
          <a:p>
            <a:fld id="{6ADB2EF4-390E-442F-86DF-A3331BAC22CB}" type="slidenum">
              <a:rPr lang="en-US" altLang="en-US" b="0"/>
              <a:pPr/>
              <a:t>64</a:t>
            </a:fld>
            <a:endParaRPr lang="en-US" altLang="en-US" b="0"/>
          </a:p>
        </p:txBody>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Slide Image Placeholder 1">
            <a:extLst>
              <a:ext uri="{FF2B5EF4-FFF2-40B4-BE49-F238E27FC236}">
                <a16:creationId xmlns:a16="http://schemas.microsoft.com/office/drawing/2014/main" id="{5E6CC73D-412B-0F94-486B-459D81C08D3A}"/>
              </a:ext>
            </a:extLst>
          </p:cNvPr>
          <p:cNvSpPr>
            <a:spLocks noGrp="1" noRot="1" noChangeAspect="1" noChangeArrowheads="1" noTextEdit="1"/>
          </p:cNvSpPr>
          <p:nvPr>
            <p:ph type="sldImg"/>
          </p:nvPr>
        </p:nvSpPr>
        <p:spPr>
          <a:ln/>
        </p:spPr>
      </p:sp>
      <p:sp>
        <p:nvSpPr>
          <p:cNvPr id="54275" name="Notes Placeholder 2">
            <a:extLst>
              <a:ext uri="{FF2B5EF4-FFF2-40B4-BE49-F238E27FC236}">
                <a16:creationId xmlns:a16="http://schemas.microsoft.com/office/drawing/2014/main" id="{717BEB0C-CE9A-1E36-91BE-E0AA6D736501}"/>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i="1"/>
              <a:t>Romans 12:2</a:t>
            </a:r>
          </a:p>
          <a:p>
            <a:endParaRPr lang="en-US" altLang="en-US" i="1"/>
          </a:p>
          <a:p>
            <a:pPr>
              <a:spcBef>
                <a:spcPct val="100000"/>
              </a:spcBef>
              <a:buFont typeface="Times" panose="02020603050405020304" pitchFamily="18" charset="0"/>
              <a:buNone/>
            </a:pPr>
            <a:r>
              <a:rPr lang="en-US" altLang="en-US" i="1"/>
              <a:t>“	Do not conform any longer to the pattern of </a:t>
            </a:r>
            <a:br>
              <a:rPr lang="en-US" altLang="en-US" i="1"/>
            </a:br>
            <a:r>
              <a:rPr lang="en-US" altLang="en-US" i="1"/>
              <a:t>this world, but be transformed by the renewing </a:t>
            </a:r>
            <a:br>
              <a:rPr lang="en-US" altLang="en-US" i="1"/>
            </a:br>
            <a:r>
              <a:rPr lang="en-US" altLang="en-US" i="1"/>
              <a:t>of your mind.</a:t>
            </a:r>
          </a:p>
          <a:p>
            <a:pPr>
              <a:spcBef>
                <a:spcPct val="100000"/>
              </a:spcBef>
              <a:buFont typeface="Times" panose="02020603050405020304" pitchFamily="18" charset="0"/>
              <a:buNone/>
            </a:pPr>
            <a:r>
              <a:rPr lang="en-US" altLang="en-US" i="1"/>
              <a:t>	Then you will be able to test and approve what God's will is—his good, pleasing and perfect will.”</a:t>
            </a:r>
          </a:p>
          <a:p>
            <a:endParaRPr lang="en-US" altLang="en-US"/>
          </a:p>
          <a:p>
            <a:r>
              <a:rPr lang="en-US" altLang="en-US" i="1">
                <a:solidFill>
                  <a:srgbClr val="7B9569"/>
                </a:solidFill>
              </a:rPr>
              <a:t>Philippians 3:18-19</a:t>
            </a:r>
            <a:endParaRPr lang="en-US" altLang="en-US">
              <a:solidFill>
                <a:srgbClr val="7B9569"/>
              </a:solidFill>
            </a:endParaRPr>
          </a:p>
          <a:p>
            <a:pPr>
              <a:spcBef>
                <a:spcPct val="100000"/>
              </a:spcBef>
              <a:buFont typeface="Times" panose="02020603050405020304" pitchFamily="18" charset="0"/>
              <a:buNone/>
            </a:pPr>
            <a:r>
              <a:rPr lang="en-US" altLang="en-US" i="1">
                <a:latin typeface="Helvetica" panose="020B0604020202020204" pitchFamily="34" charset="0"/>
              </a:rPr>
              <a:t>“	For, as I have often told you before and now </a:t>
            </a:r>
            <a:br>
              <a:rPr lang="en-US" altLang="en-US" i="1">
                <a:latin typeface="Helvetica" panose="020B0604020202020204" pitchFamily="34" charset="0"/>
              </a:rPr>
            </a:br>
            <a:r>
              <a:rPr lang="en-US" altLang="en-US" i="1">
                <a:latin typeface="Helvetica" panose="020B0604020202020204" pitchFamily="34" charset="0"/>
              </a:rPr>
              <a:t>say again even with tears, many live as enemies </a:t>
            </a:r>
            <a:br>
              <a:rPr lang="en-US" altLang="en-US" i="1">
                <a:latin typeface="Helvetica" panose="020B0604020202020204" pitchFamily="34" charset="0"/>
              </a:rPr>
            </a:br>
            <a:r>
              <a:rPr lang="en-US" altLang="en-US" i="1">
                <a:latin typeface="Helvetica" panose="020B0604020202020204" pitchFamily="34" charset="0"/>
              </a:rPr>
              <a:t>of the cross of Christ.</a:t>
            </a:r>
          </a:p>
          <a:p>
            <a:pPr>
              <a:spcBef>
                <a:spcPct val="100000"/>
              </a:spcBef>
              <a:buFont typeface="Times" panose="02020603050405020304" pitchFamily="18" charset="0"/>
              <a:buNone/>
            </a:pPr>
            <a:r>
              <a:rPr lang="en-US" altLang="en-US" i="1">
                <a:latin typeface="Helvetica" panose="020B0604020202020204" pitchFamily="34" charset="0"/>
              </a:rPr>
              <a:t>	Their destiny is destruction, their god is their stomach, </a:t>
            </a:r>
          </a:p>
          <a:p>
            <a:pPr>
              <a:spcBef>
                <a:spcPct val="100000"/>
              </a:spcBef>
              <a:buFont typeface="Times" panose="02020603050405020304" pitchFamily="18" charset="0"/>
              <a:buNone/>
            </a:pPr>
            <a:r>
              <a:rPr lang="en-US" altLang="en-US" i="1">
                <a:latin typeface="Helvetica" panose="020B0604020202020204" pitchFamily="34" charset="0"/>
              </a:rPr>
              <a:t>	and their glory is in their shame. Their mind is on earthly things.”</a:t>
            </a:r>
          </a:p>
          <a:p>
            <a:endParaRPr lang="en-US" altLang="en-US"/>
          </a:p>
        </p:txBody>
      </p:sp>
      <p:sp>
        <p:nvSpPr>
          <p:cNvPr id="54276" name="Slide Number Placeholder 3">
            <a:extLst>
              <a:ext uri="{FF2B5EF4-FFF2-40B4-BE49-F238E27FC236}">
                <a16:creationId xmlns:a16="http://schemas.microsoft.com/office/drawing/2014/main" id="{3A6A6848-F64C-5998-B20A-1B0C102628B0}"/>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830263">
              <a:spcBef>
                <a:spcPct val="30000"/>
              </a:spcBef>
              <a:defRPr sz="1200">
                <a:solidFill>
                  <a:schemeClr val="tx1"/>
                </a:solidFill>
                <a:latin typeface="Times New Roman" panose="02020603050405020304" pitchFamily="18" charset="0"/>
              </a:defRPr>
            </a:lvl1pPr>
            <a:lvl2pPr marL="742950" indent="-285750" defTabSz="830263">
              <a:spcBef>
                <a:spcPct val="30000"/>
              </a:spcBef>
              <a:defRPr sz="1200">
                <a:solidFill>
                  <a:schemeClr val="tx1"/>
                </a:solidFill>
                <a:latin typeface="Times New Roman" panose="02020603050405020304" pitchFamily="18" charset="0"/>
              </a:defRPr>
            </a:lvl2pPr>
            <a:lvl3pPr marL="1143000" indent="-228600" defTabSz="830263">
              <a:spcBef>
                <a:spcPct val="30000"/>
              </a:spcBef>
              <a:defRPr sz="1200">
                <a:solidFill>
                  <a:schemeClr val="tx1"/>
                </a:solidFill>
                <a:latin typeface="Times New Roman" panose="02020603050405020304" pitchFamily="18" charset="0"/>
              </a:defRPr>
            </a:lvl3pPr>
            <a:lvl4pPr marL="1600200" indent="-228600" defTabSz="830263">
              <a:spcBef>
                <a:spcPct val="30000"/>
              </a:spcBef>
              <a:defRPr sz="1200">
                <a:solidFill>
                  <a:schemeClr val="tx1"/>
                </a:solidFill>
                <a:latin typeface="Times New Roman" panose="02020603050405020304" pitchFamily="18" charset="0"/>
              </a:defRPr>
            </a:lvl4pPr>
            <a:lvl5pPr marL="2057400" indent="-228600" defTabSz="830263">
              <a:spcBef>
                <a:spcPct val="30000"/>
              </a:spcBef>
              <a:defRPr sz="1200">
                <a:solidFill>
                  <a:schemeClr val="tx1"/>
                </a:solidFill>
                <a:latin typeface="Times New Roman" panose="02020603050405020304" pitchFamily="18" charset="0"/>
              </a:defRPr>
            </a:lvl5pPr>
            <a:lvl6pPr marL="2514600" indent="-228600" defTabSz="830263"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830263"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830263"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830263"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1AB32455-6D5A-446D-BF0F-530D2BA3C8DB}" type="slidenum">
              <a:rPr lang="en-US" altLang="en-US" smtClean="0"/>
              <a:pPr>
                <a:spcBef>
                  <a:spcPct val="0"/>
                </a:spcBef>
              </a:pPr>
              <a:t>65</a:t>
            </a:fld>
            <a:endParaRPr lang="en-US" altLang="en-US"/>
          </a:p>
        </p:txBody>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8178" name="Slide Image Placeholder 1">
            <a:extLst>
              <a:ext uri="{FF2B5EF4-FFF2-40B4-BE49-F238E27FC236}">
                <a16:creationId xmlns:a16="http://schemas.microsoft.com/office/drawing/2014/main" id="{476450D4-6CD5-2DC7-86E8-049A926247AE}"/>
              </a:ext>
            </a:extLst>
          </p:cNvPr>
          <p:cNvSpPr>
            <a:spLocks noGrp="1" noRot="1" noChangeAspect="1" noTextEdit="1"/>
          </p:cNvSpPr>
          <p:nvPr>
            <p:ph type="sldImg"/>
          </p:nvPr>
        </p:nvSpPr>
        <p:spPr>
          <a:ln/>
        </p:spPr>
      </p:sp>
      <p:sp>
        <p:nvSpPr>
          <p:cNvPr id="178179" name="Notes Placeholder 2">
            <a:extLst>
              <a:ext uri="{FF2B5EF4-FFF2-40B4-BE49-F238E27FC236}">
                <a16:creationId xmlns:a16="http://schemas.microsoft.com/office/drawing/2014/main" id="{446B5A51-97B2-CA91-EA33-20BB202DDC12}"/>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t>This is our energy and abilities.</a:t>
            </a:r>
          </a:p>
          <a:p>
            <a:endParaRPr lang="en-US" altLang="en-US"/>
          </a:p>
          <a:p>
            <a:r>
              <a:rPr lang="en-US" altLang="en-US"/>
              <a:t>We need to find the right balance or rhythm to the pace of our lives, which helps us to grow physically while remaining surrendered to living in and through God's strength</a:t>
            </a:r>
          </a:p>
        </p:txBody>
      </p:sp>
      <p:sp>
        <p:nvSpPr>
          <p:cNvPr id="178180" name="Slide Number Placeholder 3">
            <a:extLst>
              <a:ext uri="{FF2B5EF4-FFF2-40B4-BE49-F238E27FC236}">
                <a16:creationId xmlns:a16="http://schemas.microsoft.com/office/drawing/2014/main" id="{DA4D8B51-A21B-9455-3FCC-CB6B24D1C0CD}"/>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846138">
              <a:defRPr b="1">
                <a:solidFill>
                  <a:schemeClr val="tx1"/>
                </a:solidFill>
                <a:latin typeface="Times New Roman" panose="02020603050405020304" pitchFamily="18" charset="0"/>
              </a:defRPr>
            </a:lvl1pPr>
            <a:lvl2pPr marL="742950" indent="-285750" defTabSz="846138">
              <a:defRPr b="1">
                <a:solidFill>
                  <a:schemeClr val="tx1"/>
                </a:solidFill>
                <a:latin typeface="Times New Roman" panose="02020603050405020304" pitchFamily="18" charset="0"/>
              </a:defRPr>
            </a:lvl2pPr>
            <a:lvl3pPr marL="1143000" indent="-228600" defTabSz="846138">
              <a:defRPr b="1">
                <a:solidFill>
                  <a:schemeClr val="tx1"/>
                </a:solidFill>
                <a:latin typeface="Times New Roman" panose="02020603050405020304" pitchFamily="18" charset="0"/>
              </a:defRPr>
            </a:lvl3pPr>
            <a:lvl4pPr marL="1600200" indent="-228600" defTabSz="846138">
              <a:defRPr b="1">
                <a:solidFill>
                  <a:schemeClr val="tx1"/>
                </a:solidFill>
                <a:latin typeface="Times New Roman" panose="02020603050405020304" pitchFamily="18" charset="0"/>
              </a:defRPr>
            </a:lvl4pPr>
            <a:lvl5pPr marL="2057400" indent="-228600" defTabSz="846138">
              <a:defRPr b="1">
                <a:solidFill>
                  <a:schemeClr val="tx1"/>
                </a:solidFill>
                <a:latin typeface="Times New Roman" panose="02020603050405020304" pitchFamily="18" charset="0"/>
              </a:defRPr>
            </a:lvl5pPr>
            <a:lvl6pPr marL="2514600" indent="-228600" defTabSz="846138" eaLnBrk="0" fontAlgn="base" hangingPunct="0">
              <a:spcBef>
                <a:spcPct val="0"/>
              </a:spcBef>
              <a:spcAft>
                <a:spcPct val="0"/>
              </a:spcAft>
              <a:defRPr b="1">
                <a:solidFill>
                  <a:schemeClr val="tx1"/>
                </a:solidFill>
                <a:latin typeface="Times New Roman" panose="02020603050405020304" pitchFamily="18" charset="0"/>
              </a:defRPr>
            </a:lvl6pPr>
            <a:lvl7pPr marL="2971800" indent="-228600" defTabSz="846138" eaLnBrk="0" fontAlgn="base" hangingPunct="0">
              <a:spcBef>
                <a:spcPct val="0"/>
              </a:spcBef>
              <a:spcAft>
                <a:spcPct val="0"/>
              </a:spcAft>
              <a:defRPr b="1">
                <a:solidFill>
                  <a:schemeClr val="tx1"/>
                </a:solidFill>
                <a:latin typeface="Times New Roman" panose="02020603050405020304" pitchFamily="18" charset="0"/>
              </a:defRPr>
            </a:lvl7pPr>
            <a:lvl8pPr marL="3429000" indent="-228600" defTabSz="846138" eaLnBrk="0" fontAlgn="base" hangingPunct="0">
              <a:spcBef>
                <a:spcPct val="0"/>
              </a:spcBef>
              <a:spcAft>
                <a:spcPct val="0"/>
              </a:spcAft>
              <a:defRPr b="1">
                <a:solidFill>
                  <a:schemeClr val="tx1"/>
                </a:solidFill>
                <a:latin typeface="Times New Roman" panose="02020603050405020304" pitchFamily="18" charset="0"/>
              </a:defRPr>
            </a:lvl8pPr>
            <a:lvl9pPr marL="3886200" indent="-228600" defTabSz="846138" eaLnBrk="0" fontAlgn="base" hangingPunct="0">
              <a:spcBef>
                <a:spcPct val="0"/>
              </a:spcBef>
              <a:spcAft>
                <a:spcPct val="0"/>
              </a:spcAft>
              <a:defRPr b="1">
                <a:solidFill>
                  <a:schemeClr val="tx1"/>
                </a:solidFill>
                <a:latin typeface="Times New Roman" panose="02020603050405020304" pitchFamily="18" charset="0"/>
              </a:defRPr>
            </a:lvl9pPr>
          </a:lstStyle>
          <a:p>
            <a:fld id="{5176EA2F-3449-44A5-940C-712315AD95A2}" type="slidenum">
              <a:rPr lang="en-US" altLang="en-US" b="0"/>
              <a:pPr/>
              <a:t>66</a:t>
            </a:fld>
            <a:endParaRPr lang="en-US" altLang="en-US" b="0"/>
          </a:p>
        </p:txBody>
      </p:sp>
    </p:spTree>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Slide Image Placeholder 1">
            <a:extLst>
              <a:ext uri="{FF2B5EF4-FFF2-40B4-BE49-F238E27FC236}">
                <a16:creationId xmlns:a16="http://schemas.microsoft.com/office/drawing/2014/main" id="{7AB80E3E-584C-507F-7179-66FD53ED7EA5}"/>
              </a:ext>
            </a:extLst>
          </p:cNvPr>
          <p:cNvSpPr>
            <a:spLocks noGrp="1" noRot="1" noChangeAspect="1" noChangeArrowheads="1" noTextEdit="1"/>
          </p:cNvSpPr>
          <p:nvPr>
            <p:ph type="sldImg"/>
          </p:nvPr>
        </p:nvSpPr>
        <p:spPr>
          <a:ln/>
        </p:spPr>
      </p:sp>
      <p:sp>
        <p:nvSpPr>
          <p:cNvPr id="3" name="Notes Placeholder 2">
            <a:extLst>
              <a:ext uri="{FF2B5EF4-FFF2-40B4-BE49-F238E27FC236}">
                <a16:creationId xmlns:a16="http://schemas.microsoft.com/office/drawing/2014/main" id="{719FEED0-08A6-E3F2-460F-67619E3FE7A6}"/>
              </a:ext>
            </a:extLst>
          </p:cNvPr>
          <p:cNvSpPr>
            <a:spLocks noGrp="1"/>
          </p:cNvSpPr>
          <p:nvPr>
            <p:ph type="body" idx="1"/>
          </p:nvPr>
        </p:nvSpPr>
        <p:spPr/>
        <p:txBody>
          <a:bodyPr>
            <a:normAutofit/>
          </a:bodyPr>
          <a:lstStyle/>
          <a:p>
            <a:pPr>
              <a:defRPr/>
            </a:pPr>
            <a:r>
              <a:rPr lang="en-US" i="1" dirty="0"/>
              <a:t>Philippians 4:12-13</a:t>
            </a:r>
          </a:p>
          <a:p>
            <a:pPr marL="169863" indent="-169863">
              <a:spcBef>
                <a:spcPct val="100000"/>
              </a:spcBef>
              <a:buFont typeface="Times" pitchFamily="1" charset="0"/>
              <a:buNone/>
              <a:tabLst>
                <a:tab pos="169863" algn="l"/>
              </a:tabLst>
              <a:defRPr/>
            </a:pPr>
            <a:r>
              <a:rPr lang="en-US" i="1" dirty="0"/>
              <a:t>“	I know what it is to be in need, and I know </a:t>
            </a:r>
            <a:br>
              <a:rPr lang="en-US" i="1" dirty="0"/>
            </a:br>
            <a:r>
              <a:rPr lang="en-US" i="1" dirty="0"/>
              <a:t>what it is to have plenty. I have learned the secret of being content in any and every situation, whether well fed or hungry, whether living in plenty or in want.</a:t>
            </a:r>
          </a:p>
          <a:p>
            <a:pPr marL="169863" indent="-169863">
              <a:spcBef>
                <a:spcPct val="100000"/>
              </a:spcBef>
              <a:buFont typeface="Times" pitchFamily="1" charset="0"/>
              <a:buNone/>
              <a:tabLst>
                <a:tab pos="169863" algn="l"/>
              </a:tabLst>
              <a:defRPr/>
            </a:pPr>
            <a:r>
              <a:rPr lang="en-US" i="1" dirty="0"/>
              <a:t>	I can do everything through him who gives </a:t>
            </a:r>
            <a:br>
              <a:rPr lang="en-US" i="1" dirty="0"/>
            </a:br>
            <a:r>
              <a:rPr lang="en-US" i="1" dirty="0"/>
              <a:t>me strength.”</a:t>
            </a:r>
          </a:p>
          <a:p>
            <a:pPr>
              <a:defRPr/>
            </a:pPr>
            <a:r>
              <a:rPr lang="en-US" i="1" dirty="0">
                <a:solidFill>
                  <a:srgbClr val="7B9569"/>
                </a:solidFill>
              </a:rPr>
              <a:t>1 Corinthians 6:19</a:t>
            </a:r>
            <a:endParaRPr lang="en-US" dirty="0">
              <a:solidFill>
                <a:srgbClr val="7B9569"/>
              </a:solidFill>
            </a:endParaRPr>
          </a:p>
          <a:p>
            <a:pPr>
              <a:defRPr/>
            </a:pPr>
            <a:r>
              <a:rPr lang="en-US" i="1" dirty="0">
                <a:latin typeface="Helvetica" pitchFamily="1" charset="0"/>
              </a:rPr>
              <a:t>“Do you not know that your body is a temple </a:t>
            </a:r>
            <a:br>
              <a:rPr lang="en-US" i="1" dirty="0">
                <a:latin typeface="Helvetica" pitchFamily="1" charset="0"/>
              </a:rPr>
            </a:br>
            <a:r>
              <a:rPr lang="en-US" i="1" dirty="0">
                <a:latin typeface="Helvetica" pitchFamily="1" charset="0"/>
              </a:rPr>
              <a:t>of the Holy Spirit, who is in you, whom you have received from God? You are not your own”</a:t>
            </a:r>
          </a:p>
          <a:p>
            <a:pPr>
              <a:defRPr/>
            </a:pPr>
            <a:endParaRPr lang="en-US" dirty="0"/>
          </a:p>
        </p:txBody>
      </p:sp>
      <p:sp>
        <p:nvSpPr>
          <p:cNvPr id="80900" name="Slide Number Placeholder 3">
            <a:extLst>
              <a:ext uri="{FF2B5EF4-FFF2-40B4-BE49-F238E27FC236}">
                <a16:creationId xmlns:a16="http://schemas.microsoft.com/office/drawing/2014/main" id="{CE40E349-DC45-9B61-1A67-5609B2B570DB}"/>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830263">
              <a:spcBef>
                <a:spcPct val="30000"/>
              </a:spcBef>
              <a:defRPr sz="1200">
                <a:solidFill>
                  <a:schemeClr val="tx1"/>
                </a:solidFill>
                <a:latin typeface="Times New Roman" panose="02020603050405020304" pitchFamily="18" charset="0"/>
              </a:defRPr>
            </a:lvl1pPr>
            <a:lvl2pPr marL="742950" indent="-285750" defTabSz="830263">
              <a:spcBef>
                <a:spcPct val="30000"/>
              </a:spcBef>
              <a:defRPr sz="1200">
                <a:solidFill>
                  <a:schemeClr val="tx1"/>
                </a:solidFill>
                <a:latin typeface="Times New Roman" panose="02020603050405020304" pitchFamily="18" charset="0"/>
              </a:defRPr>
            </a:lvl2pPr>
            <a:lvl3pPr marL="1143000" indent="-228600" defTabSz="830263">
              <a:spcBef>
                <a:spcPct val="30000"/>
              </a:spcBef>
              <a:defRPr sz="1200">
                <a:solidFill>
                  <a:schemeClr val="tx1"/>
                </a:solidFill>
                <a:latin typeface="Times New Roman" panose="02020603050405020304" pitchFamily="18" charset="0"/>
              </a:defRPr>
            </a:lvl3pPr>
            <a:lvl4pPr marL="1600200" indent="-228600" defTabSz="830263">
              <a:spcBef>
                <a:spcPct val="30000"/>
              </a:spcBef>
              <a:defRPr sz="1200">
                <a:solidFill>
                  <a:schemeClr val="tx1"/>
                </a:solidFill>
                <a:latin typeface="Times New Roman" panose="02020603050405020304" pitchFamily="18" charset="0"/>
              </a:defRPr>
            </a:lvl4pPr>
            <a:lvl5pPr marL="2057400" indent="-228600" defTabSz="830263">
              <a:spcBef>
                <a:spcPct val="30000"/>
              </a:spcBef>
              <a:defRPr sz="1200">
                <a:solidFill>
                  <a:schemeClr val="tx1"/>
                </a:solidFill>
                <a:latin typeface="Times New Roman" panose="02020603050405020304" pitchFamily="18" charset="0"/>
              </a:defRPr>
            </a:lvl5pPr>
            <a:lvl6pPr marL="2514600" indent="-228600" defTabSz="830263"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830263"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830263"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830263"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5EBAF01E-6D97-4DD4-8C17-6ECDAA2A7CA2}" type="slidenum">
              <a:rPr lang="en-US" altLang="en-US" smtClean="0"/>
              <a:pPr>
                <a:spcBef>
                  <a:spcPct val="0"/>
                </a:spcBef>
              </a:pPr>
              <a:t>67</a:t>
            </a:fld>
            <a:endParaRPr lang="en-US" altLang="en-US"/>
          </a:p>
        </p:txBody>
      </p:sp>
    </p:spTree>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9202" name="Slide Image Placeholder 1">
            <a:extLst>
              <a:ext uri="{FF2B5EF4-FFF2-40B4-BE49-F238E27FC236}">
                <a16:creationId xmlns:a16="http://schemas.microsoft.com/office/drawing/2014/main" id="{1B65BFDE-CCE7-5D7F-DD68-2EBA5BC3B9BF}"/>
              </a:ext>
            </a:extLst>
          </p:cNvPr>
          <p:cNvSpPr>
            <a:spLocks noGrp="1" noRot="1" noChangeAspect="1" noTextEdit="1"/>
          </p:cNvSpPr>
          <p:nvPr>
            <p:ph type="sldImg"/>
          </p:nvPr>
        </p:nvSpPr>
        <p:spPr>
          <a:ln/>
        </p:spPr>
      </p:sp>
      <p:sp>
        <p:nvSpPr>
          <p:cNvPr id="179203" name="Notes Placeholder 2">
            <a:extLst>
              <a:ext uri="{FF2B5EF4-FFF2-40B4-BE49-F238E27FC236}">
                <a16:creationId xmlns:a16="http://schemas.microsoft.com/office/drawing/2014/main" id="{9B9EC897-ACCA-21ED-30C9-6A74B33542B7}"/>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t>Pray &amp; Petition</a:t>
            </a:r>
          </a:p>
          <a:p>
            <a:r>
              <a:rPr lang="en-US" altLang="en-US"/>
              <a:t>Reflect &amp; Relate</a:t>
            </a:r>
          </a:p>
          <a:p>
            <a:r>
              <a:rPr lang="en-US" altLang="en-US"/>
              <a:t>Eat &amp; Exercise</a:t>
            </a:r>
          </a:p>
          <a:p>
            <a:r>
              <a:rPr lang="en-US" altLang="en-US"/>
              <a:t>Ponder &amp; Plan</a:t>
            </a:r>
          </a:p>
          <a:p>
            <a:pPr>
              <a:spcBef>
                <a:spcPct val="100000"/>
              </a:spcBef>
              <a:buFont typeface="Times" panose="02020603050405020304" pitchFamily="18" charset="0"/>
              <a:buNone/>
            </a:pPr>
            <a:r>
              <a:rPr lang="en-US" altLang="en-US"/>
              <a:t>Set up time - the time it takes to put things in order, to arrange </a:t>
            </a:r>
          </a:p>
          <a:p>
            <a:pPr>
              <a:spcBef>
                <a:spcPct val="0"/>
              </a:spcBef>
              <a:buFont typeface="Times" panose="02020603050405020304" pitchFamily="18" charset="0"/>
              <a:buNone/>
            </a:pPr>
            <a:r>
              <a:rPr lang="en-US" altLang="en-US"/>
              <a:t>things so that you can start on a specific task or start each day properly.</a:t>
            </a:r>
          </a:p>
          <a:p>
            <a:pPr>
              <a:spcBef>
                <a:spcPct val="0"/>
              </a:spcBef>
              <a:buFont typeface="Times" panose="02020603050405020304" pitchFamily="18" charset="0"/>
              <a:buNone/>
            </a:pPr>
            <a:endParaRPr lang="en-US" altLang="en-US"/>
          </a:p>
          <a:p>
            <a:pPr>
              <a:spcBef>
                <a:spcPct val="100000"/>
              </a:spcBef>
              <a:buFont typeface="Times" panose="02020603050405020304" pitchFamily="18" charset="0"/>
              <a:buNone/>
            </a:pPr>
            <a:r>
              <a:rPr lang="en-US" altLang="en-US"/>
              <a:t>Take the time to set up your being for each day!</a:t>
            </a:r>
          </a:p>
          <a:p>
            <a:endParaRPr lang="en-US" altLang="en-US"/>
          </a:p>
        </p:txBody>
      </p:sp>
      <p:sp>
        <p:nvSpPr>
          <p:cNvPr id="179204" name="Slide Number Placeholder 3">
            <a:extLst>
              <a:ext uri="{FF2B5EF4-FFF2-40B4-BE49-F238E27FC236}">
                <a16:creationId xmlns:a16="http://schemas.microsoft.com/office/drawing/2014/main" id="{6768DDEE-E33E-EDD7-E2A8-42476E50B092}"/>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846138">
              <a:defRPr b="1">
                <a:solidFill>
                  <a:schemeClr val="tx1"/>
                </a:solidFill>
                <a:latin typeface="Times New Roman" panose="02020603050405020304" pitchFamily="18" charset="0"/>
              </a:defRPr>
            </a:lvl1pPr>
            <a:lvl2pPr marL="742950" indent="-285750" defTabSz="846138">
              <a:defRPr b="1">
                <a:solidFill>
                  <a:schemeClr val="tx1"/>
                </a:solidFill>
                <a:latin typeface="Times New Roman" panose="02020603050405020304" pitchFamily="18" charset="0"/>
              </a:defRPr>
            </a:lvl2pPr>
            <a:lvl3pPr marL="1143000" indent="-228600" defTabSz="846138">
              <a:defRPr b="1">
                <a:solidFill>
                  <a:schemeClr val="tx1"/>
                </a:solidFill>
                <a:latin typeface="Times New Roman" panose="02020603050405020304" pitchFamily="18" charset="0"/>
              </a:defRPr>
            </a:lvl3pPr>
            <a:lvl4pPr marL="1600200" indent="-228600" defTabSz="846138">
              <a:defRPr b="1">
                <a:solidFill>
                  <a:schemeClr val="tx1"/>
                </a:solidFill>
                <a:latin typeface="Times New Roman" panose="02020603050405020304" pitchFamily="18" charset="0"/>
              </a:defRPr>
            </a:lvl4pPr>
            <a:lvl5pPr marL="2057400" indent="-228600" defTabSz="846138">
              <a:defRPr b="1">
                <a:solidFill>
                  <a:schemeClr val="tx1"/>
                </a:solidFill>
                <a:latin typeface="Times New Roman" panose="02020603050405020304" pitchFamily="18" charset="0"/>
              </a:defRPr>
            </a:lvl5pPr>
            <a:lvl6pPr marL="2514600" indent="-228600" defTabSz="846138" eaLnBrk="0" fontAlgn="base" hangingPunct="0">
              <a:spcBef>
                <a:spcPct val="0"/>
              </a:spcBef>
              <a:spcAft>
                <a:spcPct val="0"/>
              </a:spcAft>
              <a:defRPr b="1">
                <a:solidFill>
                  <a:schemeClr val="tx1"/>
                </a:solidFill>
                <a:latin typeface="Times New Roman" panose="02020603050405020304" pitchFamily="18" charset="0"/>
              </a:defRPr>
            </a:lvl6pPr>
            <a:lvl7pPr marL="2971800" indent="-228600" defTabSz="846138" eaLnBrk="0" fontAlgn="base" hangingPunct="0">
              <a:spcBef>
                <a:spcPct val="0"/>
              </a:spcBef>
              <a:spcAft>
                <a:spcPct val="0"/>
              </a:spcAft>
              <a:defRPr b="1">
                <a:solidFill>
                  <a:schemeClr val="tx1"/>
                </a:solidFill>
                <a:latin typeface="Times New Roman" panose="02020603050405020304" pitchFamily="18" charset="0"/>
              </a:defRPr>
            </a:lvl7pPr>
            <a:lvl8pPr marL="3429000" indent="-228600" defTabSz="846138" eaLnBrk="0" fontAlgn="base" hangingPunct="0">
              <a:spcBef>
                <a:spcPct val="0"/>
              </a:spcBef>
              <a:spcAft>
                <a:spcPct val="0"/>
              </a:spcAft>
              <a:defRPr b="1">
                <a:solidFill>
                  <a:schemeClr val="tx1"/>
                </a:solidFill>
                <a:latin typeface="Times New Roman" panose="02020603050405020304" pitchFamily="18" charset="0"/>
              </a:defRPr>
            </a:lvl8pPr>
            <a:lvl9pPr marL="3886200" indent="-228600" defTabSz="846138" eaLnBrk="0" fontAlgn="base" hangingPunct="0">
              <a:spcBef>
                <a:spcPct val="0"/>
              </a:spcBef>
              <a:spcAft>
                <a:spcPct val="0"/>
              </a:spcAft>
              <a:defRPr b="1">
                <a:solidFill>
                  <a:schemeClr val="tx1"/>
                </a:solidFill>
                <a:latin typeface="Times New Roman" panose="02020603050405020304" pitchFamily="18" charset="0"/>
              </a:defRPr>
            </a:lvl9pPr>
          </a:lstStyle>
          <a:p>
            <a:fld id="{AF1DD7DF-1BFE-45F5-8F69-97492FABB80B}" type="slidenum">
              <a:rPr lang="en-US" altLang="en-US" b="0"/>
              <a:pPr/>
              <a:t>68</a:t>
            </a:fld>
            <a:endParaRPr lang="en-US" altLang="en-US" b="0"/>
          </a:p>
        </p:txBody>
      </p:sp>
    </p:spTree>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Slide Image Placeholder 1">
            <a:extLst>
              <a:ext uri="{FF2B5EF4-FFF2-40B4-BE49-F238E27FC236}">
                <a16:creationId xmlns:a16="http://schemas.microsoft.com/office/drawing/2014/main" id="{42090C68-A4B3-1844-89DA-433DB873B692}"/>
              </a:ext>
            </a:extLst>
          </p:cNvPr>
          <p:cNvSpPr>
            <a:spLocks noGrp="1" noRot="1" noChangeAspect="1" noChangeArrowheads="1" noTextEdit="1"/>
          </p:cNvSpPr>
          <p:nvPr>
            <p:ph type="sldImg"/>
          </p:nvPr>
        </p:nvSpPr>
        <p:spPr>
          <a:ln/>
        </p:spPr>
      </p:sp>
      <p:sp>
        <p:nvSpPr>
          <p:cNvPr id="92163" name="Notes Placeholder 2">
            <a:extLst>
              <a:ext uri="{FF2B5EF4-FFF2-40B4-BE49-F238E27FC236}">
                <a16:creationId xmlns:a16="http://schemas.microsoft.com/office/drawing/2014/main" id="{BF11E71C-9F7E-14B5-7AAD-D932FDE7ACC6}"/>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buFont typeface="Times" panose="02020603050405020304" pitchFamily="18" charset="0"/>
              <a:buNone/>
            </a:pPr>
            <a:r>
              <a:rPr lang="en-US" altLang="en-US">
                <a:solidFill>
                  <a:srgbClr val="7B9569"/>
                </a:solidFill>
              </a:rPr>
              <a:t>Heart –</a:t>
            </a:r>
            <a:r>
              <a:rPr lang="en-US" altLang="en-US"/>
              <a:t> </a:t>
            </a:r>
          </a:p>
          <a:p>
            <a:pPr>
              <a:spcBef>
                <a:spcPct val="0"/>
              </a:spcBef>
            </a:pPr>
            <a:r>
              <a:rPr lang="en-US" altLang="en-US"/>
              <a:t>Pray (Prayer, Solitude and Silence) &amp; </a:t>
            </a:r>
          </a:p>
          <a:p>
            <a:pPr>
              <a:spcBef>
                <a:spcPct val="0"/>
              </a:spcBef>
            </a:pPr>
            <a:r>
              <a:rPr lang="en-US" altLang="en-US"/>
              <a:t>Petition (Intercession and Watching)</a:t>
            </a:r>
          </a:p>
          <a:p>
            <a:pPr>
              <a:buFont typeface="Times" panose="02020603050405020304" pitchFamily="18" charset="0"/>
              <a:buNone/>
            </a:pPr>
            <a:endParaRPr lang="en-US" altLang="en-US">
              <a:solidFill>
                <a:srgbClr val="7B9569"/>
              </a:solidFill>
            </a:endParaRPr>
          </a:p>
          <a:p>
            <a:pPr>
              <a:buFont typeface="Times" panose="02020603050405020304" pitchFamily="18" charset="0"/>
              <a:buNone/>
            </a:pPr>
            <a:r>
              <a:rPr lang="en-US" altLang="en-US">
                <a:solidFill>
                  <a:srgbClr val="7B9569"/>
                </a:solidFill>
              </a:rPr>
              <a:t>Soul –</a:t>
            </a:r>
            <a:r>
              <a:rPr lang="en-US" altLang="en-US"/>
              <a:t> 	</a:t>
            </a:r>
          </a:p>
          <a:p>
            <a:pPr>
              <a:spcBef>
                <a:spcPct val="0"/>
              </a:spcBef>
            </a:pPr>
            <a:r>
              <a:rPr lang="en-US" altLang="en-US"/>
              <a:t>Reflect (Journaling and Meditation) &amp; </a:t>
            </a:r>
          </a:p>
          <a:p>
            <a:pPr>
              <a:spcBef>
                <a:spcPct val="0"/>
              </a:spcBef>
            </a:pPr>
            <a:r>
              <a:rPr lang="en-US" altLang="en-US"/>
              <a:t>Relate (Confession, Counseling, Retreats)</a:t>
            </a:r>
          </a:p>
          <a:p>
            <a:pPr>
              <a:buFont typeface="Times" panose="02020603050405020304" pitchFamily="18" charset="0"/>
              <a:buNone/>
            </a:pPr>
            <a:endParaRPr lang="en-US" altLang="en-US">
              <a:solidFill>
                <a:srgbClr val="7B9569"/>
              </a:solidFill>
            </a:endParaRPr>
          </a:p>
          <a:p>
            <a:pPr>
              <a:buFont typeface="Times" panose="02020603050405020304" pitchFamily="18" charset="0"/>
              <a:buNone/>
            </a:pPr>
            <a:r>
              <a:rPr lang="en-US" altLang="en-US">
                <a:solidFill>
                  <a:srgbClr val="7B9569"/>
                </a:solidFill>
              </a:rPr>
              <a:t>Mind –</a:t>
            </a:r>
            <a:r>
              <a:rPr lang="en-US" altLang="en-US"/>
              <a:t> 	</a:t>
            </a:r>
          </a:p>
          <a:p>
            <a:pPr>
              <a:spcBef>
                <a:spcPct val="0"/>
              </a:spcBef>
            </a:pPr>
            <a:r>
              <a:rPr lang="en-US" altLang="en-US"/>
              <a:t>Ponder (Study of Scripture, Journaling and Life Studies) &amp; </a:t>
            </a:r>
          </a:p>
          <a:p>
            <a:pPr>
              <a:spcBef>
                <a:spcPct val="0"/>
              </a:spcBef>
            </a:pPr>
            <a:r>
              <a:rPr lang="en-US" altLang="en-US"/>
              <a:t>Plan (Planning your life, Life Coaching)</a:t>
            </a:r>
          </a:p>
          <a:p>
            <a:pPr>
              <a:buFont typeface="Times" panose="02020603050405020304" pitchFamily="18" charset="0"/>
              <a:buNone/>
            </a:pPr>
            <a:endParaRPr lang="en-US" altLang="en-US">
              <a:solidFill>
                <a:srgbClr val="7B9569"/>
              </a:solidFill>
            </a:endParaRPr>
          </a:p>
          <a:p>
            <a:pPr>
              <a:buFont typeface="Times" panose="02020603050405020304" pitchFamily="18" charset="0"/>
              <a:buNone/>
            </a:pPr>
            <a:r>
              <a:rPr lang="en-US" altLang="en-US">
                <a:solidFill>
                  <a:srgbClr val="7B9569"/>
                </a:solidFill>
              </a:rPr>
              <a:t>Strength –</a:t>
            </a:r>
            <a:r>
              <a:rPr lang="en-US" altLang="en-US"/>
              <a:t> 	</a:t>
            </a:r>
          </a:p>
          <a:p>
            <a:pPr>
              <a:spcBef>
                <a:spcPct val="0"/>
              </a:spcBef>
            </a:pPr>
            <a:r>
              <a:rPr lang="en-US" altLang="en-US"/>
              <a:t>Eat (Diet, Fasting) &amp; </a:t>
            </a:r>
          </a:p>
          <a:p>
            <a:pPr>
              <a:spcBef>
                <a:spcPct val="0"/>
              </a:spcBef>
            </a:pPr>
            <a:r>
              <a:rPr lang="en-US" altLang="en-US"/>
              <a:t>Exercise (Exercise, Sabbath, Surrender)</a:t>
            </a:r>
          </a:p>
          <a:p>
            <a:endParaRPr lang="en-US" altLang="en-US"/>
          </a:p>
        </p:txBody>
      </p:sp>
      <p:sp>
        <p:nvSpPr>
          <p:cNvPr id="92164" name="Slide Number Placeholder 3">
            <a:extLst>
              <a:ext uri="{FF2B5EF4-FFF2-40B4-BE49-F238E27FC236}">
                <a16:creationId xmlns:a16="http://schemas.microsoft.com/office/drawing/2014/main" id="{0797DD0F-781F-D1CB-D8C9-269B06FB0071}"/>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830263">
              <a:spcBef>
                <a:spcPct val="30000"/>
              </a:spcBef>
              <a:defRPr sz="1200">
                <a:solidFill>
                  <a:schemeClr val="tx1"/>
                </a:solidFill>
                <a:latin typeface="Times New Roman" panose="02020603050405020304" pitchFamily="18" charset="0"/>
              </a:defRPr>
            </a:lvl1pPr>
            <a:lvl2pPr marL="742950" indent="-285750" defTabSz="830263">
              <a:spcBef>
                <a:spcPct val="30000"/>
              </a:spcBef>
              <a:defRPr sz="1200">
                <a:solidFill>
                  <a:schemeClr val="tx1"/>
                </a:solidFill>
                <a:latin typeface="Times New Roman" panose="02020603050405020304" pitchFamily="18" charset="0"/>
              </a:defRPr>
            </a:lvl2pPr>
            <a:lvl3pPr marL="1143000" indent="-228600" defTabSz="830263">
              <a:spcBef>
                <a:spcPct val="30000"/>
              </a:spcBef>
              <a:defRPr sz="1200">
                <a:solidFill>
                  <a:schemeClr val="tx1"/>
                </a:solidFill>
                <a:latin typeface="Times New Roman" panose="02020603050405020304" pitchFamily="18" charset="0"/>
              </a:defRPr>
            </a:lvl3pPr>
            <a:lvl4pPr marL="1600200" indent="-228600" defTabSz="830263">
              <a:spcBef>
                <a:spcPct val="30000"/>
              </a:spcBef>
              <a:defRPr sz="1200">
                <a:solidFill>
                  <a:schemeClr val="tx1"/>
                </a:solidFill>
                <a:latin typeface="Times New Roman" panose="02020603050405020304" pitchFamily="18" charset="0"/>
              </a:defRPr>
            </a:lvl4pPr>
            <a:lvl5pPr marL="2057400" indent="-228600" defTabSz="830263">
              <a:spcBef>
                <a:spcPct val="30000"/>
              </a:spcBef>
              <a:defRPr sz="1200">
                <a:solidFill>
                  <a:schemeClr val="tx1"/>
                </a:solidFill>
                <a:latin typeface="Times New Roman" panose="02020603050405020304" pitchFamily="18" charset="0"/>
              </a:defRPr>
            </a:lvl5pPr>
            <a:lvl6pPr marL="2514600" indent="-228600" defTabSz="830263"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830263"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830263"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830263"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E18F4FCD-6467-42B9-88AB-2C151B44BAA0}" type="slidenum">
              <a:rPr lang="en-US" altLang="en-US" smtClean="0"/>
              <a:pPr>
                <a:spcBef>
                  <a:spcPct val="0"/>
                </a:spcBef>
              </a:pPr>
              <a:t>69</a:t>
            </a:fld>
            <a:endParaRPr lang="en-US" altLang="en-US"/>
          </a:p>
        </p:txBody>
      </p:sp>
    </p:spTree>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0226" name="Slide Image Placeholder 1">
            <a:extLst>
              <a:ext uri="{FF2B5EF4-FFF2-40B4-BE49-F238E27FC236}">
                <a16:creationId xmlns:a16="http://schemas.microsoft.com/office/drawing/2014/main" id="{43943EA1-6808-CBEF-E285-E49EC7033FDF}"/>
              </a:ext>
            </a:extLst>
          </p:cNvPr>
          <p:cNvSpPr>
            <a:spLocks noGrp="1" noRot="1" noChangeAspect="1" noTextEdit="1"/>
          </p:cNvSpPr>
          <p:nvPr>
            <p:ph type="sldImg"/>
          </p:nvPr>
        </p:nvSpPr>
        <p:spPr>
          <a:ln/>
        </p:spPr>
      </p:sp>
      <p:sp>
        <p:nvSpPr>
          <p:cNvPr id="180227" name="Notes Placeholder 2">
            <a:extLst>
              <a:ext uri="{FF2B5EF4-FFF2-40B4-BE49-F238E27FC236}">
                <a16:creationId xmlns:a16="http://schemas.microsoft.com/office/drawing/2014/main" id="{5362284B-CF85-A182-2507-050059C9E172}"/>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spcBef>
                <a:spcPct val="0"/>
              </a:spcBef>
            </a:pPr>
            <a:r>
              <a:rPr lang="en-US" altLang="en-US"/>
              <a:t>Law 6 - </a:t>
            </a:r>
            <a:r>
              <a:rPr lang="en-US" altLang="en-US">
                <a:solidFill>
                  <a:srgbClr val="7B9569"/>
                </a:solidFill>
              </a:rPr>
              <a:t>The Law of Community</a:t>
            </a:r>
            <a:endParaRPr lang="en-US" altLang="en-US"/>
          </a:p>
          <a:p>
            <a:pPr eaLnBrk="1" hangingPunct="1">
              <a:buFont typeface="Times" panose="02020603050405020304" pitchFamily="18" charset="0"/>
              <a:buNone/>
            </a:pPr>
            <a:r>
              <a:rPr lang="en-US" altLang="en-US">
                <a:latin typeface="GiovanniITCTT Book" charset="0"/>
              </a:rPr>
              <a:t>We need the love, fellowship, wisdom </a:t>
            </a:r>
          </a:p>
          <a:p>
            <a:pPr eaLnBrk="1" hangingPunct="1">
              <a:spcBef>
                <a:spcPct val="0"/>
              </a:spcBef>
              <a:buFont typeface="Times" panose="02020603050405020304" pitchFamily="18" charset="0"/>
              <a:buNone/>
            </a:pPr>
            <a:r>
              <a:rPr lang="en-US" altLang="en-US">
                <a:latin typeface="GiovanniITCTT Book" charset="0"/>
              </a:rPr>
              <a:t>and accountability of Christ-centered </a:t>
            </a:r>
          </a:p>
          <a:p>
            <a:pPr eaLnBrk="1" hangingPunct="1">
              <a:spcBef>
                <a:spcPct val="0"/>
              </a:spcBef>
              <a:buFont typeface="Times" panose="02020603050405020304" pitchFamily="18" charset="0"/>
              <a:buNone/>
            </a:pPr>
            <a:r>
              <a:rPr lang="en-US" altLang="en-US">
                <a:latin typeface="GiovanniITCTT Book" charset="0"/>
              </a:rPr>
              <a:t>covenant relationships to keep us on </a:t>
            </a:r>
          </a:p>
          <a:p>
            <a:pPr eaLnBrk="1" hangingPunct="1">
              <a:spcBef>
                <a:spcPct val="0"/>
              </a:spcBef>
              <a:buFont typeface="Times" panose="02020603050405020304" pitchFamily="18" charset="0"/>
              <a:buNone/>
            </a:pPr>
            <a:r>
              <a:rPr lang="en-US" altLang="en-US">
                <a:latin typeface="GiovanniITCTT Book" charset="0"/>
              </a:rPr>
              <a:t>track and growing.</a:t>
            </a:r>
          </a:p>
          <a:p>
            <a:endParaRPr lang="en-US" altLang="en-US"/>
          </a:p>
        </p:txBody>
      </p:sp>
      <p:sp>
        <p:nvSpPr>
          <p:cNvPr id="180228" name="Slide Number Placeholder 3">
            <a:extLst>
              <a:ext uri="{FF2B5EF4-FFF2-40B4-BE49-F238E27FC236}">
                <a16:creationId xmlns:a16="http://schemas.microsoft.com/office/drawing/2014/main" id="{5B27EF18-2282-DBB4-6520-13A8037AD298}"/>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846138">
              <a:defRPr b="1">
                <a:solidFill>
                  <a:schemeClr val="tx1"/>
                </a:solidFill>
                <a:latin typeface="Times New Roman" panose="02020603050405020304" pitchFamily="18" charset="0"/>
              </a:defRPr>
            </a:lvl1pPr>
            <a:lvl2pPr marL="742950" indent="-285750" defTabSz="846138">
              <a:defRPr b="1">
                <a:solidFill>
                  <a:schemeClr val="tx1"/>
                </a:solidFill>
                <a:latin typeface="Times New Roman" panose="02020603050405020304" pitchFamily="18" charset="0"/>
              </a:defRPr>
            </a:lvl2pPr>
            <a:lvl3pPr marL="1143000" indent="-228600" defTabSz="846138">
              <a:defRPr b="1">
                <a:solidFill>
                  <a:schemeClr val="tx1"/>
                </a:solidFill>
                <a:latin typeface="Times New Roman" panose="02020603050405020304" pitchFamily="18" charset="0"/>
              </a:defRPr>
            </a:lvl3pPr>
            <a:lvl4pPr marL="1600200" indent="-228600" defTabSz="846138">
              <a:defRPr b="1">
                <a:solidFill>
                  <a:schemeClr val="tx1"/>
                </a:solidFill>
                <a:latin typeface="Times New Roman" panose="02020603050405020304" pitchFamily="18" charset="0"/>
              </a:defRPr>
            </a:lvl4pPr>
            <a:lvl5pPr marL="2057400" indent="-228600" defTabSz="846138">
              <a:defRPr b="1">
                <a:solidFill>
                  <a:schemeClr val="tx1"/>
                </a:solidFill>
                <a:latin typeface="Times New Roman" panose="02020603050405020304" pitchFamily="18" charset="0"/>
              </a:defRPr>
            </a:lvl5pPr>
            <a:lvl6pPr marL="2514600" indent="-228600" defTabSz="846138" eaLnBrk="0" fontAlgn="base" hangingPunct="0">
              <a:spcBef>
                <a:spcPct val="0"/>
              </a:spcBef>
              <a:spcAft>
                <a:spcPct val="0"/>
              </a:spcAft>
              <a:defRPr b="1">
                <a:solidFill>
                  <a:schemeClr val="tx1"/>
                </a:solidFill>
                <a:latin typeface="Times New Roman" panose="02020603050405020304" pitchFamily="18" charset="0"/>
              </a:defRPr>
            </a:lvl6pPr>
            <a:lvl7pPr marL="2971800" indent="-228600" defTabSz="846138" eaLnBrk="0" fontAlgn="base" hangingPunct="0">
              <a:spcBef>
                <a:spcPct val="0"/>
              </a:spcBef>
              <a:spcAft>
                <a:spcPct val="0"/>
              </a:spcAft>
              <a:defRPr b="1">
                <a:solidFill>
                  <a:schemeClr val="tx1"/>
                </a:solidFill>
                <a:latin typeface="Times New Roman" panose="02020603050405020304" pitchFamily="18" charset="0"/>
              </a:defRPr>
            </a:lvl7pPr>
            <a:lvl8pPr marL="3429000" indent="-228600" defTabSz="846138" eaLnBrk="0" fontAlgn="base" hangingPunct="0">
              <a:spcBef>
                <a:spcPct val="0"/>
              </a:spcBef>
              <a:spcAft>
                <a:spcPct val="0"/>
              </a:spcAft>
              <a:defRPr b="1">
                <a:solidFill>
                  <a:schemeClr val="tx1"/>
                </a:solidFill>
                <a:latin typeface="Times New Roman" panose="02020603050405020304" pitchFamily="18" charset="0"/>
              </a:defRPr>
            </a:lvl8pPr>
            <a:lvl9pPr marL="3886200" indent="-228600" defTabSz="846138" eaLnBrk="0" fontAlgn="base" hangingPunct="0">
              <a:spcBef>
                <a:spcPct val="0"/>
              </a:spcBef>
              <a:spcAft>
                <a:spcPct val="0"/>
              </a:spcAft>
              <a:defRPr b="1">
                <a:solidFill>
                  <a:schemeClr val="tx1"/>
                </a:solidFill>
                <a:latin typeface="Times New Roman" panose="02020603050405020304" pitchFamily="18" charset="0"/>
              </a:defRPr>
            </a:lvl9pPr>
          </a:lstStyle>
          <a:p>
            <a:fld id="{A1696767-9A39-44B8-AA3D-FC299A456CB7}" type="slidenum">
              <a:rPr lang="en-US" altLang="en-US" b="0"/>
              <a:pPr/>
              <a:t>70</a:t>
            </a:fld>
            <a:endParaRPr lang="en-US" altLang="en-US" b="0"/>
          </a:p>
        </p:txBody>
      </p:sp>
    </p:spTree>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1250" name="Rectangle 7">
            <a:extLst>
              <a:ext uri="{FF2B5EF4-FFF2-40B4-BE49-F238E27FC236}">
                <a16:creationId xmlns:a16="http://schemas.microsoft.com/office/drawing/2014/main" id="{432E7954-CFF8-23CB-4556-78BEDE841A1E}"/>
              </a:ext>
            </a:extLst>
          </p:cNvPr>
          <p:cNvSpPr txBox="1">
            <a:spLocks noGrp="1" noChangeArrowheads="1"/>
          </p:cNvSpPr>
          <p:nvPr/>
        </p:nvSpPr>
        <p:spPr bwMode="auto">
          <a:xfrm>
            <a:off x="0" y="0"/>
            <a:ext cx="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3092" tIns="41546" rIns="83092" bIns="41546" anchor="b"/>
          <a:lstStyle>
            <a:lvl1pPr defTabSz="830263">
              <a:defRPr b="1">
                <a:solidFill>
                  <a:schemeClr val="tx1"/>
                </a:solidFill>
                <a:latin typeface="Times New Roman" panose="02020603050405020304" pitchFamily="18" charset="0"/>
              </a:defRPr>
            </a:lvl1pPr>
            <a:lvl2pPr marL="742950" indent="-285750" defTabSz="830263">
              <a:defRPr b="1">
                <a:solidFill>
                  <a:schemeClr val="tx1"/>
                </a:solidFill>
                <a:latin typeface="Times New Roman" panose="02020603050405020304" pitchFamily="18" charset="0"/>
              </a:defRPr>
            </a:lvl2pPr>
            <a:lvl3pPr marL="1143000" indent="-228600" defTabSz="830263">
              <a:defRPr b="1">
                <a:solidFill>
                  <a:schemeClr val="tx1"/>
                </a:solidFill>
                <a:latin typeface="Times New Roman" panose="02020603050405020304" pitchFamily="18" charset="0"/>
              </a:defRPr>
            </a:lvl3pPr>
            <a:lvl4pPr marL="1600200" indent="-228600" defTabSz="830263">
              <a:defRPr b="1">
                <a:solidFill>
                  <a:schemeClr val="tx1"/>
                </a:solidFill>
                <a:latin typeface="Times New Roman" panose="02020603050405020304" pitchFamily="18" charset="0"/>
              </a:defRPr>
            </a:lvl4pPr>
            <a:lvl5pPr marL="2057400" indent="-228600" defTabSz="830263">
              <a:defRPr b="1">
                <a:solidFill>
                  <a:schemeClr val="tx1"/>
                </a:solidFill>
                <a:latin typeface="Times New Roman" panose="02020603050405020304" pitchFamily="18" charset="0"/>
              </a:defRPr>
            </a:lvl5pPr>
            <a:lvl6pPr marL="2514600" indent="-228600" defTabSz="830263" eaLnBrk="0" fontAlgn="base" hangingPunct="0">
              <a:spcBef>
                <a:spcPct val="0"/>
              </a:spcBef>
              <a:spcAft>
                <a:spcPct val="0"/>
              </a:spcAft>
              <a:defRPr b="1">
                <a:solidFill>
                  <a:schemeClr val="tx1"/>
                </a:solidFill>
                <a:latin typeface="Times New Roman" panose="02020603050405020304" pitchFamily="18" charset="0"/>
              </a:defRPr>
            </a:lvl6pPr>
            <a:lvl7pPr marL="2971800" indent="-228600" defTabSz="830263" eaLnBrk="0" fontAlgn="base" hangingPunct="0">
              <a:spcBef>
                <a:spcPct val="0"/>
              </a:spcBef>
              <a:spcAft>
                <a:spcPct val="0"/>
              </a:spcAft>
              <a:defRPr b="1">
                <a:solidFill>
                  <a:schemeClr val="tx1"/>
                </a:solidFill>
                <a:latin typeface="Times New Roman" panose="02020603050405020304" pitchFamily="18" charset="0"/>
              </a:defRPr>
            </a:lvl7pPr>
            <a:lvl8pPr marL="3429000" indent="-228600" defTabSz="830263" eaLnBrk="0" fontAlgn="base" hangingPunct="0">
              <a:spcBef>
                <a:spcPct val="0"/>
              </a:spcBef>
              <a:spcAft>
                <a:spcPct val="0"/>
              </a:spcAft>
              <a:defRPr b="1">
                <a:solidFill>
                  <a:schemeClr val="tx1"/>
                </a:solidFill>
                <a:latin typeface="Times New Roman" panose="02020603050405020304" pitchFamily="18" charset="0"/>
              </a:defRPr>
            </a:lvl8pPr>
            <a:lvl9pPr marL="3886200" indent="-228600" defTabSz="830263" eaLnBrk="0" fontAlgn="base" hangingPunct="0">
              <a:spcBef>
                <a:spcPct val="0"/>
              </a:spcBef>
              <a:spcAft>
                <a:spcPct val="0"/>
              </a:spcAft>
              <a:defRPr b="1">
                <a:solidFill>
                  <a:schemeClr val="tx1"/>
                </a:solidFill>
                <a:latin typeface="Times New Roman" panose="02020603050405020304" pitchFamily="18" charset="0"/>
              </a:defRPr>
            </a:lvl9pPr>
          </a:lstStyle>
          <a:p>
            <a:pPr algn="r"/>
            <a:fld id="{E2137F77-0094-4337-BD50-1D069CDE0F12}" type="slidenum">
              <a:rPr lang="en-US" altLang="en-US" sz="1200" b="0"/>
              <a:pPr algn="r"/>
              <a:t>71</a:t>
            </a:fld>
            <a:endParaRPr lang="en-US" altLang="en-US" sz="1200" b="0"/>
          </a:p>
        </p:txBody>
      </p:sp>
      <p:sp>
        <p:nvSpPr>
          <p:cNvPr id="181251" name="Rectangle 2">
            <a:extLst>
              <a:ext uri="{FF2B5EF4-FFF2-40B4-BE49-F238E27FC236}">
                <a16:creationId xmlns:a16="http://schemas.microsoft.com/office/drawing/2014/main" id="{A58D626D-E44E-FFE2-F9D1-7483ED04EC8D}"/>
              </a:ext>
            </a:extLst>
          </p:cNvPr>
          <p:cNvSpPr>
            <a:spLocks noGrp="1" noRot="1" noChangeAspect="1" noChangeArrowheads="1" noTextEdit="1"/>
          </p:cNvSpPr>
          <p:nvPr>
            <p:ph type="sldImg"/>
          </p:nvPr>
        </p:nvSpPr>
        <p:spPr>
          <a:solidFill>
            <a:srgbClr val="FFFFFF"/>
          </a:solidFill>
          <a:ln/>
        </p:spPr>
      </p:sp>
      <p:sp>
        <p:nvSpPr>
          <p:cNvPr id="181252" name="Rectangle 3">
            <a:extLst>
              <a:ext uri="{FF2B5EF4-FFF2-40B4-BE49-F238E27FC236}">
                <a16:creationId xmlns:a16="http://schemas.microsoft.com/office/drawing/2014/main" id="{8EF66F13-FF53-E1BD-8038-AB9F185DDB52}"/>
              </a:ext>
            </a:extLst>
          </p:cNvPr>
          <p:cNvSpPr>
            <a:spLocks noGrp="1" noChangeArrowheads="1"/>
          </p:cNvSpPr>
          <p:nvPr>
            <p:ph type="body" idx="1"/>
          </p:nvPr>
        </p:nvSpPr>
        <p:spPr>
          <a:noFill/>
          <a:ln>
            <a:solidFill>
              <a:srgbClr val="000000"/>
            </a:solidFill>
          </a:ln>
          <a:extLst>
            <a:ext uri="{909E8E84-426E-40DD-AFC4-6F175D3DCCD1}">
              <a14:hiddenFill xmlns:a14="http://schemas.microsoft.com/office/drawing/2010/main">
                <a:solidFill>
                  <a:srgbClr val="FFFFFF"/>
                </a:solidFill>
              </a14:hiddenFill>
            </a:ext>
          </a:extLst>
        </p:spPr>
        <p:txBody>
          <a:bodyPr lIns="83092" tIns="41546" rIns="83092" bIns="41546"/>
          <a:lstStyle/>
          <a:p>
            <a:r>
              <a:rPr lang="en-US" altLang="en-US"/>
              <a:t>Our Roles Diagram – Human Being and Relational Roles</a:t>
            </a: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1010" name="Rectangle 2">
            <a:extLst>
              <a:ext uri="{FF2B5EF4-FFF2-40B4-BE49-F238E27FC236}">
                <a16:creationId xmlns:a16="http://schemas.microsoft.com/office/drawing/2014/main" id="{8C67EBDC-5678-90EB-5085-7DCC11B30D12}"/>
              </a:ext>
            </a:extLst>
          </p:cNvPr>
          <p:cNvSpPr>
            <a:spLocks noGrp="1" noRot="1" noChangeAspect="1" noChangeArrowheads="1" noTextEdit="1"/>
          </p:cNvSpPr>
          <p:nvPr>
            <p:ph type="sldImg"/>
          </p:nvPr>
        </p:nvSpPr>
        <p:spPr>
          <a:ln/>
        </p:spPr>
      </p:sp>
      <p:sp>
        <p:nvSpPr>
          <p:cNvPr id="171011" name="Rectangle 3">
            <a:extLst>
              <a:ext uri="{FF2B5EF4-FFF2-40B4-BE49-F238E27FC236}">
                <a16:creationId xmlns:a16="http://schemas.microsoft.com/office/drawing/2014/main" id="{6CEB23E7-D9A6-81A4-0DEF-C718B75E96CB}"/>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Tree>
    <p:extLst>
      <p:ext uri="{BB962C8B-B14F-4D97-AF65-F5344CB8AC3E}">
        <p14:creationId xmlns:p14="http://schemas.microsoft.com/office/powerpoint/2010/main" val="4277410827"/>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Slide Image Placeholder 1">
            <a:extLst>
              <a:ext uri="{FF2B5EF4-FFF2-40B4-BE49-F238E27FC236}">
                <a16:creationId xmlns:a16="http://schemas.microsoft.com/office/drawing/2014/main" id="{69E6D871-28D5-8313-E04E-6D2470392491}"/>
              </a:ext>
            </a:extLst>
          </p:cNvPr>
          <p:cNvSpPr>
            <a:spLocks noGrp="1" noRot="1" noChangeAspect="1" noTextEdit="1"/>
          </p:cNvSpPr>
          <p:nvPr>
            <p:ph type="sldImg"/>
          </p:nvPr>
        </p:nvSpPr>
        <p:spPr>
          <a:ln/>
        </p:spPr>
      </p:sp>
      <p:sp>
        <p:nvSpPr>
          <p:cNvPr id="53251" name="Notes Placeholder 2">
            <a:extLst>
              <a:ext uri="{FF2B5EF4-FFF2-40B4-BE49-F238E27FC236}">
                <a16:creationId xmlns:a16="http://schemas.microsoft.com/office/drawing/2014/main" id="{792A2F45-CD5D-DB6C-3746-B4C517F8D45B}"/>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i="1"/>
              <a:t>Galatians 6:1-10 </a:t>
            </a:r>
            <a:r>
              <a:rPr lang="en-US" altLang="en-US" sz="800"/>
              <a:t>(NIV)</a:t>
            </a:r>
          </a:p>
          <a:p>
            <a:r>
              <a:rPr lang="en-US" altLang="en-US" i="1" baseline="30000"/>
              <a:t>1</a:t>
            </a:r>
            <a:r>
              <a:rPr lang="en-US" altLang="en-US" i="1"/>
              <a:t>Brothers, if someone is caught in a sin, you who </a:t>
            </a:r>
            <a:br>
              <a:rPr lang="en-US" altLang="en-US" i="1"/>
            </a:br>
            <a:r>
              <a:rPr lang="en-US" altLang="en-US" i="1"/>
              <a:t>are spiritual should restore him gently. But watch yourself, or you also may be tempted. </a:t>
            </a:r>
            <a:r>
              <a:rPr lang="en-US" altLang="en-US" i="1" baseline="30000"/>
              <a:t>2 </a:t>
            </a:r>
            <a:r>
              <a:rPr lang="en-US" altLang="en-US" i="1"/>
              <a:t>Carry each other's burdens, and in this way you will fulfill the law of Christ. </a:t>
            </a:r>
            <a:r>
              <a:rPr lang="en-US" altLang="en-US" i="1" baseline="30000"/>
              <a:t>3</a:t>
            </a:r>
            <a:r>
              <a:rPr lang="en-US" altLang="en-US" i="1"/>
              <a:t> If anyone thinks he is something when he is nothing, he deceives himself. </a:t>
            </a:r>
            <a:r>
              <a:rPr lang="en-US" altLang="en-US" i="1" baseline="30000"/>
              <a:t>4 </a:t>
            </a:r>
            <a:r>
              <a:rPr lang="en-US" altLang="en-US" i="1"/>
              <a:t>Each one should test his own actions. Then he can take pride in himself, without comparing himself to somebody else, </a:t>
            </a:r>
            <a:r>
              <a:rPr lang="en-US" altLang="en-US" i="1" baseline="30000"/>
              <a:t>5</a:t>
            </a:r>
            <a:r>
              <a:rPr lang="en-US" altLang="en-US" i="1"/>
              <a:t> for each one should carry his own load. </a:t>
            </a:r>
          </a:p>
          <a:p>
            <a:endParaRPr lang="en-US" altLang="en-US"/>
          </a:p>
        </p:txBody>
      </p:sp>
      <p:sp>
        <p:nvSpPr>
          <p:cNvPr id="53252" name="Slide Number Placeholder 3">
            <a:extLst>
              <a:ext uri="{FF2B5EF4-FFF2-40B4-BE49-F238E27FC236}">
                <a16:creationId xmlns:a16="http://schemas.microsoft.com/office/drawing/2014/main" id="{79B80945-931F-27F4-3A4C-54C798310F08}"/>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846138">
              <a:defRPr sz="5400" b="1">
                <a:solidFill>
                  <a:schemeClr val="tx1"/>
                </a:solidFill>
                <a:latin typeface="Times New Roman" panose="02020603050405020304" pitchFamily="18" charset="0"/>
              </a:defRPr>
            </a:lvl1pPr>
            <a:lvl2pPr marL="742950" indent="-285750" defTabSz="846138">
              <a:defRPr sz="5400" b="1">
                <a:solidFill>
                  <a:schemeClr val="tx1"/>
                </a:solidFill>
                <a:latin typeface="Times New Roman" panose="02020603050405020304" pitchFamily="18" charset="0"/>
              </a:defRPr>
            </a:lvl2pPr>
            <a:lvl3pPr marL="1143000" indent="-228600" defTabSz="846138">
              <a:defRPr sz="5400" b="1">
                <a:solidFill>
                  <a:schemeClr val="tx1"/>
                </a:solidFill>
                <a:latin typeface="Times New Roman" panose="02020603050405020304" pitchFamily="18" charset="0"/>
              </a:defRPr>
            </a:lvl3pPr>
            <a:lvl4pPr marL="1600200" indent="-228600" defTabSz="846138">
              <a:defRPr sz="5400" b="1">
                <a:solidFill>
                  <a:schemeClr val="tx1"/>
                </a:solidFill>
                <a:latin typeface="Times New Roman" panose="02020603050405020304" pitchFamily="18" charset="0"/>
              </a:defRPr>
            </a:lvl4pPr>
            <a:lvl5pPr marL="2057400" indent="-228600" defTabSz="846138">
              <a:defRPr sz="5400" b="1">
                <a:solidFill>
                  <a:schemeClr val="tx1"/>
                </a:solidFill>
                <a:latin typeface="Times New Roman" panose="02020603050405020304" pitchFamily="18" charset="0"/>
              </a:defRPr>
            </a:lvl5pPr>
            <a:lvl6pPr marL="2514600" indent="-228600" defTabSz="846138" eaLnBrk="0" fontAlgn="base" hangingPunct="0">
              <a:spcBef>
                <a:spcPct val="0"/>
              </a:spcBef>
              <a:spcAft>
                <a:spcPct val="0"/>
              </a:spcAft>
              <a:defRPr sz="5400" b="1">
                <a:solidFill>
                  <a:schemeClr val="tx1"/>
                </a:solidFill>
                <a:latin typeface="Times New Roman" panose="02020603050405020304" pitchFamily="18" charset="0"/>
              </a:defRPr>
            </a:lvl6pPr>
            <a:lvl7pPr marL="2971800" indent="-228600" defTabSz="846138" eaLnBrk="0" fontAlgn="base" hangingPunct="0">
              <a:spcBef>
                <a:spcPct val="0"/>
              </a:spcBef>
              <a:spcAft>
                <a:spcPct val="0"/>
              </a:spcAft>
              <a:defRPr sz="5400" b="1">
                <a:solidFill>
                  <a:schemeClr val="tx1"/>
                </a:solidFill>
                <a:latin typeface="Times New Roman" panose="02020603050405020304" pitchFamily="18" charset="0"/>
              </a:defRPr>
            </a:lvl7pPr>
            <a:lvl8pPr marL="3429000" indent="-228600" defTabSz="846138" eaLnBrk="0" fontAlgn="base" hangingPunct="0">
              <a:spcBef>
                <a:spcPct val="0"/>
              </a:spcBef>
              <a:spcAft>
                <a:spcPct val="0"/>
              </a:spcAft>
              <a:defRPr sz="5400" b="1">
                <a:solidFill>
                  <a:schemeClr val="tx1"/>
                </a:solidFill>
                <a:latin typeface="Times New Roman" panose="02020603050405020304" pitchFamily="18" charset="0"/>
              </a:defRPr>
            </a:lvl8pPr>
            <a:lvl9pPr marL="3886200" indent="-228600" defTabSz="846138" eaLnBrk="0" fontAlgn="base" hangingPunct="0">
              <a:spcBef>
                <a:spcPct val="0"/>
              </a:spcBef>
              <a:spcAft>
                <a:spcPct val="0"/>
              </a:spcAft>
              <a:defRPr sz="5400" b="1">
                <a:solidFill>
                  <a:schemeClr val="tx1"/>
                </a:solidFill>
                <a:latin typeface="Times New Roman" panose="02020603050405020304" pitchFamily="18" charset="0"/>
              </a:defRPr>
            </a:lvl9pPr>
          </a:lstStyle>
          <a:p>
            <a:fld id="{2EFB6472-DDA4-4F28-81E7-6D4BDCA49D0B}" type="slidenum">
              <a:rPr lang="en-US" altLang="en-US" sz="1200" b="0"/>
              <a:pPr/>
              <a:t>72</a:t>
            </a:fld>
            <a:endParaRPr lang="en-US" altLang="en-US" sz="1200" b="0"/>
          </a:p>
        </p:txBody>
      </p:sp>
    </p:spTree>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Slide Image Placeholder 1">
            <a:extLst>
              <a:ext uri="{FF2B5EF4-FFF2-40B4-BE49-F238E27FC236}">
                <a16:creationId xmlns:a16="http://schemas.microsoft.com/office/drawing/2014/main" id="{697BBF12-7890-F030-21E5-CFEF77307CF3}"/>
              </a:ext>
            </a:extLst>
          </p:cNvPr>
          <p:cNvSpPr>
            <a:spLocks noGrp="1" noRot="1" noChangeAspect="1" noTextEdit="1"/>
          </p:cNvSpPr>
          <p:nvPr>
            <p:ph type="sldImg"/>
          </p:nvPr>
        </p:nvSpPr>
        <p:spPr>
          <a:ln/>
        </p:spPr>
      </p:sp>
      <p:sp>
        <p:nvSpPr>
          <p:cNvPr id="54275" name="Notes Placeholder 2">
            <a:extLst>
              <a:ext uri="{FF2B5EF4-FFF2-40B4-BE49-F238E27FC236}">
                <a16:creationId xmlns:a16="http://schemas.microsoft.com/office/drawing/2014/main" id="{D8EF39F0-4C26-3135-DC62-4956E09C3E0A}"/>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i="1"/>
              <a:t>Galatians 6:6-10 </a:t>
            </a:r>
            <a:r>
              <a:rPr lang="en-US" altLang="en-US" sz="800"/>
              <a:t>(NIV)</a:t>
            </a:r>
          </a:p>
          <a:p>
            <a:r>
              <a:rPr lang="en-US" altLang="en-US" i="1" baseline="30000"/>
              <a:t>6 </a:t>
            </a:r>
            <a:r>
              <a:rPr lang="en-US" altLang="en-US" i="1"/>
              <a:t>Anyone who receives instruction in the word must share all good things with his instructor. </a:t>
            </a:r>
            <a:r>
              <a:rPr lang="en-US" altLang="en-US" i="1" baseline="30000"/>
              <a:t>7</a:t>
            </a:r>
            <a:r>
              <a:rPr lang="en-US" altLang="en-US" i="1"/>
              <a:t> Do not be deceived: God cannot be mocked. A man reaps what he sows. </a:t>
            </a:r>
            <a:r>
              <a:rPr lang="en-US" altLang="en-US" i="1" baseline="30000"/>
              <a:t>8</a:t>
            </a:r>
            <a:r>
              <a:rPr lang="en-US" altLang="en-US" i="1"/>
              <a:t> The one who sows to please his sinful nature, from that nature will reap destruction; the one who sows to please the Spirit, from the Spirit will reap eternal life. </a:t>
            </a:r>
            <a:r>
              <a:rPr lang="en-US" altLang="en-US" i="1" baseline="30000"/>
              <a:t>9</a:t>
            </a:r>
            <a:r>
              <a:rPr lang="en-US" altLang="en-US" i="1"/>
              <a:t> Let us not become weary in doing good, for at the proper time we will reap a harvest if we do not give up. </a:t>
            </a:r>
            <a:r>
              <a:rPr lang="en-US" altLang="en-US" i="1" baseline="30000"/>
              <a:t>10</a:t>
            </a:r>
            <a:r>
              <a:rPr lang="en-US" altLang="en-US" i="1"/>
              <a:t> Therefore, as we have opportunity, let us do good to all people, especially to those who belong to the family of believers.</a:t>
            </a:r>
          </a:p>
          <a:p>
            <a:endParaRPr lang="en-US" altLang="en-US"/>
          </a:p>
        </p:txBody>
      </p:sp>
      <p:sp>
        <p:nvSpPr>
          <p:cNvPr id="54276" name="Slide Number Placeholder 3">
            <a:extLst>
              <a:ext uri="{FF2B5EF4-FFF2-40B4-BE49-F238E27FC236}">
                <a16:creationId xmlns:a16="http://schemas.microsoft.com/office/drawing/2014/main" id="{B16DB952-F49A-A331-61FE-2F2DAF49054D}"/>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846138">
              <a:defRPr sz="5400" b="1">
                <a:solidFill>
                  <a:schemeClr val="tx1"/>
                </a:solidFill>
                <a:latin typeface="Times New Roman" panose="02020603050405020304" pitchFamily="18" charset="0"/>
              </a:defRPr>
            </a:lvl1pPr>
            <a:lvl2pPr marL="742950" indent="-285750" defTabSz="846138">
              <a:defRPr sz="5400" b="1">
                <a:solidFill>
                  <a:schemeClr val="tx1"/>
                </a:solidFill>
                <a:latin typeface="Times New Roman" panose="02020603050405020304" pitchFamily="18" charset="0"/>
              </a:defRPr>
            </a:lvl2pPr>
            <a:lvl3pPr marL="1143000" indent="-228600" defTabSz="846138">
              <a:defRPr sz="5400" b="1">
                <a:solidFill>
                  <a:schemeClr val="tx1"/>
                </a:solidFill>
                <a:latin typeface="Times New Roman" panose="02020603050405020304" pitchFamily="18" charset="0"/>
              </a:defRPr>
            </a:lvl3pPr>
            <a:lvl4pPr marL="1600200" indent="-228600" defTabSz="846138">
              <a:defRPr sz="5400" b="1">
                <a:solidFill>
                  <a:schemeClr val="tx1"/>
                </a:solidFill>
                <a:latin typeface="Times New Roman" panose="02020603050405020304" pitchFamily="18" charset="0"/>
              </a:defRPr>
            </a:lvl4pPr>
            <a:lvl5pPr marL="2057400" indent="-228600" defTabSz="846138">
              <a:defRPr sz="5400" b="1">
                <a:solidFill>
                  <a:schemeClr val="tx1"/>
                </a:solidFill>
                <a:latin typeface="Times New Roman" panose="02020603050405020304" pitchFamily="18" charset="0"/>
              </a:defRPr>
            </a:lvl5pPr>
            <a:lvl6pPr marL="2514600" indent="-228600" defTabSz="846138" eaLnBrk="0" fontAlgn="base" hangingPunct="0">
              <a:spcBef>
                <a:spcPct val="0"/>
              </a:spcBef>
              <a:spcAft>
                <a:spcPct val="0"/>
              </a:spcAft>
              <a:defRPr sz="5400" b="1">
                <a:solidFill>
                  <a:schemeClr val="tx1"/>
                </a:solidFill>
                <a:latin typeface="Times New Roman" panose="02020603050405020304" pitchFamily="18" charset="0"/>
              </a:defRPr>
            </a:lvl6pPr>
            <a:lvl7pPr marL="2971800" indent="-228600" defTabSz="846138" eaLnBrk="0" fontAlgn="base" hangingPunct="0">
              <a:spcBef>
                <a:spcPct val="0"/>
              </a:spcBef>
              <a:spcAft>
                <a:spcPct val="0"/>
              </a:spcAft>
              <a:defRPr sz="5400" b="1">
                <a:solidFill>
                  <a:schemeClr val="tx1"/>
                </a:solidFill>
                <a:latin typeface="Times New Roman" panose="02020603050405020304" pitchFamily="18" charset="0"/>
              </a:defRPr>
            </a:lvl7pPr>
            <a:lvl8pPr marL="3429000" indent="-228600" defTabSz="846138" eaLnBrk="0" fontAlgn="base" hangingPunct="0">
              <a:spcBef>
                <a:spcPct val="0"/>
              </a:spcBef>
              <a:spcAft>
                <a:spcPct val="0"/>
              </a:spcAft>
              <a:defRPr sz="5400" b="1">
                <a:solidFill>
                  <a:schemeClr val="tx1"/>
                </a:solidFill>
                <a:latin typeface="Times New Roman" panose="02020603050405020304" pitchFamily="18" charset="0"/>
              </a:defRPr>
            </a:lvl8pPr>
            <a:lvl9pPr marL="3886200" indent="-228600" defTabSz="846138" eaLnBrk="0" fontAlgn="base" hangingPunct="0">
              <a:spcBef>
                <a:spcPct val="0"/>
              </a:spcBef>
              <a:spcAft>
                <a:spcPct val="0"/>
              </a:spcAft>
              <a:defRPr sz="5400" b="1">
                <a:solidFill>
                  <a:schemeClr val="tx1"/>
                </a:solidFill>
                <a:latin typeface="Times New Roman" panose="02020603050405020304" pitchFamily="18" charset="0"/>
              </a:defRPr>
            </a:lvl9pPr>
          </a:lstStyle>
          <a:p>
            <a:fld id="{D0E8750E-CE1B-4883-B942-55C7FB6FEFF1}" type="slidenum">
              <a:rPr lang="en-US" altLang="en-US" sz="1200" b="0"/>
              <a:pPr/>
              <a:t>73</a:t>
            </a:fld>
            <a:endParaRPr lang="en-US" altLang="en-US" sz="1200" b="0"/>
          </a:p>
        </p:txBody>
      </p:sp>
    </p:spTree>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2274" name="Rectangle 1026">
            <a:extLst>
              <a:ext uri="{FF2B5EF4-FFF2-40B4-BE49-F238E27FC236}">
                <a16:creationId xmlns:a16="http://schemas.microsoft.com/office/drawing/2014/main" id="{54260C60-CD50-1163-A84D-1E4F23512D3D}"/>
              </a:ext>
            </a:extLst>
          </p:cNvPr>
          <p:cNvSpPr>
            <a:spLocks noGrp="1" noRot="1" noChangeAspect="1" noChangeArrowheads="1" noTextEdit="1"/>
          </p:cNvSpPr>
          <p:nvPr>
            <p:ph type="sldImg"/>
          </p:nvPr>
        </p:nvSpPr>
        <p:spPr>
          <a:ln/>
        </p:spPr>
      </p:sp>
      <p:sp>
        <p:nvSpPr>
          <p:cNvPr id="182275" name="Rectangle 1027">
            <a:extLst>
              <a:ext uri="{FF2B5EF4-FFF2-40B4-BE49-F238E27FC236}">
                <a16:creationId xmlns:a16="http://schemas.microsoft.com/office/drawing/2014/main" id="{401D40D4-96F6-B96C-CD31-96EC4E2F5391}"/>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spcBef>
                <a:spcPct val="0"/>
              </a:spcBef>
            </a:pPr>
            <a:r>
              <a:rPr lang="en-US" altLang="en-US" sz="2400">
                <a:solidFill>
                  <a:srgbClr val="000000"/>
                </a:solidFill>
                <a:latin typeface="45 Helvetica Light" pitchFamily="1" charset="0"/>
              </a:rPr>
              <a:t>For those of us who are married, our first role is that of being a spouse or having relational oneness. For those of us who are single, it is being single and relating to our great friends. </a:t>
            </a:r>
          </a:p>
          <a:p>
            <a:pPr>
              <a:spcBef>
                <a:spcPct val="0"/>
              </a:spcBef>
            </a:pPr>
            <a:endParaRPr lang="en-US" altLang="en-US" sz="2400">
              <a:solidFill>
                <a:srgbClr val="000000"/>
              </a:solidFill>
              <a:latin typeface="45 Helvetica Light" pitchFamily="1" charset="0"/>
            </a:endParaRPr>
          </a:p>
          <a:p>
            <a:pPr>
              <a:spcBef>
                <a:spcPct val="0"/>
              </a:spcBef>
            </a:pPr>
            <a:r>
              <a:rPr lang="en-US" altLang="en-US" sz="2400">
                <a:solidFill>
                  <a:srgbClr val="000000"/>
                </a:solidFill>
                <a:latin typeface="45 Helvetica Light" pitchFamily="1" charset="0"/>
              </a:rPr>
              <a:t>These are our most trusted and intimate relationships outside of our relationship with God. Some would call them soul mates, for they desire to see God’s best for us and from us.</a:t>
            </a:r>
          </a:p>
          <a:p>
            <a:pPr>
              <a:spcBef>
                <a:spcPct val="0"/>
              </a:spcBef>
            </a:pPr>
            <a:endParaRPr lang="en-US" altLang="en-US" sz="2400">
              <a:solidFill>
                <a:srgbClr val="000000"/>
              </a:solidFill>
              <a:latin typeface="45 Helvetica Light" pitchFamily="1" charset="0"/>
            </a:endParaRPr>
          </a:p>
          <a:p>
            <a:pPr>
              <a:spcBef>
                <a:spcPct val="0"/>
              </a:spcBef>
            </a:pPr>
            <a:r>
              <a:rPr lang="en-US" altLang="en-US" sz="2400">
                <a:solidFill>
                  <a:srgbClr val="000000"/>
                </a:solidFill>
                <a:latin typeface="45 Helvetica Light" pitchFamily="1" charset="0"/>
              </a:rPr>
              <a:t>Because our inner circle of friends are the most trusted and feel the most secure, they unfortunately are the first relationships that we are willing to neglect when life gets too busy. </a:t>
            </a:r>
          </a:p>
          <a:p>
            <a:pPr>
              <a:spcBef>
                <a:spcPct val="0"/>
              </a:spcBef>
            </a:pPr>
            <a:endParaRPr lang="en-US" altLang="en-US" sz="2400">
              <a:solidFill>
                <a:srgbClr val="000000"/>
              </a:solidFill>
              <a:latin typeface="45 Helvetica Light" pitchFamily="1" charset="0"/>
            </a:endParaRPr>
          </a:p>
          <a:p>
            <a:pPr>
              <a:spcBef>
                <a:spcPct val="0"/>
              </a:spcBef>
            </a:pPr>
            <a:r>
              <a:rPr lang="en-US" altLang="en-US" sz="2400">
                <a:solidFill>
                  <a:srgbClr val="000000"/>
                </a:solidFill>
                <a:latin typeface="45 Helvetica Light" pitchFamily="1" charset="0"/>
              </a:rPr>
              <a:t>Second only to our time with God, this needs to be the next biggest rock in our life. Like the “Big Rocks” illustration we used when talking about priorities, these relationships are “big rocks” in our lives. </a:t>
            </a:r>
          </a:p>
          <a:p>
            <a:endParaRPr lang="en-US" altLang="en-US"/>
          </a:p>
        </p:txBody>
      </p:sp>
    </p:spTree>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3298" name="Slide Image Placeholder 1">
            <a:extLst>
              <a:ext uri="{FF2B5EF4-FFF2-40B4-BE49-F238E27FC236}">
                <a16:creationId xmlns:a16="http://schemas.microsoft.com/office/drawing/2014/main" id="{C5FC02AD-238E-D2D7-3669-B8CA13191990}"/>
              </a:ext>
            </a:extLst>
          </p:cNvPr>
          <p:cNvSpPr>
            <a:spLocks noGrp="1" noRot="1" noChangeAspect="1" noTextEdit="1"/>
          </p:cNvSpPr>
          <p:nvPr>
            <p:ph type="sldImg"/>
          </p:nvPr>
        </p:nvSpPr>
        <p:spPr>
          <a:ln/>
        </p:spPr>
      </p:sp>
      <p:sp>
        <p:nvSpPr>
          <p:cNvPr id="183299" name="Notes Placeholder 2">
            <a:extLst>
              <a:ext uri="{FF2B5EF4-FFF2-40B4-BE49-F238E27FC236}">
                <a16:creationId xmlns:a16="http://schemas.microsoft.com/office/drawing/2014/main" id="{A055EDA8-71EA-9D86-52F4-37AFC5BA4ADD}"/>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t>These are the relationships in our lives in which we are </a:t>
            </a:r>
            <a:br>
              <a:rPr lang="en-US" altLang="en-US"/>
            </a:br>
            <a:r>
              <a:rPr lang="en-US" altLang="en-US"/>
              <a:t>responsible to and for.</a:t>
            </a:r>
          </a:p>
          <a:p>
            <a:r>
              <a:rPr lang="en-US" altLang="en-US"/>
              <a:t>  </a:t>
            </a:r>
          </a:p>
          <a:p>
            <a:r>
              <a:rPr lang="en-US" altLang="en-US"/>
              <a:t>We are responsible to honor our parents and for </a:t>
            </a:r>
            <a:br>
              <a:rPr lang="en-US" altLang="en-US"/>
            </a:br>
            <a:r>
              <a:rPr lang="en-US" altLang="en-US"/>
              <a:t>our Children.</a:t>
            </a:r>
          </a:p>
          <a:p>
            <a:endParaRPr lang="en-US" altLang="en-US"/>
          </a:p>
        </p:txBody>
      </p:sp>
      <p:sp>
        <p:nvSpPr>
          <p:cNvPr id="183300" name="Slide Number Placeholder 3">
            <a:extLst>
              <a:ext uri="{FF2B5EF4-FFF2-40B4-BE49-F238E27FC236}">
                <a16:creationId xmlns:a16="http://schemas.microsoft.com/office/drawing/2014/main" id="{4B6BEA0E-4AEB-01B5-0F18-0F3AED50919A}"/>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846138">
              <a:defRPr b="1">
                <a:solidFill>
                  <a:schemeClr val="tx1"/>
                </a:solidFill>
                <a:latin typeface="Times New Roman" panose="02020603050405020304" pitchFamily="18" charset="0"/>
              </a:defRPr>
            </a:lvl1pPr>
            <a:lvl2pPr marL="742950" indent="-285750" defTabSz="846138">
              <a:defRPr b="1">
                <a:solidFill>
                  <a:schemeClr val="tx1"/>
                </a:solidFill>
                <a:latin typeface="Times New Roman" panose="02020603050405020304" pitchFamily="18" charset="0"/>
              </a:defRPr>
            </a:lvl2pPr>
            <a:lvl3pPr marL="1143000" indent="-228600" defTabSz="846138">
              <a:defRPr b="1">
                <a:solidFill>
                  <a:schemeClr val="tx1"/>
                </a:solidFill>
                <a:latin typeface="Times New Roman" panose="02020603050405020304" pitchFamily="18" charset="0"/>
              </a:defRPr>
            </a:lvl3pPr>
            <a:lvl4pPr marL="1600200" indent="-228600" defTabSz="846138">
              <a:defRPr b="1">
                <a:solidFill>
                  <a:schemeClr val="tx1"/>
                </a:solidFill>
                <a:latin typeface="Times New Roman" panose="02020603050405020304" pitchFamily="18" charset="0"/>
              </a:defRPr>
            </a:lvl4pPr>
            <a:lvl5pPr marL="2057400" indent="-228600" defTabSz="846138">
              <a:defRPr b="1">
                <a:solidFill>
                  <a:schemeClr val="tx1"/>
                </a:solidFill>
                <a:latin typeface="Times New Roman" panose="02020603050405020304" pitchFamily="18" charset="0"/>
              </a:defRPr>
            </a:lvl5pPr>
            <a:lvl6pPr marL="2514600" indent="-228600" defTabSz="846138" eaLnBrk="0" fontAlgn="base" hangingPunct="0">
              <a:spcBef>
                <a:spcPct val="0"/>
              </a:spcBef>
              <a:spcAft>
                <a:spcPct val="0"/>
              </a:spcAft>
              <a:defRPr b="1">
                <a:solidFill>
                  <a:schemeClr val="tx1"/>
                </a:solidFill>
                <a:latin typeface="Times New Roman" panose="02020603050405020304" pitchFamily="18" charset="0"/>
              </a:defRPr>
            </a:lvl6pPr>
            <a:lvl7pPr marL="2971800" indent="-228600" defTabSz="846138" eaLnBrk="0" fontAlgn="base" hangingPunct="0">
              <a:spcBef>
                <a:spcPct val="0"/>
              </a:spcBef>
              <a:spcAft>
                <a:spcPct val="0"/>
              </a:spcAft>
              <a:defRPr b="1">
                <a:solidFill>
                  <a:schemeClr val="tx1"/>
                </a:solidFill>
                <a:latin typeface="Times New Roman" panose="02020603050405020304" pitchFamily="18" charset="0"/>
              </a:defRPr>
            </a:lvl7pPr>
            <a:lvl8pPr marL="3429000" indent="-228600" defTabSz="846138" eaLnBrk="0" fontAlgn="base" hangingPunct="0">
              <a:spcBef>
                <a:spcPct val="0"/>
              </a:spcBef>
              <a:spcAft>
                <a:spcPct val="0"/>
              </a:spcAft>
              <a:defRPr b="1">
                <a:solidFill>
                  <a:schemeClr val="tx1"/>
                </a:solidFill>
                <a:latin typeface="Times New Roman" panose="02020603050405020304" pitchFamily="18" charset="0"/>
              </a:defRPr>
            </a:lvl8pPr>
            <a:lvl9pPr marL="3886200" indent="-228600" defTabSz="846138" eaLnBrk="0" fontAlgn="base" hangingPunct="0">
              <a:spcBef>
                <a:spcPct val="0"/>
              </a:spcBef>
              <a:spcAft>
                <a:spcPct val="0"/>
              </a:spcAft>
              <a:defRPr b="1">
                <a:solidFill>
                  <a:schemeClr val="tx1"/>
                </a:solidFill>
                <a:latin typeface="Times New Roman" panose="02020603050405020304" pitchFamily="18" charset="0"/>
              </a:defRPr>
            </a:lvl9pPr>
          </a:lstStyle>
          <a:p>
            <a:fld id="{FA43BC14-0F5E-4F2A-979C-CFC7FFF23D7D}" type="slidenum">
              <a:rPr lang="en-US" altLang="en-US" b="0"/>
              <a:pPr/>
              <a:t>75</a:t>
            </a:fld>
            <a:endParaRPr lang="en-US" altLang="en-US" b="0"/>
          </a:p>
        </p:txBody>
      </p:sp>
    </p:spTree>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22" name="Rectangle 1026">
            <a:extLst>
              <a:ext uri="{FF2B5EF4-FFF2-40B4-BE49-F238E27FC236}">
                <a16:creationId xmlns:a16="http://schemas.microsoft.com/office/drawing/2014/main" id="{5BCAD319-C05C-32F2-9751-17A27ADD9C75}"/>
              </a:ext>
            </a:extLst>
          </p:cNvPr>
          <p:cNvSpPr>
            <a:spLocks noGrp="1" noRot="1" noChangeAspect="1" noChangeArrowheads="1" noTextEdit="1"/>
          </p:cNvSpPr>
          <p:nvPr>
            <p:ph type="sldImg"/>
          </p:nvPr>
        </p:nvSpPr>
        <p:spPr>
          <a:ln/>
        </p:spPr>
      </p:sp>
      <p:sp>
        <p:nvSpPr>
          <p:cNvPr id="184323" name="Rectangle 1027">
            <a:extLst>
              <a:ext uri="{FF2B5EF4-FFF2-40B4-BE49-F238E27FC236}">
                <a16:creationId xmlns:a16="http://schemas.microsoft.com/office/drawing/2014/main" id="{95F586C1-3E64-E156-36B1-184F285504D5}"/>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nSpc>
                <a:spcPct val="90000"/>
              </a:lnSpc>
              <a:spcBef>
                <a:spcPct val="100000"/>
              </a:spcBef>
            </a:pPr>
            <a:r>
              <a:rPr lang="en-US" altLang="en-US"/>
              <a:t>Following Christ together with other brothers and </a:t>
            </a:r>
            <a:br>
              <a:rPr lang="en-US" altLang="en-US"/>
            </a:br>
            <a:r>
              <a:rPr lang="en-US" altLang="en-US"/>
              <a:t>sisters in Christ in covenant community is essential for </a:t>
            </a:r>
            <a:br>
              <a:rPr lang="en-US" altLang="en-US"/>
            </a:br>
            <a:r>
              <a:rPr lang="en-US" altLang="en-US"/>
              <a:t>us to realize the love and variety that God desires for </a:t>
            </a:r>
            <a:br>
              <a:rPr lang="en-US" altLang="en-US"/>
            </a:br>
            <a:r>
              <a:rPr lang="en-US" altLang="en-US"/>
              <a:t>us all to experience.</a:t>
            </a:r>
          </a:p>
          <a:p>
            <a:pPr>
              <a:lnSpc>
                <a:spcPct val="90000"/>
              </a:lnSpc>
              <a:spcBef>
                <a:spcPct val="100000"/>
              </a:spcBef>
            </a:pPr>
            <a:endParaRPr lang="en-US" altLang="en-US"/>
          </a:p>
          <a:p>
            <a:pPr>
              <a:lnSpc>
                <a:spcPct val="90000"/>
              </a:lnSpc>
              <a:spcBef>
                <a:spcPct val="100000"/>
              </a:spcBef>
            </a:pPr>
            <a:r>
              <a:rPr lang="en-US" altLang="en-US"/>
              <a:t>For some, their church family provides nurture </a:t>
            </a:r>
            <a:br>
              <a:rPr lang="en-US" altLang="en-US"/>
            </a:br>
            <a:r>
              <a:rPr lang="en-US" altLang="en-US"/>
              <a:t>that their nuclear family may not.</a:t>
            </a:r>
          </a:p>
          <a:p>
            <a:pPr>
              <a:lnSpc>
                <a:spcPct val="90000"/>
              </a:lnSpc>
              <a:spcBef>
                <a:spcPct val="100000"/>
              </a:spcBef>
            </a:pPr>
            <a:endParaRPr lang="en-US" altLang="en-US"/>
          </a:p>
        </p:txBody>
      </p:sp>
    </p:spTree>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5346" name="Slide Image Placeholder 1">
            <a:extLst>
              <a:ext uri="{FF2B5EF4-FFF2-40B4-BE49-F238E27FC236}">
                <a16:creationId xmlns:a16="http://schemas.microsoft.com/office/drawing/2014/main" id="{1942A953-8AB2-80A7-B4AF-AA33CD1F36B1}"/>
              </a:ext>
            </a:extLst>
          </p:cNvPr>
          <p:cNvSpPr>
            <a:spLocks noGrp="1" noRot="1" noChangeAspect="1" noTextEdit="1"/>
          </p:cNvSpPr>
          <p:nvPr>
            <p:ph type="sldImg"/>
          </p:nvPr>
        </p:nvSpPr>
        <p:spPr>
          <a:ln/>
        </p:spPr>
      </p:sp>
      <p:sp>
        <p:nvSpPr>
          <p:cNvPr id="3" name="Notes Placeholder 2">
            <a:extLst>
              <a:ext uri="{FF2B5EF4-FFF2-40B4-BE49-F238E27FC236}">
                <a16:creationId xmlns:a16="http://schemas.microsoft.com/office/drawing/2014/main" id="{9AEDF014-8E3A-58AA-E5FC-89A80AE10EA2}"/>
              </a:ext>
            </a:extLst>
          </p:cNvPr>
          <p:cNvSpPr>
            <a:spLocks noGrp="1"/>
          </p:cNvSpPr>
          <p:nvPr>
            <p:ph type="body" idx="1"/>
          </p:nvPr>
        </p:nvSpPr>
        <p:spPr/>
        <p:txBody>
          <a:bodyPr>
            <a:normAutofit/>
          </a:bodyPr>
          <a:lstStyle/>
          <a:p>
            <a:pPr>
              <a:lnSpc>
                <a:spcPct val="90000"/>
              </a:lnSpc>
              <a:buFont typeface="Times" pitchFamily="1" charset="0"/>
              <a:buNone/>
              <a:defRPr/>
            </a:pPr>
            <a:r>
              <a:rPr lang="en-US" dirty="0">
                <a:solidFill>
                  <a:srgbClr val="7B9569"/>
                </a:solidFill>
              </a:rPr>
              <a:t>Growth -</a:t>
            </a:r>
            <a:r>
              <a:rPr lang="en-US" dirty="0"/>
              <a:t> They devoted themselves to the apostles’ teaching </a:t>
            </a:r>
          </a:p>
          <a:p>
            <a:pPr>
              <a:lnSpc>
                <a:spcPct val="90000"/>
              </a:lnSpc>
              <a:buFont typeface="Times" pitchFamily="1" charset="0"/>
              <a:buNone/>
              <a:defRPr/>
            </a:pPr>
            <a:endParaRPr lang="en-US" dirty="0">
              <a:solidFill>
                <a:srgbClr val="7B9569"/>
              </a:solidFill>
            </a:endParaRPr>
          </a:p>
          <a:p>
            <a:pPr>
              <a:lnSpc>
                <a:spcPct val="90000"/>
              </a:lnSpc>
              <a:buFont typeface="Times" pitchFamily="1" charset="0"/>
              <a:buNone/>
              <a:defRPr/>
            </a:pPr>
            <a:r>
              <a:rPr lang="en-US" dirty="0">
                <a:solidFill>
                  <a:srgbClr val="7B9569"/>
                </a:solidFill>
              </a:rPr>
              <a:t>Group -</a:t>
            </a:r>
            <a:r>
              <a:rPr lang="en-US" dirty="0"/>
              <a:t> and to the fellowship</a:t>
            </a:r>
          </a:p>
          <a:p>
            <a:pPr>
              <a:lnSpc>
                <a:spcPct val="90000"/>
              </a:lnSpc>
              <a:buFont typeface="Times" pitchFamily="1" charset="0"/>
              <a:buNone/>
              <a:defRPr/>
            </a:pPr>
            <a:endParaRPr lang="en-US" dirty="0">
              <a:solidFill>
                <a:srgbClr val="7B9569"/>
              </a:solidFill>
            </a:endParaRPr>
          </a:p>
          <a:p>
            <a:pPr>
              <a:lnSpc>
                <a:spcPct val="90000"/>
              </a:lnSpc>
              <a:buFont typeface="Times" pitchFamily="1" charset="0"/>
              <a:buNone/>
              <a:defRPr/>
            </a:pPr>
            <a:r>
              <a:rPr lang="en-US" dirty="0">
                <a:solidFill>
                  <a:srgbClr val="7B9569"/>
                </a:solidFill>
              </a:rPr>
              <a:t>Grace -</a:t>
            </a:r>
            <a:r>
              <a:rPr lang="en-US" dirty="0"/>
              <a:t> to the breaking of bread</a:t>
            </a:r>
          </a:p>
          <a:p>
            <a:pPr>
              <a:lnSpc>
                <a:spcPct val="90000"/>
              </a:lnSpc>
              <a:buFont typeface="Times" pitchFamily="1" charset="0"/>
              <a:buNone/>
              <a:defRPr/>
            </a:pPr>
            <a:endParaRPr lang="en-US" dirty="0">
              <a:solidFill>
                <a:srgbClr val="7B9569"/>
              </a:solidFill>
            </a:endParaRPr>
          </a:p>
          <a:p>
            <a:pPr>
              <a:lnSpc>
                <a:spcPct val="90000"/>
              </a:lnSpc>
              <a:buFont typeface="Times" pitchFamily="1" charset="0"/>
              <a:buNone/>
              <a:defRPr/>
            </a:pPr>
            <a:r>
              <a:rPr lang="en-US" dirty="0">
                <a:solidFill>
                  <a:srgbClr val="7B9569"/>
                </a:solidFill>
              </a:rPr>
              <a:t>Guidance -</a:t>
            </a:r>
            <a:r>
              <a:rPr lang="en-US" dirty="0"/>
              <a:t> and to prayer.  </a:t>
            </a:r>
          </a:p>
          <a:p>
            <a:pPr>
              <a:lnSpc>
                <a:spcPct val="90000"/>
              </a:lnSpc>
              <a:buFont typeface="Times" pitchFamily="1" charset="0"/>
              <a:buNone/>
              <a:defRPr/>
            </a:pPr>
            <a:endParaRPr lang="en-US" dirty="0">
              <a:solidFill>
                <a:srgbClr val="7B9569"/>
              </a:solidFill>
            </a:endParaRPr>
          </a:p>
          <a:p>
            <a:pPr>
              <a:lnSpc>
                <a:spcPct val="90000"/>
              </a:lnSpc>
              <a:buFont typeface="Times" pitchFamily="1" charset="0"/>
              <a:buNone/>
              <a:defRPr/>
            </a:pPr>
            <a:r>
              <a:rPr lang="en-US" dirty="0">
                <a:solidFill>
                  <a:srgbClr val="7B9569"/>
                </a:solidFill>
              </a:rPr>
              <a:t>Gifts -</a:t>
            </a:r>
            <a:r>
              <a:rPr lang="en-US" dirty="0"/>
              <a:t> Everyone was filled with awe, and many wonders and miraculous signs were done by the apostles.</a:t>
            </a:r>
          </a:p>
          <a:p>
            <a:pPr>
              <a:lnSpc>
                <a:spcPct val="90000"/>
              </a:lnSpc>
              <a:buFont typeface="Times" pitchFamily="1" charset="0"/>
              <a:buNone/>
              <a:defRPr/>
            </a:pPr>
            <a:endParaRPr lang="en-US" dirty="0">
              <a:solidFill>
                <a:srgbClr val="7B9569"/>
              </a:solidFill>
            </a:endParaRPr>
          </a:p>
          <a:p>
            <a:pPr>
              <a:lnSpc>
                <a:spcPct val="90000"/>
              </a:lnSpc>
              <a:buFont typeface="Times" pitchFamily="1" charset="0"/>
              <a:buNone/>
              <a:defRPr/>
            </a:pPr>
            <a:r>
              <a:rPr lang="en-US" dirty="0">
                <a:solidFill>
                  <a:srgbClr val="7B9569"/>
                </a:solidFill>
              </a:rPr>
              <a:t>Good Stewardship -</a:t>
            </a:r>
            <a:r>
              <a:rPr lang="en-US" dirty="0"/>
              <a:t> All the believers were together and had everything in common. Selling their possessions and goods, they gave to anyone as he had need.   </a:t>
            </a:r>
          </a:p>
          <a:p>
            <a:pPr>
              <a:lnSpc>
                <a:spcPct val="90000"/>
              </a:lnSpc>
              <a:buFont typeface="Times" pitchFamily="1" charset="0"/>
              <a:buNone/>
              <a:defRPr/>
            </a:pPr>
            <a:endParaRPr lang="en-US" dirty="0">
              <a:solidFill>
                <a:srgbClr val="7B9569"/>
              </a:solidFill>
            </a:endParaRPr>
          </a:p>
          <a:p>
            <a:pPr>
              <a:lnSpc>
                <a:spcPct val="90000"/>
              </a:lnSpc>
              <a:buFont typeface="Times" pitchFamily="1" charset="0"/>
              <a:buNone/>
              <a:defRPr/>
            </a:pPr>
            <a:r>
              <a:rPr lang="en-US" dirty="0">
                <a:solidFill>
                  <a:srgbClr val="7B9569"/>
                </a:solidFill>
              </a:rPr>
              <a:t>Glorification -</a:t>
            </a:r>
            <a:r>
              <a:rPr lang="en-US" dirty="0"/>
              <a:t> Every day they continued to meet together in the temple courts. They broke bread in their homes and ate together with glad and sincere hearts, praising God </a:t>
            </a:r>
          </a:p>
          <a:p>
            <a:pPr>
              <a:lnSpc>
                <a:spcPct val="90000"/>
              </a:lnSpc>
              <a:buFont typeface="Times" pitchFamily="1" charset="0"/>
              <a:buNone/>
              <a:defRPr/>
            </a:pPr>
            <a:endParaRPr lang="en-US" dirty="0">
              <a:solidFill>
                <a:srgbClr val="7B9569"/>
              </a:solidFill>
            </a:endParaRPr>
          </a:p>
          <a:p>
            <a:pPr>
              <a:lnSpc>
                <a:spcPct val="90000"/>
              </a:lnSpc>
              <a:buFont typeface="Times" pitchFamily="1" charset="0"/>
              <a:buNone/>
              <a:defRPr/>
            </a:pPr>
            <a:r>
              <a:rPr lang="en-US" dirty="0">
                <a:solidFill>
                  <a:srgbClr val="7B9569"/>
                </a:solidFill>
              </a:rPr>
              <a:t>Grace -</a:t>
            </a:r>
            <a:r>
              <a:rPr lang="en-US" dirty="0"/>
              <a:t> and enjoying the favor of all the people. And the </a:t>
            </a:r>
            <a:br>
              <a:rPr lang="en-US" dirty="0"/>
            </a:br>
            <a:r>
              <a:rPr lang="en-US" dirty="0"/>
              <a:t>Lord added to their number daily those who were being saved.</a:t>
            </a:r>
          </a:p>
          <a:p>
            <a:pPr>
              <a:defRPr/>
            </a:pPr>
            <a:endParaRPr lang="en-US" dirty="0"/>
          </a:p>
        </p:txBody>
      </p:sp>
      <p:sp>
        <p:nvSpPr>
          <p:cNvPr id="185348" name="Slide Number Placeholder 3">
            <a:extLst>
              <a:ext uri="{FF2B5EF4-FFF2-40B4-BE49-F238E27FC236}">
                <a16:creationId xmlns:a16="http://schemas.microsoft.com/office/drawing/2014/main" id="{8AD68DFC-4990-5B46-E9BD-1FDF9489211F}"/>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846138">
              <a:defRPr b="1">
                <a:solidFill>
                  <a:schemeClr val="tx1"/>
                </a:solidFill>
                <a:latin typeface="Times New Roman" panose="02020603050405020304" pitchFamily="18" charset="0"/>
              </a:defRPr>
            </a:lvl1pPr>
            <a:lvl2pPr marL="742950" indent="-285750" defTabSz="846138">
              <a:defRPr b="1">
                <a:solidFill>
                  <a:schemeClr val="tx1"/>
                </a:solidFill>
                <a:latin typeface="Times New Roman" panose="02020603050405020304" pitchFamily="18" charset="0"/>
              </a:defRPr>
            </a:lvl2pPr>
            <a:lvl3pPr marL="1143000" indent="-228600" defTabSz="846138">
              <a:defRPr b="1">
                <a:solidFill>
                  <a:schemeClr val="tx1"/>
                </a:solidFill>
                <a:latin typeface="Times New Roman" panose="02020603050405020304" pitchFamily="18" charset="0"/>
              </a:defRPr>
            </a:lvl3pPr>
            <a:lvl4pPr marL="1600200" indent="-228600" defTabSz="846138">
              <a:defRPr b="1">
                <a:solidFill>
                  <a:schemeClr val="tx1"/>
                </a:solidFill>
                <a:latin typeface="Times New Roman" panose="02020603050405020304" pitchFamily="18" charset="0"/>
              </a:defRPr>
            </a:lvl4pPr>
            <a:lvl5pPr marL="2057400" indent="-228600" defTabSz="846138">
              <a:defRPr b="1">
                <a:solidFill>
                  <a:schemeClr val="tx1"/>
                </a:solidFill>
                <a:latin typeface="Times New Roman" panose="02020603050405020304" pitchFamily="18" charset="0"/>
              </a:defRPr>
            </a:lvl5pPr>
            <a:lvl6pPr marL="2514600" indent="-228600" defTabSz="846138" eaLnBrk="0" fontAlgn="base" hangingPunct="0">
              <a:spcBef>
                <a:spcPct val="0"/>
              </a:spcBef>
              <a:spcAft>
                <a:spcPct val="0"/>
              </a:spcAft>
              <a:defRPr b="1">
                <a:solidFill>
                  <a:schemeClr val="tx1"/>
                </a:solidFill>
                <a:latin typeface="Times New Roman" panose="02020603050405020304" pitchFamily="18" charset="0"/>
              </a:defRPr>
            </a:lvl6pPr>
            <a:lvl7pPr marL="2971800" indent="-228600" defTabSz="846138" eaLnBrk="0" fontAlgn="base" hangingPunct="0">
              <a:spcBef>
                <a:spcPct val="0"/>
              </a:spcBef>
              <a:spcAft>
                <a:spcPct val="0"/>
              </a:spcAft>
              <a:defRPr b="1">
                <a:solidFill>
                  <a:schemeClr val="tx1"/>
                </a:solidFill>
                <a:latin typeface="Times New Roman" panose="02020603050405020304" pitchFamily="18" charset="0"/>
              </a:defRPr>
            </a:lvl7pPr>
            <a:lvl8pPr marL="3429000" indent="-228600" defTabSz="846138" eaLnBrk="0" fontAlgn="base" hangingPunct="0">
              <a:spcBef>
                <a:spcPct val="0"/>
              </a:spcBef>
              <a:spcAft>
                <a:spcPct val="0"/>
              </a:spcAft>
              <a:defRPr b="1">
                <a:solidFill>
                  <a:schemeClr val="tx1"/>
                </a:solidFill>
                <a:latin typeface="Times New Roman" panose="02020603050405020304" pitchFamily="18" charset="0"/>
              </a:defRPr>
            </a:lvl8pPr>
            <a:lvl9pPr marL="3886200" indent="-228600" defTabSz="846138" eaLnBrk="0" fontAlgn="base" hangingPunct="0">
              <a:spcBef>
                <a:spcPct val="0"/>
              </a:spcBef>
              <a:spcAft>
                <a:spcPct val="0"/>
              </a:spcAft>
              <a:defRPr b="1">
                <a:solidFill>
                  <a:schemeClr val="tx1"/>
                </a:solidFill>
                <a:latin typeface="Times New Roman" panose="02020603050405020304" pitchFamily="18" charset="0"/>
              </a:defRPr>
            </a:lvl9pPr>
          </a:lstStyle>
          <a:p>
            <a:fld id="{BDF7A042-1541-4E33-89B4-23D5E0925ABE}" type="slidenum">
              <a:rPr lang="en-US" altLang="en-US" b="0"/>
              <a:pPr/>
              <a:t>77</a:t>
            </a:fld>
            <a:endParaRPr lang="en-US" altLang="en-US" b="0"/>
          </a:p>
        </p:txBody>
      </p:sp>
    </p:spTree>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6370" name="Slide Image Placeholder 1">
            <a:extLst>
              <a:ext uri="{FF2B5EF4-FFF2-40B4-BE49-F238E27FC236}">
                <a16:creationId xmlns:a16="http://schemas.microsoft.com/office/drawing/2014/main" id="{746747DC-7364-0D43-7F9C-91433CFE9ED3}"/>
              </a:ext>
            </a:extLst>
          </p:cNvPr>
          <p:cNvSpPr>
            <a:spLocks noGrp="1" noRot="1" noChangeAspect="1" noTextEdit="1"/>
          </p:cNvSpPr>
          <p:nvPr>
            <p:ph type="sldImg"/>
          </p:nvPr>
        </p:nvSpPr>
        <p:spPr>
          <a:ln/>
        </p:spPr>
      </p:sp>
      <p:sp>
        <p:nvSpPr>
          <p:cNvPr id="186371" name="Notes Placeholder 2">
            <a:extLst>
              <a:ext uri="{FF2B5EF4-FFF2-40B4-BE49-F238E27FC236}">
                <a16:creationId xmlns:a16="http://schemas.microsoft.com/office/drawing/2014/main" id="{258E3CD1-E662-D3BE-DBD3-C7AEC72FF0BE}"/>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t>It should be our goal to </a:t>
            </a:r>
            <a:br>
              <a:rPr lang="en-US" altLang="en-US"/>
            </a:br>
            <a:r>
              <a:rPr lang="en-US" altLang="en-US"/>
              <a:t>willingly learn from those who</a:t>
            </a:r>
            <a:br>
              <a:rPr lang="en-US" altLang="en-US"/>
            </a:br>
            <a:r>
              <a:rPr lang="en-US" altLang="en-US"/>
              <a:t>are wiser than we are.</a:t>
            </a:r>
          </a:p>
          <a:p>
            <a:endParaRPr lang="en-US" altLang="en-US"/>
          </a:p>
          <a:p>
            <a:r>
              <a:rPr lang="en-US" altLang="en-US"/>
              <a:t>Then to be God’s conduit of </a:t>
            </a:r>
            <a:br>
              <a:rPr lang="en-US" altLang="en-US"/>
            </a:br>
            <a:r>
              <a:rPr lang="en-US" altLang="en-US"/>
              <a:t>wisdom for others as He leads.</a:t>
            </a:r>
          </a:p>
          <a:p>
            <a:endParaRPr lang="en-US" altLang="en-US"/>
          </a:p>
        </p:txBody>
      </p:sp>
      <p:sp>
        <p:nvSpPr>
          <p:cNvPr id="186372" name="Slide Number Placeholder 3">
            <a:extLst>
              <a:ext uri="{FF2B5EF4-FFF2-40B4-BE49-F238E27FC236}">
                <a16:creationId xmlns:a16="http://schemas.microsoft.com/office/drawing/2014/main" id="{9871D864-4EA2-324C-F730-DCD0438ACBC5}"/>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846138">
              <a:defRPr b="1">
                <a:solidFill>
                  <a:schemeClr val="tx1"/>
                </a:solidFill>
                <a:latin typeface="Times New Roman" panose="02020603050405020304" pitchFamily="18" charset="0"/>
              </a:defRPr>
            </a:lvl1pPr>
            <a:lvl2pPr marL="742950" indent="-285750" defTabSz="846138">
              <a:defRPr b="1">
                <a:solidFill>
                  <a:schemeClr val="tx1"/>
                </a:solidFill>
                <a:latin typeface="Times New Roman" panose="02020603050405020304" pitchFamily="18" charset="0"/>
              </a:defRPr>
            </a:lvl2pPr>
            <a:lvl3pPr marL="1143000" indent="-228600" defTabSz="846138">
              <a:defRPr b="1">
                <a:solidFill>
                  <a:schemeClr val="tx1"/>
                </a:solidFill>
                <a:latin typeface="Times New Roman" panose="02020603050405020304" pitchFamily="18" charset="0"/>
              </a:defRPr>
            </a:lvl3pPr>
            <a:lvl4pPr marL="1600200" indent="-228600" defTabSz="846138">
              <a:defRPr b="1">
                <a:solidFill>
                  <a:schemeClr val="tx1"/>
                </a:solidFill>
                <a:latin typeface="Times New Roman" panose="02020603050405020304" pitchFamily="18" charset="0"/>
              </a:defRPr>
            </a:lvl4pPr>
            <a:lvl5pPr marL="2057400" indent="-228600" defTabSz="846138">
              <a:defRPr b="1">
                <a:solidFill>
                  <a:schemeClr val="tx1"/>
                </a:solidFill>
                <a:latin typeface="Times New Roman" panose="02020603050405020304" pitchFamily="18" charset="0"/>
              </a:defRPr>
            </a:lvl5pPr>
            <a:lvl6pPr marL="2514600" indent="-228600" defTabSz="846138" eaLnBrk="0" fontAlgn="base" hangingPunct="0">
              <a:spcBef>
                <a:spcPct val="0"/>
              </a:spcBef>
              <a:spcAft>
                <a:spcPct val="0"/>
              </a:spcAft>
              <a:defRPr b="1">
                <a:solidFill>
                  <a:schemeClr val="tx1"/>
                </a:solidFill>
                <a:latin typeface="Times New Roman" panose="02020603050405020304" pitchFamily="18" charset="0"/>
              </a:defRPr>
            </a:lvl6pPr>
            <a:lvl7pPr marL="2971800" indent="-228600" defTabSz="846138" eaLnBrk="0" fontAlgn="base" hangingPunct="0">
              <a:spcBef>
                <a:spcPct val="0"/>
              </a:spcBef>
              <a:spcAft>
                <a:spcPct val="0"/>
              </a:spcAft>
              <a:defRPr b="1">
                <a:solidFill>
                  <a:schemeClr val="tx1"/>
                </a:solidFill>
                <a:latin typeface="Times New Roman" panose="02020603050405020304" pitchFamily="18" charset="0"/>
              </a:defRPr>
            </a:lvl7pPr>
            <a:lvl8pPr marL="3429000" indent="-228600" defTabSz="846138" eaLnBrk="0" fontAlgn="base" hangingPunct="0">
              <a:spcBef>
                <a:spcPct val="0"/>
              </a:spcBef>
              <a:spcAft>
                <a:spcPct val="0"/>
              </a:spcAft>
              <a:defRPr b="1">
                <a:solidFill>
                  <a:schemeClr val="tx1"/>
                </a:solidFill>
                <a:latin typeface="Times New Roman" panose="02020603050405020304" pitchFamily="18" charset="0"/>
              </a:defRPr>
            </a:lvl8pPr>
            <a:lvl9pPr marL="3886200" indent="-228600" defTabSz="846138" eaLnBrk="0" fontAlgn="base" hangingPunct="0">
              <a:spcBef>
                <a:spcPct val="0"/>
              </a:spcBef>
              <a:spcAft>
                <a:spcPct val="0"/>
              </a:spcAft>
              <a:defRPr b="1">
                <a:solidFill>
                  <a:schemeClr val="tx1"/>
                </a:solidFill>
                <a:latin typeface="Times New Roman" panose="02020603050405020304" pitchFamily="18" charset="0"/>
              </a:defRPr>
            </a:lvl9pPr>
          </a:lstStyle>
          <a:p>
            <a:fld id="{0D099BB3-902C-4771-9D2B-327DF2612F01}" type="slidenum">
              <a:rPr lang="en-US" altLang="en-US" b="0"/>
              <a:pPr/>
              <a:t>78</a:t>
            </a:fld>
            <a:endParaRPr lang="en-US" altLang="en-US" b="0"/>
          </a:p>
        </p:txBody>
      </p:sp>
    </p:spTree>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7394" name="Slide Image Placeholder 1">
            <a:extLst>
              <a:ext uri="{FF2B5EF4-FFF2-40B4-BE49-F238E27FC236}">
                <a16:creationId xmlns:a16="http://schemas.microsoft.com/office/drawing/2014/main" id="{6BDE0891-D12E-8E56-CB47-A009096201AA}"/>
              </a:ext>
            </a:extLst>
          </p:cNvPr>
          <p:cNvSpPr>
            <a:spLocks noGrp="1" noRot="1" noChangeAspect="1" noTextEdit="1"/>
          </p:cNvSpPr>
          <p:nvPr>
            <p:ph type="sldImg"/>
          </p:nvPr>
        </p:nvSpPr>
        <p:spPr>
          <a:ln/>
        </p:spPr>
      </p:sp>
      <p:sp>
        <p:nvSpPr>
          <p:cNvPr id="187395" name="Notes Placeholder 2">
            <a:extLst>
              <a:ext uri="{FF2B5EF4-FFF2-40B4-BE49-F238E27FC236}">
                <a16:creationId xmlns:a16="http://schemas.microsoft.com/office/drawing/2014/main" id="{9F9B27A3-9AD7-8F0A-B274-797E4082A7A0}"/>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t>As God's ambassadors we are commissioned to </a:t>
            </a:r>
            <a:br>
              <a:rPr lang="en-US" altLang="en-US"/>
            </a:br>
            <a:r>
              <a:rPr lang="en-US" altLang="en-US"/>
              <a:t>reach out and share God's love with the people </a:t>
            </a:r>
            <a:br>
              <a:rPr lang="en-US" altLang="en-US"/>
            </a:br>
            <a:r>
              <a:rPr lang="en-US" altLang="en-US"/>
              <a:t>we come into contact with.</a:t>
            </a:r>
          </a:p>
          <a:p>
            <a:endParaRPr lang="en-US" altLang="en-US"/>
          </a:p>
        </p:txBody>
      </p:sp>
      <p:sp>
        <p:nvSpPr>
          <p:cNvPr id="187396" name="Slide Number Placeholder 3">
            <a:extLst>
              <a:ext uri="{FF2B5EF4-FFF2-40B4-BE49-F238E27FC236}">
                <a16:creationId xmlns:a16="http://schemas.microsoft.com/office/drawing/2014/main" id="{F83A6E80-D19F-7CC5-B9ED-8D33C2024403}"/>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846138">
              <a:defRPr b="1">
                <a:solidFill>
                  <a:schemeClr val="tx1"/>
                </a:solidFill>
                <a:latin typeface="Times New Roman" panose="02020603050405020304" pitchFamily="18" charset="0"/>
              </a:defRPr>
            </a:lvl1pPr>
            <a:lvl2pPr marL="742950" indent="-285750" defTabSz="846138">
              <a:defRPr b="1">
                <a:solidFill>
                  <a:schemeClr val="tx1"/>
                </a:solidFill>
                <a:latin typeface="Times New Roman" panose="02020603050405020304" pitchFamily="18" charset="0"/>
              </a:defRPr>
            </a:lvl2pPr>
            <a:lvl3pPr marL="1143000" indent="-228600" defTabSz="846138">
              <a:defRPr b="1">
                <a:solidFill>
                  <a:schemeClr val="tx1"/>
                </a:solidFill>
                <a:latin typeface="Times New Roman" panose="02020603050405020304" pitchFamily="18" charset="0"/>
              </a:defRPr>
            </a:lvl3pPr>
            <a:lvl4pPr marL="1600200" indent="-228600" defTabSz="846138">
              <a:defRPr b="1">
                <a:solidFill>
                  <a:schemeClr val="tx1"/>
                </a:solidFill>
                <a:latin typeface="Times New Roman" panose="02020603050405020304" pitchFamily="18" charset="0"/>
              </a:defRPr>
            </a:lvl4pPr>
            <a:lvl5pPr marL="2057400" indent="-228600" defTabSz="846138">
              <a:defRPr b="1">
                <a:solidFill>
                  <a:schemeClr val="tx1"/>
                </a:solidFill>
                <a:latin typeface="Times New Roman" panose="02020603050405020304" pitchFamily="18" charset="0"/>
              </a:defRPr>
            </a:lvl5pPr>
            <a:lvl6pPr marL="2514600" indent="-228600" defTabSz="846138" eaLnBrk="0" fontAlgn="base" hangingPunct="0">
              <a:spcBef>
                <a:spcPct val="0"/>
              </a:spcBef>
              <a:spcAft>
                <a:spcPct val="0"/>
              </a:spcAft>
              <a:defRPr b="1">
                <a:solidFill>
                  <a:schemeClr val="tx1"/>
                </a:solidFill>
                <a:latin typeface="Times New Roman" panose="02020603050405020304" pitchFamily="18" charset="0"/>
              </a:defRPr>
            </a:lvl6pPr>
            <a:lvl7pPr marL="2971800" indent="-228600" defTabSz="846138" eaLnBrk="0" fontAlgn="base" hangingPunct="0">
              <a:spcBef>
                <a:spcPct val="0"/>
              </a:spcBef>
              <a:spcAft>
                <a:spcPct val="0"/>
              </a:spcAft>
              <a:defRPr b="1">
                <a:solidFill>
                  <a:schemeClr val="tx1"/>
                </a:solidFill>
                <a:latin typeface="Times New Roman" panose="02020603050405020304" pitchFamily="18" charset="0"/>
              </a:defRPr>
            </a:lvl7pPr>
            <a:lvl8pPr marL="3429000" indent="-228600" defTabSz="846138" eaLnBrk="0" fontAlgn="base" hangingPunct="0">
              <a:spcBef>
                <a:spcPct val="0"/>
              </a:spcBef>
              <a:spcAft>
                <a:spcPct val="0"/>
              </a:spcAft>
              <a:defRPr b="1">
                <a:solidFill>
                  <a:schemeClr val="tx1"/>
                </a:solidFill>
                <a:latin typeface="Times New Roman" panose="02020603050405020304" pitchFamily="18" charset="0"/>
              </a:defRPr>
            </a:lvl8pPr>
            <a:lvl9pPr marL="3886200" indent="-228600" defTabSz="846138" eaLnBrk="0" fontAlgn="base" hangingPunct="0">
              <a:spcBef>
                <a:spcPct val="0"/>
              </a:spcBef>
              <a:spcAft>
                <a:spcPct val="0"/>
              </a:spcAft>
              <a:defRPr b="1">
                <a:solidFill>
                  <a:schemeClr val="tx1"/>
                </a:solidFill>
                <a:latin typeface="Times New Roman" panose="02020603050405020304" pitchFamily="18" charset="0"/>
              </a:defRPr>
            </a:lvl9pPr>
          </a:lstStyle>
          <a:p>
            <a:fld id="{EC464534-D594-4342-BCC3-E1780CCA9452}" type="slidenum">
              <a:rPr lang="en-US" altLang="en-US" b="0"/>
              <a:pPr/>
              <a:t>79</a:t>
            </a:fld>
            <a:endParaRPr lang="en-US" altLang="en-US" b="0"/>
          </a:p>
        </p:txBody>
      </p:sp>
    </p:spTree>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8050" name="Slide Image Placeholder 1">
            <a:extLst>
              <a:ext uri="{FF2B5EF4-FFF2-40B4-BE49-F238E27FC236}">
                <a16:creationId xmlns:a16="http://schemas.microsoft.com/office/drawing/2014/main" id="{FA00ABE7-4BF5-136C-0B51-C386D16AF8FD}"/>
              </a:ext>
            </a:extLst>
          </p:cNvPr>
          <p:cNvSpPr>
            <a:spLocks noGrp="1" noRot="1" noChangeAspect="1" noTextEdit="1"/>
          </p:cNvSpPr>
          <p:nvPr>
            <p:ph type="sldImg"/>
          </p:nvPr>
        </p:nvSpPr>
        <p:spPr>
          <a:ln/>
        </p:spPr>
      </p:sp>
      <p:sp>
        <p:nvSpPr>
          <p:cNvPr id="258051" name="Notes Placeholder 2">
            <a:extLst>
              <a:ext uri="{FF2B5EF4-FFF2-40B4-BE49-F238E27FC236}">
                <a16:creationId xmlns:a16="http://schemas.microsoft.com/office/drawing/2014/main" id="{1DABEBFA-78CE-5E85-87FC-5E243AA0644C}"/>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lnSpc>
                <a:spcPct val="90000"/>
              </a:lnSpc>
            </a:pPr>
            <a:r>
              <a:rPr lang="en-US" altLang="en-US">
                <a:latin typeface="GiovanniITCTT Book" charset="0"/>
              </a:rPr>
              <a:t>Inner Circle – Fellowship, Chastity, Celebration, Hospitality and Confession while consistently praying for and relationship building with our spouses and/or great friends.</a:t>
            </a:r>
          </a:p>
          <a:p>
            <a:pPr eaLnBrk="1" hangingPunct="1">
              <a:lnSpc>
                <a:spcPct val="90000"/>
              </a:lnSpc>
            </a:pPr>
            <a:endParaRPr lang="en-US" altLang="en-US">
              <a:latin typeface="GiovanniITCTT Book" charset="0"/>
            </a:endParaRPr>
          </a:p>
          <a:p>
            <a:pPr eaLnBrk="1" hangingPunct="1">
              <a:lnSpc>
                <a:spcPct val="90000"/>
              </a:lnSpc>
            </a:pPr>
            <a:r>
              <a:rPr lang="en-US" altLang="en-US">
                <a:latin typeface="GiovanniITCTT Book" charset="0"/>
              </a:rPr>
              <a:t>Relative Parent – Fellowship, Sacrifice, Celebration, Hospitality and Submission while consistently praying for and connecting with our parents, relatives and children if appropriate.</a:t>
            </a:r>
          </a:p>
          <a:p>
            <a:pPr eaLnBrk="1" hangingPunct="1">
              <a:lnSpc>
                <a:spcPct val="90000"/>
              </a:lnSpc>
            </a:pPr>
            <a:endParaRPr lang="en-US" altLang="en-US">
              <a:latin typeface="GiovanniITCTT Book" charset="0"/>
            </a:endParaRPr>
          </a:p>
          <a:p>
            <a:pPr eaLnBrk="1" hangingPunct="1">
              <a:lnSpc>
                <a:spcPct val="90000"/>
              </a:lnSpc>
            </a:pPr>
            <a:r>
              <a:rPr lang="en-US" altLang="en-US">
                <a:latin typeface="GiovanniITCTT Book" charset="0"/>
              </a:rPr>
              <a:t>Church Member – Worship, Fellowship, Confession, Assembling, Celebration, Singing, Hospitality and Communion while consistently praying for and relating to our church family and engaging in small group and local fellowship gatherings.</a:t>
            </a:r>
          </a:p>
          <a:p>
            <a:pPr eaLnBrk="1" hangingPunct="1">
              <a:lnSpc>
                <a:spcPct val="90000"/>
              </a:lnSpc>
            </a:pPr>
            <a:endParaRPr lang="en-US" altLang="en-US">
              <a:latin typeface="GiovanniITCTT Book" charset="0"/>
            </a:endParaRPr>
          </a:p>
          <a:p>
            <a:pPr eaLnBrk="1" hangingPunct="1">
              <a:lnSpc>
                <a:spcPct val="90000"/>
              </a:lnSpc>
            </a:pPr>
            <a:r>
              <a:rPr lang="en-US" altLang="en-US">
                <a:latin typeface="GiovanniITCTT Book" charset="0"/>
              </a:rPr>
              <a:t>Mentee/Mentor – </a:t>
            </a:r>
            <a:r>
              <a:rPr lang="en-US" altLang="en-US">
                <a:solidFill>
                  <a:srgbClr val="000000"/>
                </a:solidFill>
              </a:rPr>
              <a:t>We grow through Guidance, Study, Pilgrimage, Sabbatical, Submission and meeting regularly with mentors, counselors, and covenant community members who help us to implement what we are learning into our lives.  We learn from studying books, tapes, videos and taking classes. We  also meet regularly with others who seek us out for mentoring.</a:t>
            </a:r>
          </a:p>
          <a:p>
            <a:pPr eaLnBrk="1" hangingPunct="1">
              <a:lnSpc>
                <a:spcPct val="90000"/>
              </a:lnSpc>
            </a:pPr>
            <a:endParaRPr lang="en-US" altLang="en-US">
              <a:latin typeface="GiovanniITCTT Book" charset="0"/>
            </a:endParaRPr>
          </a:p>
          <a:p>
            <a:pPr eaLnBrk="1" hangingPunct="1">
              <a:lnSpc>
                <a:spcPct val="90000"/>
              </a:lnSpc>
            </a:pPr>
            <a:r>
              <a:rPr lang="en-US" altLang="en-US">
                <a:latin typeface="GiovanniITCTT Book" charset="0"/>
              </a:rPr>
              <a:t>Ambassador/Friend – Friendship Evangelism and Hospitality </a:t>
            </a:r>
            <a:br>
              <a:rPr lang="en-US" altLang="en-US">
                <a:latin typeface="GiovanniITCTT Book" charset="0"/>
              </a:rPr>
            </a:br>
            <a:r>
              <a:rPr lang="en-US" altLang="en-US">
                <a:latin typeface="GiovanniITCTT Book" charset="0"/>
              </a:rPr>
              <a:t>through regular prayer for and connection with friends God brings </a:t>
            </a:r>
            <a:br>
              <a:rPr lang="en-US" altLang="en-US">
                <a:latin typeface="GiovanniITCTT Book" charset="0"/>
              </a:rPr>
            </a:br>
            <a:r>
              <a:rPr lang="en-US" altLang="en-US">
                <a:latin typeface="GiovanniITCTT Book" charset="0"/>
              </a:rPr>
              <a:t>our way and sharing the gospel with them in word and deed. </a:t>
            </a:r>
            <a:r>
              <a:rPr lang="en-US" altLang="en-US" sz="1400">
                <a:latin typeface="GiovanniITCTT Book" charset="0"/>
              </a:rPr>
              <a:t> </a:t>
            </a:r>
          </a:p>
          <a:p>
            <a:endParaRPr lang="en-US" altLang="en-US"/>
          </a:p>
        </p:txBody>
      </p:sp>
      <p:sp>
        <p:nvSpPr>
          <p:cNvPr id="258052" name="Slide Number Placeholder 3">
            <a:extLst>
              <a:ext uri="{FF2B5EF4-FFF2-40B4-BE49-F238E27FC236}">
                <a16:creationId xmlns:a16="http://schemas.microsoft.com/office/drawing/2014/main" id="{A9C89F2F-E53E-ABB6-1502-2605311EBB60}"/>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846138">
              <a:defRPr b="1">
                <a:solidFill>
                  <a:schemeClr val="tx1"/>
                </a:solidFill>
                <a:latin typeface="Times New Roman" panose="02020603050405020304" pitchFamily="18" charset="0"/>
              </a:defRPr>
            </a:lvl1pPr>
            <a:lvl2pPr marL="742950" indent="-285750" defTabSz="846138">
              <a:defRPr b="1">
                <a:solidFill>
                  <a:schemeClr val="tx1"/>
                </a:solidFill>
                <a:latin typeface="Times New Roman" panose="02020603050405020304" pitchFamily="18" charset="0"/>
              </a:defRPr>
            </a:lvl2pPr>
            <a:lvl3pPr marL="1143000" indent="-228600" defTabSz="846138">
              <a:defRPr b="1">
                <a:solidFill>
                  <a:schemeClr val="tx1"/>
                </a:solidFill>
                <a:latin typeface="Times New Roman" panose="02020603050405020304" pitchFamily="18" charset="0"/>
              </a:defRPr>
            </a:lvl3pPr>
            <a:lvl4pPr marL="1600200" indent="-228600" defTabSz="846138">
              <a:defRPr b="1">
                <a:solidFill>
                  <a:schemeClr val="tx1"/>
                </a:solidFill>
                <a:latin typeface="Times New Roman" panose="02020603050405020304" pitchFamily="18" charset="0"/>
              </a:defRPr>
            </a:lvl4pPr>
            <a:lvl5pPr marL="2057400" indent="-228600" defTabSz="846138">
              <a:defRPr b="1">
                <a:solidFill>
                  <a:schemeClr val="tx1"/>
                </a:solidFill>
                <a:latin typeface="Times New Roman" panose="02020603050405020304" pitchFamily="18" charset="0"/>
              </a:defRPr>
            </a:lvl5pPr>
            <a:lvl6pPr marL="2514600" indent="-228600" defTabSz="846138" eaLnBrk="0" fontAlgn="base" hangingPunct="0">
              <a:spcBef>
                <a:spcPct val="0"/>
              </a:spcBef>
              <a:spcAft>
                <a:spcPct val="0"/>
              </a:spcAft>
              <a:defRPr b="1">
                <a:solidFill>
                  <a:schemeClr val="tx1"/>
                </a:solidFill>
                <a:latin typeface="Times New Roman" panose="02020603050405020304" pitchFamily="18" charset="0"/>
              </a:defRPr>
            </a:lvl6pPr>
            <a:lvl7pPr marL="2971800" indent="-228600" defTabSz="846138" eaLnBrk="0" fontAlgn="base" hangingPunct="0">
              <a:spcBef>
                <a:spcPct val="0"/>
              </a:spcBef>
              <a:spcAft>
                <a:spcPct val="0"/>
              </a:spcAft>
              <a:defRPr b="1">
                <a:solidFill>
                  <a:schemeClr val="tx1"/>
                </a:solidFill>
                <a:latin typeface="Times New Roman" panose="02020603050405020304" pitchFamily="18" charset="0"/>
              </a:defRPr>
            </a:lvl7pPr>
            <a:lvl8pPr marL="3429000" indent="-228600" defTabSz="846138" eaLnBrk="0" fontAlgn="base" hangingPunct="0">
              <a:spcBef>
                <a:spcPct val="0"/>
              </a:spcBef>
              <a:spcAft>
                <a:spcPct val="0"/>
              </a:spcAft>
              <a:defRPr b="1">
                <a:solidFill>
                  <a:schemeClr val="tx1"/>
                </a:solidFill>
                <a:latin typeface="Times New Roman" panose="02020603050405020304" pitchFamily="18" charset="0"/>
              </a:defRPr>
            </a:lvl8pPr>
            <a:lvl9pPr marL="3886200" indent="-228600" defTabSz="846138" eaLnBrk="0" fontAlgn="base" hangingPunct="0">
              <a:spcBef>
                <a:spcPct val="0"/>
              </a:spcBef>
              <a:spcAft>
                <a:spcPct val="0"/>
              </a:spcAft>
              <a:defRPr b="1">
                <a:solidFill>
                  <a:schemeClr val="tx1"/>
                </a:solidFill>
                <a:latin typeface="Times New Roman" panose="02020603050405020304" pitchFamily="18" charset="0"/>
              </a:defRPr>
            </a:lvl9pPr>
          </a:lstStyle>
          <a:p>
            <a:fld id="{2EB24A12-1A96-42AD-94D6-FD32D2FF2C2A}" type="slidenum">
              <a:rPr lang="en-US" altLang="en-US" b="0"/>
              <a:pPr/>
              <a:t>80</a:t>
            </a:fld>
            <a:endParaRPr lang="en-US" altLang="en-US" b="0"/>
          </a:p>
        </p:txBody>
      </p:sp>
    </p:spTree>
    <p:extLst>
      <p:ext uri="{BB962C8B-B14F-4D97-AF65-F5344CB8AC3E}">
        <p14:creationId xmlns:p14="http://schemas.microsoft.com/office/powerpoint/2010/main" val="1719643526"/>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1010" name="Rectangle 2">
            <a:extLst>
              <a:ext uri="{FF2B5EF4-FFF2-40B4-BE49-F238E27FC236}">
                <a16:creationId xmlns:a16="http://schemas.microsoft.com/office/drawing/2014/main" id="{8C67EBDC-5678-90EB-5085-7DCC11B30D12}"/>
              </a:ext>
            </a:extLst>
          </p:cNvPr>
          <p:cNvSpPr>
            <a:spLocks noGrp="1" noRot="1" noChangeAspect="1" noChangeArrowheads="1" noTextEdit="1"/>
          </p:cNvSpPr>
          <p:nvPr>
            <p:ph type="sldImg"/>
          </p:nvPr>
        </p:nvSpPr>
        <p:spPr>
          <a:ln/>
        </p:spPr>
      </p:sp>
      <p:sp>
        <p:nvSpPr>
          <p:cNvPr id="171011" name="Rectangle 3">
            <a:extLst>
              <a:ext uri="{FF2B5EF4-FFF2-40B4-BE49-F238E27FC236}">
                <a16:creationId xmlns:a16="http://schemas.microsoft.com/office/drawing/2014/main" id="{6CEB23E7-D9A6-81A4-0DEF-C718B75E96CB}"/>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Tree>
    <p:extLst>
      <p:ext uri="{BB962C8B-B14F-4D97-AF65-F5344CB8AC3E}">
        <p14:creationId xmlns:p14="http://schemas.microsoft.com/office/powerpoint/2010/main" val="26899754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1010" name="Rectangle 2">
            <a:extLst>
              <a:ext uri="{FF2B5EF4-FFF2-40B4-BE49-F238E27FC236}">
                <a16:creationId xmlns:a16="http://schemas.microsoft.com/office/drawing/2014/main" id="{8C67EBDC-5678-90EB-5085-7DCC11B30D12}"/>
              </a:ext>
            </a:extLst>
          </p:cNvPr>
          <p:cNvSpPr>
            <a:spLocks noGrp="1" noRot="1" noChangeAspect="1" noChangeArrowheads="1" noTextEdit="1"/>
          </p:cNvSpPr>
          <p:nvPr>
            <p:ph type="sldImg"/>
          </p:nvPr>
        </p:nvSpPr>
        <p:spPr>
          <a:ln/>
        </p:spPr>
      </p:sp>
      <p:sp>
        <p:nvSpPr>
          <p:cNvPr id="171011" name="Rectangle 3">
            <a:extLst>
              <a:ext uri="{FF2B5EF4-FFF2-40B4-BE49-F238E27FC236}">
                <a16:creationId xmlns:a16="http://schemas.microsoft.com/office/drawing/2014/main" id="{6CEB23E7-D9A6-81A4-0DEF-C718B75E96CB}"/>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Tree>
    <p:extLst>
      <p:ext uri="{BB962C8B-B14F-4D97-AF65-F5344CB8AC3E}">
        <p14:creationId xmlns:p14="http://schemas.microsoft.com/office/powerpoint/2010/main" val="1641539309"/>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1010" name="Rectangle 2">
            <a:extLst>
              <a:ext uri="{FF2B5EF4-FFF2-40B4-BE49-F238E27FC236}">
                <a16:creationId xmlns:a16="http://schemas.microsoft.com/office/drawing/2014/main" id="{8C67EBDC-5678-90EB-5085-7DCC11B30D12}"/>
              </a:ext>
            </a:extLst>
          </p:cNvPr>
          <p:cNvSpPr>
            <a:spLocks noGrp="1" noRot="1" noChangeAspect="1" noChangeArrowheads="1" noTextEdit="1"/>
          </p:cNvSpPr>
          <p:nvPr>
            <p:ph type="sldImg"/>
          </p:nvPr>
        </p:nvSpPr>
        <p:spPr>
          <a:ln/>
        </p:spPr>
      </p:sp>
      <p:sp>
        <p:nvSpPr>
          <p:cNvPr id="171011" name="Rectangle 3">
            <a:extLst>
              <a:ext uri="{FF2B5EF4-FFF2-40B4-BE49-F238E27FC236}">
                <a16:creationId xmlns:a16="http://schemas.microsoft.com/office/drawing/2014/main" id="{6CEB23E7-D9A6-81A4-0DEF-C718B75E96CB}"/>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Tree>
    <p:extLst>
      <p:ext uri="{BB962C8B-B14F-4D97-AF65-F5344CB8AC3E}">
        <p14:creationId xmlns:p14="http://schemas.microsoft.com/office/powerpoint/2010/main" val="3580965887"/>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1010" name="Rectangle 2">
            <a:extLst>
              <a:ext uri="{FF2B5EF4-FFF2-40B4-BE49-F238E27FC236}">
                <a16:creationId xmlns:a16="http://schemas.microsoft.com/office/drawing/2014/main" id="{8C67EBDC-5678-90EB-5085-7DCC11B30D12}"/>
              </a:ext>
            </a:extLst>
          </p:cNvPr>
          <p:cNvSpPr>
            <a:spLocks noGrp="1" noRot="1" noChangeAspect="1" noChangeArrowheads="1" noTextEdit="1"/>
          </p:cNvSpPr>
          <p:nvPr>
            <p:ph type="sldImg"/>
          </p:nvPr>
        </p:nvSpPr>
        <p:spPr>
          <a:ln/>
        </p:spPr>
      </p:sp>
      <p:sp>
        <p:nvSpPr>
          <p:cNvPr id="171011" name="Rectangle 3">
            <a:extLst>
              <a:ext uri="{FF2B5EF4-FFF2-40B4-BE49-F238E27FC236}">
                <a16:creationId xmlns:a16="http://schemas.microsoft.com/office/drawing/2014/main" id="{6CEB23E7-D9A6-81A4-0DEF-C718B75E96CB}"/>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Tree>
    <p:extLst>
      <p:ext uri="{BB962C8B-B14F-4D97-AF65-F5344CB8AC3E}">
        <p14:creationId xmlns:p14="http://schemas.microsoft.com/office/powerpoint/2010/main" val="2314116062"/>
      </p:ext>
    </p:extLst>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1010" name="Rectangle 2">
            <a:extLst>
              <a:ext uri="{FF2B5EF4-FFF2-40B4-BE49-F238E27FC236}">
                <a16:creationId xmlns:a16="http://schemas.microsoft.com/office/drawing/2014/main" id="{8C67EBDC-5678-90EB-5085-7DCC11B30D12}"/>
              </a:ext>
            </a:extLst>
          </p:cNvPr>
          <p:cNvSpPr>
            <a:spLocks noGrp="1" noRot="1" noChangeAspect="1" noChangeArrowheads="1" noTextEdit="1"/>
          </p:cNvSpPr>
          <p:nvPr>
            <p:ph type="sldImg"/>
          </p:nvPr>
        </p:nvSpPr>
        <p:spPr>
          <a:ln/>
        </p:spPr>
      </p:sp>
      <p:sp>
        <p:nvSpPr>
          <p:cNvPr id="171011" name="Rectangle 3">
            <a:extLst>
              <a:ext uri="{FF2B5EF4-FFF2-40B4-BE49-F238E27FC236}">
                <a16:creationId xmlns:a16="http://schemas.microsoft.com/office/drawing/2014/main" id="{6CEB23E7-D9A6-81A4-0DEF-C718B75E96CB}"/>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Tree>
    <p:extLst>
      <p:ext uri="{BB962C8B-B14F-4D97-AF65-F5344CB8AC3E}">
        <p14:creationId xmlns:p14="http://schemas.microsoft.com/office/powerpoint/2010/main" val="3620856916"/>
      </p:ext>
    </p:extLst>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2034" name="Rectangle 7">
            <a:extLst>
              <a:ext uri="{FF2B5EF4-FFF2-40B4-BE49-F238E27FC236}">
                <a16:creationId xmlns:a16="http://schemas.microsoft.com/office/drawing/2014/main" id="{5B3F8AE9-2982-9C40-CFEB-2B071E77AE7C}"/>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846138">
              <a:defRPr b="1">
                <a:solidFill>
                  <a:schemeClr val="tx1"/>
                </a:solidFill>
                <a:latin typeface="Times New Roman" panose="02020603050405020304" pitchFamily="18" charset="0"/>
              </a:defRPr>
            </a:lvl1pPr>
            <a:lvl2pPr marL="742950" indent="-285750" defTabSz="846138">
              <a:defRPr b="1">
                <a:solidFill>
                  <a:schemeClr val="tx1"/>
                </a:solidFill>
                <a:latin typeface="Times New Roman" panose="02020603050405020304" pitchFamily="18" charset="0"/>
              </a:defRPr>
            </a:lvl2pPr>
            <a:lvl3pPr marL="1143000" indent="-228600" defTabSz="846138">
              <a:defRPr b="1">
                <a:solidFill>
                  <a:schemeClr val="tx1"/>
                </a:solidFill>
                <a:latin typeface="Times New Roman" panose="02020603050405020304" pitchFamily="18" charset="0"/>
              </a:defRPr>
            </a:lvl3pPr>
            <a:lvl4pPr marL="1600200" indent="-228600" defTabSz="846138">
              <a:defRPr b="1">
                <a:solidFill>
                  <a:schemeClr val="tx1"/>
                </a:solidFill>
                <a:latin typeface="Times New Roman" panose="02020603050405020304" pitchFamily="18" charset="0"/>
              </a:defRPr>
            </a:lvl4pPr>
            <a:lvl5pPr marL="2057400" indent="-228600" defTabSz="846138">
              <a:defRPr b="1">
                <a:solidFill>
                  <a:schemeClr val="tx1"/>
                </a:solidFill>
                <a:latin typeface="Times New Roman" panose="02020603050405020304" pitchFamily="18" charset="0"/>
              </a:defRPr>
            </a:lvl5pPr>
            <a:lvl6pPr marL="2514600" indent="-228600" defTabSz="846138" eaLnBrk="0" fontAlgn="base" hangingPunct="0">
              <a:spcBef>
                <a:spcPct val="0"/>
              </a:spcBef>
              <a:spcAft>
                <a:spcPct val="0"/>
              </a:spcAft>
              <a:defRPr b="1">
                <a:solidFill>
                  <a:schemeClr val="tx1"/>
                </a:solidFill>
                <a:latin typeface="Times New Roman" panose="02020603050405020304" pitchFamily="18" charset="0"/>
              </a:defRPr>
            </a:lvl6pPr>
            <a:lvl7pPr marL="2971800" indent="-228600" defTabSz="846138" eaLnBrk="0" fontAlgn="base" hangingPunct="0">
              <a:spcBef>
                <a:spcPct val="0"/>
              </a:spcBef>
              <a:spcAft>
                <a:spcPct val="0"/>
              </a:spcAft>
              <a:defRPr b="1">
                <a:solidFill>
                  <a:schemeClr val="tx1"/>
                </a:solidFill>
                <a:latin typeface="Times New Roman" panose="02020603050405020304" pitchFamily="18" charset="0"/>
              </a:defRPr>
            </a:lvl7pPr>
            <a:lvl8pPr marL="3429000" indent="-228600" defTabSz="846138" eaLnBrk="0" fontAlgn="base" hangingPunct="0">
              <a:spcBef>
                <a:spcPct val="0"/>
              </a:spcBef>
              <a:spcAft>
                <a:spcPct val="0"/>
              </a:spcAft>
              <a:defRPr b="1">
                <a:solidFill>
                  <a:schemeClr val="tx1"/>
                </a:solidFill>
                <a:latin typeface="Times New Roman" panose="02020603050405020304" pitchFamily="18" charset="0"/>
              </a:defRPr>
            </a:lvl8pPr>
            <a:lvl9pPr marL="3886200" indent="-228600" defTabSz="846138" eaLnBrk="0" fontAlgn="base" hangingPunct="0">
              <a:spcBef>
                <a:spcPct val="0"/>
              </a:spcBef>
              <a:spcAft>
                <a:spcPct val="0"/>
              </a:spcAft>
              <a:defRPr b="1">
                <a:solidFill>
                  <a:schemeClr val="tx1"/>
                </a:solidFill>
                <a:latin typeface="Times New Roman" panose="02020603050405020304" pitchFamily="18" charset="0"/>
              </a:defRPr>
            </a:lvl9pPr>
          </a:lstStyle>
          <a:p>
            <a:fld id="{86919A22-470A-469C-9464-FC1EC579FA40}" type="slidenum">
              <a:rPr lang="en-US" altLang="en-US" b="0"/>
              <a:pPr/>
              <a:t>85</a:t>
            </a:fld>
            <a:endParaRPr lang="en-US" altLang="en-US" b="0"/>
          </a:p>
        </p:txBody>
      </p:sp>
      <p:sp>
        <p:nvSpPr>
          <p:cNvPr id="172035" name="Rectangle 2">
            <a:extLst>
              <a:ext uri="{FF2B5EF4-FFF2-40B4-BE49-F238E27FC236}">
                <a16:creationId xmlns:a16="http://schemas.microsoft.com/office/drawing/2014/main" id="{FC56DCFA-BAEE-D19D-6A75-23A68958EC2C}"/>
              </a:ext>
            </a:extLst>
          </p:cNvPr>
          <p:cNvSpPr>
            <a:spLocks noGrp="1" noRot="1" noChangeAspect="1" noChangeArrowheads="1" noTextEdit="1"/>
          </p:cNvSpPr>
          <p:nvPr>
            <p:ph type="sldImg"/>
          </p:nvPr>
        </p:nvSpPr>
        <p:spPr>
          <a:xfrm>
            <a:off x="406400" y="696913"/>
            <a:ext cx="6197600" cy="3486150"/>
          </a:xfrm>
          <a:ln/>
        </p:spPr>
      </p:sp>
      <p:sp>
        <p:nvSpPr>
          <p:cNvPr id="172036" name="Rectangle 3">
            <a:extLst>
              <a:ext uri="{FF2B5EF4-FFF2-40B4-BE49-F238E27FC236}">
                <a16:creationId xmlns:a16="http://schemas.microsoft.com/office/drawing/2014/main" id="{ED64EC87-F85C-5AE4-25ED-8D5DA629D487}"/>
              </a:ext>
            </a:extLst>
          </p:cNvPr>
          <p:cNvSpPr>
            <a:spLocks noGrp="1" noChangeArrowheads="1"/>
          </p:cNvSpPr>
          <p:nvPr>
            <p:ph type="body" idx="1"/>
          </p:nvPr>
        </p:nvSpPr>
        <p:spPr>
          <a:xfrm>
            <a:off x="701675" y="4416425"/>
            <a:ext cx="5607050" cy="418306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spcBef>
                <a:spcPct val="0"/>
              </a:spcBef>
            </a:pPr>
            <a:r>
              <a:rPr lang="en-US" altLang="en-US" sz="1600">
                <a:solidFill>
                  <a:srgbClr val="000000"/>
                </a:solidFill>
                <a:latin typeface="Arial" panose="020B0604020202020204" pitchFamily="34" charset="0"/>
              </a:rPr>
              <a:t>Our Core Identity</a:t>
            </a:r>
          </a:p>
          <a:p>
            <a:endParaRPr lang="en-US" altLang="en-US"/>
          </a:p>
        </p:txBody>
      </p:sp>
    </p:spTree>
    <p:extLst>
      <p:ext uri="{BB962C8B-B14F-4D97-AF65-F5344CB8AC3E}">
        <p14:creationId xmlns:p14="http://schemas.microsoft.com/office/powerpoint/2010/main" val="4030454266"/>
      </p:ext>
    </p:extLst>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2034" name="Rectangle 7">
            <a:extLst>
              <a:ext uri="{FF2B5EF4-FFF2-40B4-BE49-F238E27FC236}">
                <a16:creationId xmlns:a16="http://schemas.microsoft.com/office/drawing/2014/main" id="{5B3F8AE9-2982-9C40-CFEB-2B071E77AE7C}"/>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846138">
              <a:defRPr b="1">
                <a:solidFill>
                  <a:schemeClr val="tx1"/>
                </a:solidFill>
                <a:latin typeface="Times New Roman" panose="02020603050405020304" pitchFamily="18" charset="0"/>
              </a:defRPr>
            </a:lvl1pPr>
            <a:lvl2pPr marL="742950" indent="-285750" defTabSz="846138">
              <a:defRPr b="1">
                <a:solidFill>
                  <a:schemeClr val="tx1"/>
                </a:solidFill>
                <a:latin typeface="Times New Roman" panose="02020603050405020304" pitchFamily="18" charset="0"/>
              </a:defRPr>
            </a:lvl2pPr>
            <a:lvl3pPr marL="1143000" indent="-228600" defTabSz="846138">
              <a:defRPr b="1">
                <a:solidFill>
                  <a:schemeClr val="tx1"/>
                </a:solidFill>
                <a:latin typeface="Times New Roman" panose="02020603050405020304" pitchFamily="18" charset="0"/>
              </a:defRPr>
            </a:lvl3pPr>
            <a:lvl4pPr marL="1600200" indent="-228600" defTabSz="846138">
              <a:defRPr b="1">
                <a:solidFill>
                  <a:schemeClr val="tx1"/>
                </a:solidFill>
                <a:latin typeface="Times New Roman" panose="02020603050405020304" pitchFamily="18" charset="0"/>
              </a:defRPr>
            </a:lvl4pPr>
            <a:lvl5pPr marL="2057400" indent="-228600" defTabSz="846138">
              <a:defRPr b="1">
                <a:solidFill>
                  <a:schemeClr val="tx1"/>
                </a:solidFill>
                <a:latin typeface="Times New Roman" panose="02020603050405020304" pitchFamily="18" charset="0"/>
              </a:defRPr>
            </a:lvl5pPr>
            <a:lvl6pPr marL="2514600" indent="-228600" defTabSz="846138" eaLnBrk="0" fontAlgn="base" hangingPunct="0">
              <a:spcBef>
                <a:spcPct val="0"/>
              </a:spcBef>
              <a:spcAft>
                <a:spcPct val="0"/>
              </a:spcAft>
              <a:defRPr b="1">
                <a:solidFill>
                  <a:schemeClr val="tx1"/>
                </a:solidFill>
                <a:latin typeface="Times New Roman" panose="02020603050405020304" pitchFamily="18" charset="0"/>
              </a:defRPr>
            </a:lvl6pPr>
            <a:lvl7pPr marL="2971800" indent="-228600" defTabSz="846138" eaLnBrk="0" fontAlgn="base" hangingPunct="0">
              <a:spcBef>
                <a:spcPct val="0"/>
              </a:spcBef>
              <a:spcAft>
                <a:spcPct val="0"/>
              </a:spcAft>
              <a:defRPr b="1">
                <a:solidFill>
                  <a:schemeClr val="tx1"/>
                </a:solidFill>
                <a:latin typeface="Times New Roman" panose="02020603050405020304" pitchFamily="18" charset="0"/>
              </a:defRPr>
            </a:lvl7pPr>
            <a:lvl8pPr marL="3429000" indent="-228600" defTabSz="846138" eaLnBrk="0" fontAlgn="base" hangingPunct="0">
              <a:spcBef>
                <a:spcPct val="0"/>
              </a:spcBef>
              <a:spcAft>
                <a:spcPct val="0"/>
              </a:spcAft>
              <a:defRPr b="1">
                <a:solidFill>
                  <a:schemeClr val="tx1"/>
                </a:solidFill>
                <a:latin typeface="Times New Roman" panose="02020603050405020304" pitchFamily="18" charset="0"/>
              </a:defRPr>
            </a:lvl8pPr>
            <a:lvl9pPr marL="3886200" indent="-228600" defTabSz="846138" eaLnBrk="0" fontAlgn="base" hangingPunct="0">
              <a:spcBef>
                <a:spcPct val="0"/>
              </a:spcBef>
              <a:spcAft>
                <a:spcPct val="0"/>
              </a:spcAft>
              <a:defRPr b="1">
                <a:solidFill>
                  <a:schemeClr val="tx1"/>
                </a:solidFill>
                <a:latin typeface="Times New Roman" panose="02020603050405020304" pitchFamily="18" charset="0"/>
              </a:defRPr>
            </a:lvl9pPr>
          </a:lstStyle>
          <a:p>
            <a:fld id="{86919A22-470A-469C-9464-FC1EC579FA40}" type="slidenum">
              <a:rPr lang="en-US" altLang="en-US" b="0"/>
              <a:pPr/>
              <a:t>88</a:t>
            </a:fld>
            <a:endParaRPr lang="en-US" altLang="en-US" b="0"/>
          </a:p>
        </p:txBody>
      </p:sp>
      <p:sp>
        <p:nvSpPr>
          <p:cNvPr id="172035" name="Rectangle 2">
            <a:extLst>
              <a:ext uri="{FF2B5EF4-FFF2-40B4-BE49-F238E27FC236}">
                <a16:creationId xmlns:a16="http://schemas.microsoft.com/office/drawing/2014/main" id="{FC56DCFA-BAEE-D19D-6A75-23A68958EC2C}"/>
              </a:ext>
            </a:extLst>
          </p:cNvPr>
          <p:cNvSpPr>
            <a:spLocks noGrp="1" noRot="1" noChangeAspect="1" noChangeArrowheads="1" noTextEdit="1"/>
          </p:cNvSpPr>
          <p:nvPr>
            <p:ph type="sldImg"/>
          </p:nvPr>
        </p:nvSpPr>
        <p:spPr>
          <a:xfrm>
            <a:off x="406400" y="696913"/>
            <a:ext cx="6197600" cy="3486150"/>
          </a:xfrm>
          <a:ln/>
        </p:spPr>
      </p:sp>
      <p:sp>
        <p:nvSpPr>
          <p:cNvPr id="172036" name="Rectangle 3">
            <a:extLst>
              <a:ext uri="{FF2B5EF4-FFF2-40B4-BE49-F238E27FC236}">
                <a16:creationId xmlns:a16="http://schemas.microsoft.com/office/drawing/2014/main" id="{ED64EC87-F85C-5AE4-25ED-8D5DA629D487}"/>
              </a:ext>
            </a:extLst>
          </p:cNvPr>
          <p:cNvSpPr>
            <a:spLocks noGrp="1" noChangeArrowheads="1"/>
          </p:cNvSpPr>
          <p:nvPr>
            <p:ph type="body" idx="1"/>
          </p:nvPr>
        </p:nvSpPr>
        <p:spPr>
          <a:xfrm>
            <a:off x="701675" y="4416425"/>
            <a:ext cx="5607050" cy="418306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spcBef>
                <a:spcPct val="0"/>
              </a:spcBef>
            </a:pPr>
            <a:r>
              <a:rPr lang="en-US" altLang="en-US" sz="1600">
                <a:solidFill>
                  <a:srgbClr val="000000"/>
                </a:solidFill>
                <a:latin typeface="Arial" panose="020B0604020202020204" pitchFamily="34" charset="0"/>
              </a:rPr>
              <a:t>Our Core Identity</a:t>
            </a:r>
          </a:p>
          <a:p>
            <a:endParaRPr lang="en-US" altLang="en-US"/>
          </a:p>
        </p:txBody>
      </p:sp>
    </p:spTree>
    <p:extLst>
      <p:ext uri="{BB962C8B-B14F-4D97-AF65-F5344CB8AC3E}">
        <p14:creationId xmlns:p14="http://schemas.microsoft.com/office/powerpoint/2010/main" val="2544465521"/>
      </p:ext>
    </p:extLst>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8418" name="Slide Image Placeholder 1">
            <a:extLst>
              <a:ext uri="{FF2B5EF4-FFF2-40B4-BE49-F238E27FC236}">
                <a16:creationId xmlns:a16="http://schemas.microsoft.com/office/drawing/2014/main" id="{24AA7052-ACAD-BBFC-8BA3-37AE8D5FEA8C}"/>
              </a:ext>
            </a:extLst>
          </p:cNvPr>
          <p:cNvSpPr>
            <a:spLocks noGrp="1" noRot="1" noChangeAspect="1" noTextEdit="1"/>
          </p:cNvSpPr>
          <p:nvPr>
            <p:ph type="sldImg"/>
          </p:nvPr>
        </p:nvSpPr>
        <p:spPr>
          <a:ln/>
        </p:spPr>
      </p:sp>
      <p:sp>
        <p:nvSpPr>
          <p:cNvPr id="188419" name="Notes Placeholder 2">
            <a:extLst>
              <a:ext uri="{FF2B5EF4-FFF2-40B4-BE49-F238E27FC236}">
                <a16:creationId xmlns:a16="http://schemas.microsoft.com/office/drawing/2014/main" id="{53E924C1-37F9-C038-831E-8A27CB3C7478}"/>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spcBef>
                <a:spcPct val="0"/>
              </a:spcBef>
            </a:pPr>
            <a:r>
              <a:rPr lang="en-US" altLang="en-US">
                <a:latin typeface="GiovanniITCTT Book" charset="0"/>
              </a:rPr>
              <a:t>Law 7 - </a:t>
            </a:r>
            <a:r>
              <a:rPr lang="en-US" altLang="en-US">
                <a:solidFill>
                  <a:srgbClr val="7B9569"/>
                </a:solidFill>
                <a:latin typeface="GiovanniITCTT Book" charset="0"/>
              </a:rPr>
              <a:t>The Law of Calling</a:t>
            </a:r>
            <a:endParaRPr lang="en-US" altLang="en-US">
              <a:latin typeface="GiovanniITCTT Book" charset="0"/>
            </a:endParaRPr>
          </a:p>
          <a:p>
            <a:r>
              <a:rPr lang="en-US" altLang="zh-CN"/>
              <a:t>God has called and equipped each </a:t>
            </a:r>
          </a:p>
          <a:p>
            <a:pPr>
              <a:spcBef>
                <a:spcPct val="0"/>
              </a:spcBef>
            </a:pPr>
            <a:r>
              <a:rPr lang="en-US" altLang="zh-CN"/>
              <a:t>person to function interdependently </a:t>
            </a:r>
            <a:br>
              <a:rPr lang="en-US" altLang="zh-CN"/>
            </a:br>
            <a:r>
              <a:rPr lang="en-US" altLang="zh-CN"/>
              <a:t>with others in a concerted effort to </a:t>
            </a:r>
            <a:br>
              <a:rPr lang="en-US" altLang="zh-CN"/>
            </a:br>
            <a:r>
              <a:rPr lang="en-US" altLang="zh-CN"/>
              <a:t>express His love to the world!</a:t>
            </a:r>
            <a:endParaRPr lang="en-US" altLang="en-US">
              <a:latin typeface="GiovanniITCTT Book" charset="0"/>
            </a:endParaRPr>
          </a:p>
          <a:p>
            <a:endParaRPr lang="en-US" altLang="en-US"/>
          </a:p>
        </p:txBody>
      </p:sp>
      <p:sp>
        <p:nvSpPr>
          <p:cNvPr id="188420" name="Slide Number Placeholder 3">
            <a:extLst>
              <a:ext uri="{FF2B5EF4-FFF2-40B4-BE49-F238E27FC236}">
                <a16:creationId xmlns:a16="http://schemas.microsoft.com/office/drawing/2014/main" id="{B46BE9E3-6264-944F-53C0-093CC0F256DB}"/>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846138">
              <a:defRPr b="1">
                <a:solidFill>
                  <a:schemeClr val="tx1"/>
                </a:solidFill>
                <a:latin typeface="Times New Roman" panose="02020603050405020304" pitchFamily="18" charset="0"/>
              </a:defRPr>
            </a:lvl1pPr>
            <a:lvl2pPr marL="742950" indent="-285750" defTabSz="846138">
              <a:defRPr b="1">
                <a:solidFill>
                  <a:schemeClr val="tx1"/>
                </a:solidFill>
                <a:latin typeface="Times New Roman" panose="02020603050405020304" pitchFamily="18" charset="0"/>
              </a:defRPr>
            </a:lvl2pPr>
            <a:lvl3pPr marL="1143000" indent="-228600" defTabSz="846138">
              <a:defRPr b="1">
                <a:solidFill>
                  <a:schemeClr val="tx1"/>
                </a:solidFill>
                <a:latin typeface="Times New Roman" panose="02020603050405020304" pitchFamily="18" charset="0"/>
              </a:defRPr>
            </a:lvl3pPr>
            <a:lvl4pPr marL="1600200" indent="-228600" defTabSz="846138">
              <a:defRPr b="1">
                <a:solidFill>
                  <a:schemeClr val="tx1"/>
                </a:solidFill>
                <a:latin typeface="Times New Roman" panose="02020603050405020304" pitchFamily="18" charset="0"/>
              </a:defRPr>
            </a:lvl4pPr>
            <a:lvl5pPr marL="2057400" indent="-228600" defTabSz="846138">
              <a:defRPr b="1">
                <a:solidFill>
                  <a:schemeClr val="tx1"/>
                </a:solidFill>
                <a:latin typeface="Times New Roman" panose="02020603050405020304" pitchFamily="18" charset="0"/>
              </a:defRPr>
            </a:lvl5pPr>
            <a:lvl6pPr marL="2514600" indent="-228600" defTabSz="846138" eaLnBrk="0" fontAlgn="base" hangingPunct="0">
              <a:spcBef>
                <a:spcPct val="0"/>
              </a:spcBef>
              <a:spcAft>
                <a:spcPct val="0"/>
              </a:spcAft>
              <a:defRPr b="1">
                <a:solidFill>
                  <a:schemeClr val="tx1"/>
                </a:solidFill>
                <a:latin typeface="Times New Roman" panose="02020603050405020304" pitchFamily="18" charset="0"/>
              </a:defRPr>
            </a:lvl6pPr>
            <a:lvl7pPr marL="2971800" indent="-228600" defTabSz="846138" eaLnBrk="0" fontAlgn="base" hangingPunct="0">
              <a:spcBef>
                <a:spcPct val="0"/>
              </a:spcBef>
              <a:spcAft>
                <a:spcPct val="0"/>
              </a:spcAft>
              <a:defRPr b="1">
                <a:solidFill>
                  <a:schemeClr val="tx1"/>
                </a:solidFill>
                <a:latin typeface="Times New Roman" panose="02020603050405020304" pitchFamily="18" charset="0"/>
              </a:defRPr>
            </a:lvl7pPr>
            <a:lvl8pPr marL="3429000" indent="-228600" defTabSz="846138" eaLnBrk="0" fontAlgn="base" hangingPunct="0">
              <a:spcBef>
                <a:spcPct val="0"/>
              </a:spcBef>
              <a:spcAft>
                <a:spcPct val="0"/>
              </a:spcAft>
              <a:defRPr b="1">
                <a:solidFill>
                  <a:schemeClr val="tx1"/>
                </a:solidFill>
                <a:latin typeface="Times New Roman" panose="02020603050405020304" pitchFamily="18" charset="0"/>
              </a:defRPr>
            </a:lvl8pPr>
            <a:lvl9pPr marL="3886200" indent="-228600" defTabSz="846138" eaLnBrk="0" fontAlgn="base" hangingPunct="0">
              <a:spcBef>
                <a:spcPct val="0"/>
              </a:spcBef>
              <a:spcAft>
                <a:spcPct val="0"/>
              </a:spcAft>
              <a:defRPr b="1">
                <a:solidFill>
                  <a:schemeClr val="tx1"/>
                </a:solidFill>
                <a:latin typeface="Times New Roman" panose="02020603050405020304" pitchFamily="18" charset="0"/>
              </a:defRPr>
            </a:lvl9pPr>
          </a:lstStyle>
          <a:p>
            <a:fld id="{457C00DF-CD80-4E02-86FA-7DC1C68E6755}" type="slidenum">
              <a:rPr lang="en-US" altLang="en-US" b="0"/>
              <a:pPr/>
              <a:t>89</a:t>
            </a:fld>
            <a:endParaRPr lang="en-US" altLang="en-US" b="0"/>
          </a:p>
        </p:txBody>
      </p:sp>
    </p:spTree>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Slide Image Placeholder 1">
            <a:extLst>
              <a:ext uri="{FF2B5EF4-FFF2-40B4-BE49-F238E27FC236}">
                <a16:creationId xmlns:a16="http://schemas.microsoft.com/office/drawing/2014/main" id="{9DD18F49-199C-8340-7862-D2F125BCFF8B}"/>
              </a:ext>
            </a:extLst>
          </p:cNvPr>
          <p:cNvSpPr>
            <a:spLocks noGrp="1" noRot="1" noChangeAspect="1" noTextEdit="1"/>
          </p:cNvSpPr>
          <p:nvPr>
            <p:ph type="sldImg"/>
          </p:nvPr>
        </p:nvSpPr>
        <p:spPr>
          <a:ln/>
        </p:spPr>
      </p:sp>
      <p:sp>
        <p:nvSpPr>
          <p:cNvPr id="57347" name="Notes Placeholder 2">
            <a:extLst>
              <a:ext uri="{FF2B5EF4-FFF2-40B4-BE49-F238E27FC236}">
                <a16:creationId xmlns:a16="http://schemas.microsoft.com/office/drawing/2014/main" id="{54204D45-D220-8C30-FBB9-343AB8C3C4B4}"/>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i="1"/>
              <a:t>Ephesians 2:8-10 </a:t>
            </a:r>
            <a:r>
              <a:rPr lang="en-US" altLang="en-US" sz="800"/>
              <a:t>(NAS)</a:t>
            </a:r>
          </a:p>
          <a:p>
            <a:r>
              <a:rPr lang="en-US" altLang="en-US" sz="800" i="1"/>
              <a:t>“ For it is by grace you have been saved, through faith – and this not from yourselves, </a:t>
            </a:r>
          </a:p>
          <a:p>
            <a:r>
              <a:rPr lang="en-US" altLang="en-US" sz="800" i="1"/>
              <a:t>It is the gift of God – not by works, so that no one can boast. </a:t>
            </a:r>
          </a:p>
          <a:p>
            <a:br>
              <a:rPr lang="en-US" altLang="en-US" sz="800" i="1"/>
            </a:br>
            <a:r>
              <a:rPr lang="en-US" altLang="en-US" sz="800" i="1"/>
              <a:t>For we are God's workmanship, created in Christ Jesus to do good works, </a:t>
            </a:r>
          </a:p>
          <a:p>
            <a:r>
              <a:rPr lang="en-US" altLang="en-US" sz="800" i="1"/>
              <a:t>which God prepared in advance for us to do.”</a:t>
            </a:r>
          </a:p>
          <a:p>
            <a:endParaRPr lang="en-US" altLang="en-US"/>
          </a:p>
        </p:txBody>
      </p:sp>
      <p:sp>
        <p:nvSpPr>
          <p:cNvPr id="57348" name="Slide Number Placeholder 3">
            <a:extLst>
              <a:ext uri="{FF2B5EF4-FFF2-40B4-BE49-F238E27FC236}">
                <a16:creationId xmlns:a16="http://schemas.microsoft.com/office/drawing/2014/main" id="{40132D35-23A3-3B91-BBF2-E464DA5BDF4E}"/>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846138">
              <a:defRPr sz="5400" b="1">
                <a:solidFill>
                  <a:schemeClr val="tx1"/>
                </a:solidFill>
                <a:latin typeface="Times New Roman" panose="02020603050405020304" pitchFamily="18" charset="0"/>
              </a:defRPr>
            </a:lvl1pPr>
            <a:lvl2pPr marL="742950" indent="-285750" defTabSz="846138">
              <a:defRPr sz="5400" b="1">
                <a:solidFill>
                  <a:schemeClr val="tx1"/>
                </a:solidFill>
                <a:latin typeface="Times New Roman" panose="02020603050405020304" pitchFamily="18" charset="0"/>
              </a:defRPr>
            </a:lvl2pPr>
            <a:lvl3pPr marL="1143000" indent="-228600" defTabSz="846138">
              <a:defRPr sz="5400" b="1">
                <a:solidFill>
                  <a:schemeClr val="tx1"/>
                </a:solidFill>
                <a:latin typeface="Times New Roman" panose="02020603050405020304" pitchFamily="18" charset="0"/>
              </a:defRPr>
            </a:lvl3pPr>
            <a:lvl4pPr marL="1600200" indent="-228600" defTabSz="846138">
              <a:defRPr sz="5400" b="1">
                <a:solidFill>
                  <a:schemeClr val="tx1"/>
                </a:solidFill>
                <a:latin typeface="Times New Roman" panose="02020603050405020304" pitchFamily="18" charset="0"/>
              </a:defRPr>
            </a:lvl4pPr>
            <a:lvl5pPr marL="2057400" indent="-228600" defTabSz="846138">
              <a:defRPr sz="5400" b="1">
                <a:solidFill>
                  <a:schemeClr val="tx1"/>
                </a:solidFill>
                <a:latin typeface="Times New Roman" panose="02020603050405020304" pitchFamily="18" charset="0"/>
              </a:defRPr>
            </a:lvl5pPr>
            <a:lvl6pPr marL="2514600" indent="-228600" algn="ctr" defTabSz="846138" eaLnBrk="0" fontAlgn="base" hangingPunct="0">
              <a:spcBef>
                <a:spcPct val="0"/>
              </a:spcBef>
              <a:spcAft>
                <a:spcPct val="0"/>
              </a:spcAft>
              <a:defRPr sz="5400" b="1">
                <a:solidFill>
                  <a:schemeClr val="tx1"/>
                </a:solidFill>
                <a:latin typeface="Times New Roman" panose="02020603050405020304" pitchFamily="18" charset="0"/>
              </a:defRPr>
            </a:lvl6pPr>
            <a:lvl7pPr marL="2971800" indent="-228600" algn="ctr" defTabSz="846138" eaLnBrk="0" fontAlgn="base" hangingPunct="0">
              <a:spcBef>
                <a:spcPct val="0"/>
              </a:spcBef>
              <a:spcAft>
                <a:spcPct val="0"/>
              </a:spcAft>
              <a:defRPr sz="5400" b="1">
                <a:solidFill>
                  <a:schemeClr val="tx1"/>
                </a:solidFill>
                <a:latin typeface="Times New Roman" panose="02020603050405020304" pitchFamily="18" charset="0"/>
              </a:defRPr>
            </a:lvl7pPr>
            <a:lvl8pPr marL="3429000" indent="-228600" algn="ctr" defTabSz="846138" eaLnBrk="0" fontAlgn="base" hangingPunct="0">
              <a:spcBef>
                <a:spcPct val="0"/>
              </a:spcBef>
              <a:spcAft>
                <a:spcPct val="0"/>
              </a:spcAft>
              <a:defRPr sz="5400" b="1">
                <a:solidFill>
                  <a:schemeClr val="tx1"/>
                </a:solidFill>
                <a:latin typeface="Times New Roman" panose="02020603050405020304" pitchFamily="18" charset="0"/>
              </a:defRPr>
            </a:lvl8pPr>
            <a:lvl9pPr marL="3886200" indent="-228600" algn="ctr" defTabSz="846138" eaLnBrk="0" fontAlgn="base" hangingPunct="0">
              <a:spcBef>
                <a:spcPct val="0"/>
              </a:spcBef>
              <a:spcAft>
                <a:spcPct val="0"/>
              </a:spcAft>
              <a:defRPr sz="5400" b="1">
                <a:solidFill>
                  <a:schemeClr val="tx1"/>
                </a:solidFill>
                <a:latin typeface="Times New Roman" panose="02020603050405020304" pitchFamily="18" charset="0"/>
              </a:defRPr>
            </a:lvl9pPr>
          </a:lstStyle>
          <a:p>
            <a:fld id="{4480B40C-0829-4523-B5DE-7E56F9049755}" type="slidenum">
              <a:rPr lang="en-US" altLang="en-US" sz="1200" b="0"/>
              <a:pPr/>
              <a:t>90</a:t>
            </a:fld>
            <a:endParaRPr lang="en-US" altLang="en-US" sz="1200" b="0"/>
          </a:p>
        </p:txBody>
      </p:sp>
    </p:spTree>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Slide Image Placeholder 1">
            <a:extLst>
              <a:ext uri="{FF2B5EF4-FFF2-40B4-BE49-F238E27FC236}">
                <a16:creationId xmlns:a16="http://schemas.microsoft.com/office/drawing/2014/main" id="{36D2B9B5-5B7B-BA43-B90E-91A16FFB9DF2}"/>
              </a:ext>
            </a:extLst>
          </p:cNvPr>
          <p:cNvSpPr>
            <a:spLocks noGrp="1" noRot="1" noChangeAspect="1" noTextEdit="1"/>
          </p:cNvSpPr>
          <p:nvPr>
            <p:ph type="sldImg"/>
          </p:nvPr>
        </p:nvSpPr>
        <p:spPr>
          <a:ln/>
        </p:spPr>
      </p:sp>
      <p:sp>
        <p:nvSpPr>
          <p:cNvPr id="58371" name="Notes Placeholder 2">
            <a:extLst>
              <a:ext uri="{FF2B5EF4-FFF2-40B4-BE49-F238E27FC236}">
                <a16:creationId xmlns:a16="http://schemas.microsoft.com/office/drawing/2014/main" id="{42D913CC-F293-73FB-4D40-A1EA863DC749}"/>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i="1"/>
              <a:t>2 Thessalonians 1: 11-12 </a:t>
            </a:r>
            <a:r>
              <a:rPr lang="en-US" altLang="en-US" sz="800"/>
              <a:t>(NIV)</a:t>
            </a:r>
          </a:p>
          <a:p>
            <a:r>
              <a:rPr lang="en-US" altLang="en-US" i="1"/>
              <a:t>“With this in mind, we constantly pray for you, </a:t>
            </a:r>
            <a:br>
              <a:rPr lang="en-US" altLang="en-US" i="1"/>
            </a:br>
            <a:r>
              <a:rPr lang="en-US" altLang="en-US" i="1"/>
              <a:t>that our God may count you worthy of his calling, and that by his power he may fulfill every good purpose of yours and every act prompted by your faith. We pray this so that the name of our Lord Jesus may be glorified in you, and you in him, according to the grace of our God and the Lord Jesus Christ.</a:t>
            </a:r>
          </a:p>
          <a:p>
            <a:endParaRPr lang="en-US" altLang="en-US"/>
          </a:p>
        </p:txBody>
      </p:sp>
      <p:sp>
        <p:nvSpPr>
          <p:cNvPr id="58372" name="Slide Number Placeholder 3">
            <a:extLst>
              <a:ext uri="{FF2B5EF4-FFF2-40B4-BE49-F238E27FC236}">
                <a16:creationId xmlns:a16="http://schemas.microsoft.com/office/drawing/2014/main" id="{1D316A12-BFB9-A4A6-0E0A-1C6CC227790F}"/>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846138">
              <a:defRPr sz="5400" b="1">
                <a:solidFill>
                  <a:schemeClr val="tx1"/>
                </a:solidFill>
                <a:latin typeface="Times New Roman" panose="02020603050405020304" pitchFamily="18" charset="0"/>
              </a:defRPr>
            </a:lvl1pPr>
            <a:lvl2pPr marL="742950" indent="-285750" defTabSz="846138">
              <a:defRPr sz="5400" b="1">
                <a:solidFill>
                  <a:schemeClr val="tx1"/>
                </a:solidFill>
                <a:latin typeface="Times New Roman" panose="02020603050405020304" pitchFamily="18" charset="0"/>
              </a:defRPr>
            </a:lvl2pPr>
            <a:lvl3pPr marL="1143000" indent="-228600" defTabSz="846138">
              <a:defRPr sz="5400" b="1">
                <a:solidFill>
                  <a:schemeClr val="tx1"/>
                </a:solidFill>
                <a:latin typeface="Times New Roman" panose="02020603050405020304" pitchFamily="18" charset="0"/>
              </a:defRPr>
            </a:lvl3pPr>
            <a:lvl4pPr marL="1600200" indent="-228600" defTabSz="846138">
              <a:defRPr sz="5400" b="1">
                <a:solidFill>
                  <a:schemeClr val="tx1"/>
                </a:solidFill>
                <a:latin typeface="Times New Roman" panose="02020603050405020304" pitchFamily="18" charset="0"/>
              </a:defRPr>
            </a:lvl4pPr>
            <a:lvl5pPr marL="2057400" indent="-228600" defTabSz="846138">
              <a:defRPr sz="5400" b="1">
                <a:solidFill>
                  <a:schemeClr val="tx1"/>
                </a:solidFill>
                <a:latin typeface="Times New Roman" panose="02020603050405020304" pitchFamily="18" charset="0"/>
              </a:defRPr>
            </a:lvl5pPr>
            <a:lvl6pPr marL="2514600" indent="-228600" algn="ctr" defTabSz="846138" eaLnBrk="0" fontAlgn="base" hangingPunct="0">
              <a:spcBef>
                <a:spcPct val="0"/>
              </a:spcBef>
              <a:spcAft>
                <a:spcPct val="0"/>
              </a:spcAft>
              <a:defRPr sz="5400" b="1">
                <a:solidFill>
                  <a:schemeClr val="tx1"/>
                </a:solidFill>
                <a:latin typeface="Times New Roman" panose="02020603050405020304" pitchFamily="18" charset="0"/>
              </a:defRPr>
            </a:lvl6pPr>
            <a:lvl7pPr marL="2971800" indent="-228600" algn="ctr" defTabSz="846138" eaLnBrk="0" fontAlgn="base" hangingPunct="0">
              <a:spcBef>
                <a:spcPct val="0"/>
              </a:spcBef>
              <a:spcAft>
                <a:spcPct val="0"/>
              </a:spcAft>
              <a:defRPr sz="5400" b="1">
                <a:solidFill>
                  <a:schemeClr val="tx1"/>
                </a:solidFill>
                <a:latin typeface="Times New Roman" panose="02020603050405020304" pitchFamily="18" charset="0"/>
              </a:defRPr>
            </a:lvl7pPr>
            <a:lvl8pPr marL="3429000" indent="-228600" algn="ctr" defTabSz="846138" eaLnBrk="0" fontAlgn="base" hangingPunct="0">
              <a:spcBef>
                <a:spcPct val="0"/>
              </a:spcBef>
              <a:spcAft>
                <a:spcPct val="0"/>
              </a:spcAft>
              <a:defRPr sz="5400" b="1">
                <a:solidFill>
                  <a:schemeClr val="tx1"/>
                </a:solidFill>
                <a:latin typeface="Times New Roman" panose="02020603050405020304" pitchFamily="18" charset="0"/>
              </a:defRPr>
            </a:lvl8pPr>
            <a:lvl9pPr marL="3886200" indent="-228600" algn="ctr" defTabSz="846138" eaLnBrk="0" fontAlgn="base" hangingPunct="0">
              <a:spcBef>
                <a:spcPct val="0"/>
              </a:spcBef>
              <a:spcAft>
                <a:spcPct val="0"/>
              </a:spcAft>
              <a:defRPr sz="5400" b="1">
                <a:solidFill>
                  <a:schemeClr val="tx1"/>
                </a:solidFill>
                <a:latin typeface="Times New Roman" panose="02020603050405020304" pitchFamily="18" charset="0"/>
              </a:defRPr>
            </a:lvl9pPr>
          </a:lstStyle>
          <a:p>
            <a:fld id="{E54E5F05-8F61-4816-A893-C5D8782EC671}" type="slidenum">
              <a:rPr lang="en-US" altLang="en-US" sz="1200" b="0"/>
              <a:pPr/>
              <a:t>91</a:t>
            </a:fld>
            <a:endParaRPr lang="en-US" altLang="en-US" sz="1200" b="0"/>
          </a:p>
        </p:txBody>
      </p:sp>
    </p:spTree>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9442" name="Rectangle 7">
            <a:extLst>
              <a:ext uri="{FF2B5EF4-FFF2-40B4-BE49-F238E27FC236}">
                <a16:creationId xmlns:a16="http://schemas.microsoft.com/office/drawing/2014/main" id="{2F1C5D7B-579E-C272-B32A-4DD98CE8C976}"/>
              </a:ext>
            </a:extLst>
          </p:cNvPr>
          <p:cNvSpPr txBox="1">
            <a:spLocks noGrp="1" noChangeArrowheads="1"/>
          </p:cNvSpPr>
          <p:nvPr/>
        </p:nvSpPr>
        <p:spPr bwMode="auto">
          <a:xfrm>
            <a:off x="0" y="0"/>
            <a:ext cx="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4671" tIns="42335" rIns="84671" bIns="42335" anchor="b"/>
          <a:lstStyle>
            <a:lvl1pPr defTabSz="846138">
              <a:defRPr b="1">
                <a:solidFill>
                  <a:schemeClr val="tx1"/>
                </a:solidFill>
                <a:latin typeface="Times New Roman" panose="02020603050405020304" pitchFamily="18" charset="0"/>
              </a:defRPr>
            </a:lvl1pPr>
            <a:lvl2pPr marL="742950" indent="-285750" defTabSz="846138">
              <a:defRPr b="1">
                <a:solidFill>
                  <a:schemeClr val="tx1"/>
                </a:solidFill>
                <a:latin typeface="Times New Roman" panose="02020603050405020304" pitchFamily="18" charset="0"/>
              </a:defRPr>
            </a:lvl2pPr>
            <a:lvl3pPr marL="1143000" indent="-228600" defTabSz="846138">
              <a:defRPr b="1">
                <a:solidFill>
                  <a:schemeClr val="tx1"/>
                </a:solidFill>
                <a:latin typeface="Times New Roman" panose="02020603050405020304" pitchFamily="18" charset="0"/>
              </a:defRPr>
            </a:lvl3pPr>
            <a:lvl4pPr marL="1600200" indent="-228600" defTabSz="846138">
              <a:defRPr b="1">
                <a:solidFill>
                  <a:schemeClr val="tx1"/>
                </a:solidFill>
                <a:latin typeface="Times New Roman" panose="02020603050405020304" pitchFamily="18" charset="0"/>
              </a:defRPr>
            </a:lvl4pPr>
            <a:lvl5pPr marL="2057400" indent="-228600" defTabSz="846138">
              <a:defRPr b="1">
                <a:solidFill>
                  <a:schemeClr val="tx1"/>
                </a:solidFill>
                <a:latin typeface="Times New Roman" panose="02020603050405020304" pitchFamily="18" charset="0"/>
              </a:defRPr>
            </a:lvl5pPr>
            <a:lvl6pPr marL="2514600" indent="-228600" defTabSz="846138" eaLnBrk="0" fontAlgn="base" hangingPunct="0">
              <a:spcBef>
                <a:spcPct val="0"/>
              </a:spcBef>
              <a:spcAft>
                <a:spcPct val="0"/>
              </a:spcAft>
              <a:defRPr b="1">
                <a:solidFill>
                  <a:schemeClr val="tx1"/>
                </a:solidFill>
                <a:latin typeface="Times New Roman" panose="02020603050405020304" pitchFamily="18" charset="0"/>
              </a:defRPr>
            </a:lvl6pPr>
            <a:lvl7pPr marL="2971800" indent="-228600" defTabSz="846138" eaLnBrk="0" fontAlgn="base" hangingPunct="0">
              <a:spcBef>
                <a:spcPct val="0"/>
              </a:spcBef>
              <a:spcAft>
                <a:spcPct val="0"/>
              </a:spcAft>
              <a:defRPr b="1">
                <a:solidFill>
                  <a:schemeClr val="tx1"/>
                </a:solidFill>
                <a:latin typeface="Times New Roman" panose="02020603050405020304" pitchFamily="18" charset="0"/>
              </a:defRPr>
            </a:lvl7pPr>
            <a:lvl8pPr marL="3429000" indent="-228600" defTabSz="846138" eaLnBrk="0" fontAlgn="base" hangingPunct="0">
              <a:spcBef>
                <a:spcPct val="0"/>
              </a:spcBef>
              <a:spcAft>
                <a:spcPct val="0"/>
              </a:spcAft>
              <a:defRPr b="1">
                <a:solidFill>
                  <a:schemeClr val="tx1"/>
                </a:solidFill>
                <a:latin typeface="Times New Roman" panose="02020603050405020304" pitchFamily="18" charset="0"/>
              </a:defRPr>
            </a:lvl8pPr>
            <a:lvl9pPr marL="3886200" indent="-228600" defTabSz="846138" eaLnBrk="0" fontAlgn="base" hangingPunct="0">
              <a:spcBef>
                <a:spcPct val="0"/>
              </a:spcBef>
              <a:spcAft>
                <a:spcPct val="0"/>
              </a:spcAft>
              <a:defRPr b="1">
                <a:solidFill>
                  <a:schemeClr val="tx1"/>
                </a:solidFill>
                <a:latin typeface="Times New Roman" panose="02020603050405020304" pitchFamily="18" charset="0"/>
              </a:defRPr>
            </a:lvl9pPr>
          </a:lstStyle>
          <a:p>
            <a:pPr algn="r"/>
            <a:fld id="{AFBF8D58-BA47-46DF-99FC-9B4329B3987A}" type="slidenum">
              <a:rPr lang="en-US" altLang="en-US" sz="1200" b="0"/>
              <a:pPr algn="r"/>
              <a:t>92</a:t>
            </a:fld>
            <a:endParaRPr lang="en-US" altLang="en-US" sz="1200" b="0"/>
          </a:p>
        </p:txBody>
      </p:sp>
      <p:sp>
        <p:nvSpPr>
          <p:cNvPr id="189443" name="Rectangle 2">
            <a:extLst>
              <a:ext uri="{FF2B5EF4-FFF2-40B4-BE49-F238E27FC236}">
                <a16:creationId xmlns:a16="http://schemas.microsoft.com/office/drawing/2014/main" id="{4D5D73E3-8556-5945-25D6-DE8CF4E7F9E2}"/>
              </a:ext>
            </a:extLst>
          </p:cNvPr>
          <p:cNvSpPr>
            <a:spLocks noGrp="1" noRot="1" noChangeAspect="1" noChangeArrowheads="1" noTextEdit="1"/>
          </p:cNvSpPr>
          <p:nvPr>
            <p:ph type="sldImg"/>
          </p:nvPr>
        </p:nvSpPr>
        <p:spPr>
          <a:solidFill>
            <a:srgbClr val="FFFFFF"/>
          </a:solidFill>
          <a:ln/>
        </p:spPr>
      </p:sp>
      <p:sp>
        <p:nvSpPr>
          <p:cNvPr id="189444" name="Rectangle 3">
            <a:extLst>
              <a:ext uri="{FF2B5EF4-FFF2-40B4-BE49-F238E27FC236}">
                <a16:creationId xmlns:a16="http://schemas.microsoft.com/office/drawing/2014/main" id="{F448E866-37FD-89EC-FA6C-C0D81B30F577}"/>
              </a:ext>
            </a:extLst>
          </p:cNvPr>
          <p:cNvSpPr>
            <a:spLocks noGrp="1" noChangeArrowheads="1"/>
          </p:cNvSpPr>
          <p:nvPr>
            <p:ph type="body" idx="1"/>
          </p:nvPr>
        </p:nvSpPr>
        <p:spPr>
          <a:noFill/>
          <a:ln>
            <a:solidFill>
              <a:srgbClr val="000000"/>
            </a:solidFill>
          </a:ln>
          <a:extLst>
            <a:ext uri="{909E8E84-426E-40DD-AFC4-6F175D3DCCD1}">
              <a14:hiddenFill xmlns:a14="http://schemas.microsoft.com/office/drawing/2010/main">
                <a:solidFill>
                  <a:srgbClr val="FFFFFF"/>
                </a:solidFill>
              </a14:hiddenFill>
            </a:ext>
          </a:extLst>
        </p:spPr>
        <p:txBody>
          <a:bodyPr/>
          <a:lstStyle/>
          <a:p>
            <a:r>
              <a:rPr lang="en-US" altLang="en-US"/>
              <a:t>Our Full Roles Diagram</a:t>
            </a:r>
          </a:p>
          <a:p>
            <a:r>
              <a:rPr lang="en-US" altLang="en-US"/>
              <a:t>The Rest of your profession must be categorized individually!</a:t>
            </a:r>
          </a:p>
        </p:txBody>
      </p:sp>
    </p:spTree>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0466" name="Slide Image Placeholder 1">
            <a:extLst>
              <a:ext uri="{FF2B5EF4-FFF2-40B4-BE49-F238E27FC236}">
                <a16:creationId xmlns:a16="http://schemas.microsoft.com/office/drawing/2014/main" id="{AE7080B9-61E6-1446-8C00-789378EB26C4}"/>
              </a:ext>
            </a:extLst>
          </p:cNvPr>
          <p:cNvSpPr>
            <a:spLocks noGrp="1" noRot="1" noChangeAspect="1" noTextEdit="1"/>
          </p:cNvSpPr>
          <p:nvPr>
            <p:ph type="sldImg"/>
          </p:nvPr>
        </p:nvSpPr>
        <p:spPr>
          <a:ln/>
        </p:spPr>
      </p:sp>
      <p:sp>
        <p:nvSpPr>
          <p:cNvPr id="190467" name="Notes Placeholder 2">
            <a:extLst>
              <a:ext uri="{FF2B5EF4-FFF2-40B4-BE49-F238E27FC236}">
                <a16:creationId xmlns:a16="http://schemas.microsoft.com/office/drawing/2014/main" id="{7D1AF50A-1EE1-B03B-2C32-4AE8B1E08B5C}"/>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t>We are called to serve the poor among us. Our compassion for the “poor” and appreciation of God's blessings on our lives, increases when we intentionally serve those less fortunate than ourselves with our lives.</a:t>
            </a:r>
          </a:p>
          <a:p>
            <a:endParaRPr lang="en-US" altLang="en-US"/>
          </a:p>
        </p:txBody>
      </p:sp>
      <p:sp>
        <p:nvSpPr>
          <p:cNvPr id="190468" name="Slide Number Placeholder 3">
            <a:extLst>
              <a:ext uri="{FF2B5EF4-FFF2-40B4-BE49-F238E27FC236}">
                <a16:creationId xmlns:a16="http://schemas.microsoft.com/office/drawing/2014/main" id="{16D2827B-B26B-A2CD-622B-444F3931D729}"/>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846138">
              <a:defRPr b="1">
                <a:solidFill>
                  <a:schemeClr val="tx1"/>
                </a:solidFill>
                <a:latin typeface="Times New Roman" panose="02020603050405020304" pitchFamily="18" charset="0"/>
              </a:defRPr>
            </a:lvl1pPr>
            <a:lvl2pPr marL="742950" indent="-285750" defTabSz="846138">
              <a:defRPr b="1">
                <a:solidFill>
                  <a:schemeClr val="tx1"/>
                </a:solidFill>
                <a:latin typeface="Times New Roman" panose="02020603050405020304" pitchFamily="18" charset="0"/>
              </a:defRPr>
            </a:lvl2pPr>
            <a:lvl3pPr marL="1143000" indent="-228600" defTabSz="846138">
              <a:defRPr b="1">
                <a:solidFill>
                  <a:schemeClr val="tx1"/>
                </a:solidFill>
                <a:latin typeface="Times New Roman" panose="02020603050405020304" pitchFamily="18" charset="0"/>
              </a:defRPr>
            </a:lvl3pPr>
            <a:lvl4pPr marL="1600200" indent="-228600" defTabSz="846138">
              <a:defRPr b="1">
                <a:solidFill>
                  <a:schemeClr val="tx1"/>
                </a:solidFill>
                <a:latin typeface="Times New Roman" panose="02020603050405020304" pitchFamily="18" charset="0"/>
              </a:defRPr>
            </a:lvl4pPr>
            <a:lvl5pPr marL="2057400" indent="-228600" defTabSz="846138">
              <a:defRPr b="1">
                <a:solidFill>
                  <a:schemeClr val="tx1"/>
                </a:solidFill>
                <a:latin typeface="Times New Roman" panose="02020603050405020304" pitchFamily="18" charset="0"/>
              </a:defRPr>
            </a:lvl5pPr>
            <a:lvl6pPr marL="2514600" indent="-228600" defTabSz="846138" eaLnBrk="0" fontAlgn="base" hangingPunct="0">
              <a:spcBef>
                <a:spcPct val="0"/>
              </a:spcBef>
              <a:spcAft>
                <a:spcPct val="0"/>
              </a:spcAft>
              <a:defRPr b="1">
                <a:solidFill>
                  <a:schemeClr val="tx1"/>
                </a:solidFill>
                <a:latin typeface="Times New Roman" panose="02020603050405020304" pitchFamily="18" charset="0"/>
              </a:defRPr>
            </a:lvl6pPr>
            <a:lvl7pPr marL="2971800" indent="-228600" defTabSz="846138" eaLnBrk="0" fontAlgn="base" hangingPunct="0">
              <a:spcBef>
                <a:spcPct val="0"/>
              </a:spcBef>
              <a:spcAft>
                <a:spcPct val="0"/>
              </a:spcAft>
              <a:defRPr b="1">
                <a:solidFill>
                  <a:schemeClr val="tx1"/>
                </a:solidFill>
                <a:latin typeface="Times New Roman" panose="02020603050405020304" pitchFamily="18" charset="0"/>
              </a:defRPr>
            </a:lvl7pPr>
            <a:lvl8pPr marL="3429000" indent="-228600" defTabSz="846138" eaLnBrk="0" fontAlgn="base" hangingPunct="0">
              <a:spcBef>
                <a:spcPct val="0"/>
              </a:spcBef>
              <a:spcAft>
                <a:spcPct val="0"/>
              </a:spcAft>
              <a:defRPr b="1">
                <a:solidFill>
                  <a:schemeClr val="tx1"/>
                </a:solidFill>
                <a:latin typeface="Times New Roman" panose="02020603050405020304" pitchFamily="18" charset="0"/>
              </a:defRPr>
            </a:lvl8pPr>
            <a:lvl9pPr marL="3886200" indent="-228600" defTabSz="846138" eaLnBrk="0" fontAlgn="base" hangingPunct="0">
              <a:spcBef>
                <a:spcPct val="0"/>
              </a:spcBef>
              <a:spcAft>
                <a:spcPct val="0"/>
              </a:spcAft>
              <a:defRPr b="1">
                <a:solidFill>
                  <a:schemeClr val="tx1"/>
                </a:solidFill>
                <a:latin typeface="Times New Roman" panose="02020603050405020304" pitchFamily="18" charset="0"/>
              </a:defRPr>
            </a:lvl9pPr>
          </a:lstStyle>
          <a:p>
            <a:fld id="{7CFBD91C-8356-4AF4-A86F-6A948D01670B}" type="slidenum">
              <a:rPr lang="en-US" altLang="en-US" b="0"/>
              <a:pPr/>
              <a:t>93</a:t>
            </a:fld>
            <a:endParaRPr lang="en-US" altLang="en-US" b="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a:extLst>
              <a:ext uri="{FF2B5EF4-FFF2-40B4-BE49-F238E27FC236}">
                <a16:creationId xmlns:a16="http://schemas.microsoft.com/office/drawing/2014/main" id="{30A866AE-3160-DFC0-8F1F-96B8B68BD692}"/>
              </a:ext>
            </a:extLst>
          </p:cNvPr>
          <p:cNvSpPr>
            <a:spLocks noGrp="1" noRot="1" noChangeAspect="1" noChangeArrowheads="1" noTextEdit="1"/>
          </p:cNvSpPr>
          <p:nvPr>
            <p:ph type="sldImg"/>
          </p:nvPr>
        </p:nvSpPr>
        <p:spPr>
          <a:ln/>
        </p:spPr>
      </p:sp>
      <p:sp>
        <p:nvSpPr>
          <p:cNvPr id="11267" name="Rectangle 3">
            <a:extLst>
              <a:ext uri="{FF2B5EF4-FFF2-40B4-BE49-F238E27FC236}">
                <a16:creationId xmlns:a16="http://schemas.microsoft.com/office/drawing/2014/main" id="{E6CD6E86-3C33-9D75-A3FF-3691EC119B9A}"/>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spcBef>
                <a:spcPct val="0"/>
              </a:spcBef>
            </a:pPr>
            <a:r>
              <a:rPr lang="en-US" altLang="en-US">
                <a:solidFill>
                  <a:srgbClr val="000000"/>
                </a:solidFill>
                <a:latin typeface="45 Helvetica Light" pitchFamily="1" charset="0"/>
                <a:ea typeface="ＭＳ Ｐゴシック" panose="020B0600070205080204" pitchFamily="34" charset="-128"/>
              </a:rPr>
              <a:t>Clarify God’s Mission: 12 Sessions</a:t>
            </a:r>
          </a:p>
          <a:p>
            <a:pPr>
              <a:spcBef>
                <a:spcPct val="0"/>
              </a:spcBef>
            </a:pPr>
            <a:r>
              <a:rPr lang="en-US" altLang="en-US">
                <a:solidFill>
                  <a:srgbClr val="000000"/>
                </a:solidFill>
                <a:latin typeface="45 Helvetica Light" pitchFamily="1" charset="0"/>
                <a:ea typeface="ＭＳ Ｐゴシック" panose="020B0600070205080204" pitchFamily="34" charset="-128"/>
              </a:rPr>
              <a:t>Commit to Transformation: 4 Sessions</a:t>
            </a:r>
          </a:p>
          <a:p>
            <a:pPr>
              <a:spcBef>
                <a:spcPct val="0"/>
              </a:spcBef>
            </a:pPr>
            <a:r>
              <a:rPr lang="en-US" altLang="en-US">
                <a:solidFill>
                  <a:srgbClr val="000000"/>
                </a:solidFill>
                <a:latin typeface="45 Helvetica Light" pitchFamily="1" charset="0"/>
                <a:ea typeface="ＭＳ Ｐゴシック" panose="020B0600070205080204" pitchFamily="34" charset="-128"/>
              </a:rPr>
              <a:t>Know Thyself: 4 Sessions</a:t>
            </a:r>
          </a:p>
          <a:p>
            <a:pPr>
              <a:spcBef>
                <a:spcPct val="0"/>
              </a:spcBef>
            </a:pPr>
            <a:r>
              <a:rPr lang="en-US" altLang="en-US">
                <a:solidFill>
                  <a:srgbClr val="000000"/>
                </a:solidFill>
                <a:latin typeface="45 Helvetica Light" pitchFamily="1" charset="0"/>
                <a:ea typeface="ＭＳ Ｐゴシック" panose="020B0600070205080204" pitchFamily="34" charset="-128"/>
              </a:rPr>
              <a:t>Chart the Course: 2 Sessions</a:t>
            </a:r>
          </a:p>
          <a:p>
            <a:pPr>
              <a:spcBef>
                <a:spcPct val="0"/>
              </a:spcBef>
            </a:pPr>
            <a:r>
              <a:rPr lang="en-US" altLang="en-US">
                <a:solidFill>
                  <a:srgbClr val="000000"/>
                </a:solidFill>
                <a:latin typeface="45 Helvetica Light" pitchFamily="1" charset="0"/>
                <a:ea typeface="ＭＳ Ｐゴシック" panose="020B0600070205080204" pitchFamily="34" charset="-128"/>
              </a:rPr>
              <a:t>Stay the Course: 2 Sessions</a:t>
            </a:r>
            <a:endParaRPr lang="en-US" altLang="en-US" baseline="30000">
              <a:solidFill>
                <a:srgbClr val="000000"/>
              </a:solidFill>
              <a:latin typeface="Arial" panose="020B0604020202020204" pitchFamily="34" charset="0"/>
              <a:ea typeface="ＭＳ Ｐゴシック" panose="020B0600070205080204" pitchFamily="34" charset="-128"/>
            </a:endParaRPr>
          </a:p>
        </p:txBody>
      </p:sp>
    </p:spTree>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1490" name="Slide Image Placeholder 1">
            <a:extLst>
              <a:ext uri="{FF2B5EF4-FFF2-40B4-BE49-F238E27FC236}">
                <a16:creationId xmlns:a16="http://schemas.microsoft.com/office/drawing/2014/main" id="{4F41AF43-1C12-2002-EB8A-F5811EA77747}"/>
              </a:ext>
            </a:extLst>
          </p:cNvPr>
          <p:cNvSpPr>
            <a:spLocks noGrp="1" noRot="1" noChangeAspect="1" noTextEdit="1"/>
          </p:cNvSpPr>
          <p:nvPr>
            <p:ph type="sldImg"/>
          </p:nvPr>
        </p:nvSpPr>
        <p:spPr>
          <a:ln/>
        </p:spPr>
      </p:sp>
      <p:sp>
        <p:nvSpPr>
          <p:cNvPr id="191491" name="Notes Placeholder 2">
            <a:extLst>
              <a:ext uri="{FF2B5EF4-FFF2-40B4-BE49-F238E27FC236}">
                <a16:creationId xmlns:a16="http://schemas.microsoft.com/office/drawing/2014/main" id="{59D87F35-FF83-7D48-32F9-07035AB61683}"/>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t>Our next role is that of a </a:t>
            </a:r>
            <a:br>
              <a:rPr lang="en-US" altLang="en-US"/>
            </a:br>
            <a:r>
              <a:rPr lang="en-US" altLang="en-US"/>
              <a:t>financial steward. We are </a:t>
            </a:r>
            <a:br>
              <a:rPr lang="en-US" altLang="en-US"/>
            </a:br>
            <a:r>
              <a:rPr lang="en-US" altLang="en-US"/>
              <a:t>stewards of the resources </a:t>
            </a:r>
            <a:br>
              <a:rPr lang="en-US" altLang="en-US"/>
            </a:br>
            <a:r>
              <a:rPr lang="en-US" altLang="en-US"/>
              <a:t>God entrusts us with.</a:t>
            </a:r>
          </a:p>
          <a:p>
            <a:endParaRPr lang="en-US" altLang="en-US"/>
          </a:p>
        </p:txBody>
      </p:sp>
      <p:sp>
        <p:nvSpPr>
          <p:cNvPr id="191492" name="Slide Number Placeholder 3">
            <a:extLst>
              <a:ext uri="{FF2B5EF4-FFF2-40B4-BE49-F238E27FC236}">
                <a16:creationId xmlns:a16="http://schemas.microsoft.com/office/drawing/2014/main" id="{CFF1F9C4-D149-F36E-7282-B396F5DFF162}"/>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846138">
              <a:defRPr b="1">
                <a:solidFill>
                  <a:schemeClr val="tx1"/>
                </a:solidFill>
                <a:latin typeface="Times New Roman" panose="02020603050405020304" pitchFamily="18" charset="0"/>
              </a:defRPr>
            </a:lvl1pPr>
            <a:lvl2pPr marL="742950" indent="-285750" defTabSz="846138">
              <a:defRPr b="1">
                <a:solidFill>
                  <a:schemeClr val="tx1"/>
                </a:solidFill>
                <a:latin typeface="Times New Roman" panose="02020603050405020304" pitchFamily="18" charset="0"/>
              </a:defRPr>
            </a:lvl2pPr>
            <a:lvl3pPr marL="1143000" indent="-228600" defTabSz="846138">
              <a:defRPr b="1">
                <a:solidFill>
                  <a:schemeClr val="tx1"/>
                </a:solidFill>
                <a:latin typeface="Times New Roman" panose="02020603050405020304" pitchFamily="18" charset="0"/>
              </a:defRPr>
            </a:lvl3pPr>
            <a:lvl4pPr marL="1600200" indent="-228600" defTabSz="846138">
              <a:defRPr b="1">
                <a:solidFill>
                  <a:schemeClr val="tx1"/>
                </a:solidFill>
                <a:latin typeface="Times New Roman" panose="02020603050405020304" pitchFamily="18" charset="0"/>
              </a:defRPr>
            </a:lvl4pPr>
            <a:lvl5pPr marL="2057400" indent="-228600" defTabSz="846138">
              <a:defRPr b="1">
                <a:solidFill>
                  <a:schemeClr val="tx1"/>
                </a:solidFill>
                <a:latin typeface="Times New Roman" panose="02020603050405020304" pitchFamily="18" charset="0"/>
              </a:defRPr>
            </a:lvl5pPr>
            <a:lvl6pPr marL="2514600" indent="-228600" defTabSz="846138" eaLnBrk="0" fontAlgn="base" hangingPunct="0">
              <a:spcBef>
                <a:spcPct val="0"/>
              </a:spcBef>
              <a:spcAft>
                <a:spcPct val="0"/>
              </a:spcAft>
              <a:defRPr b="1">
                <a:solidFill>
                  <a:schemeClr val="tx1"/>
                </a:solidFill>
                <a:latin typeface="Times New Roman" panose="02020603050405020304" pitchFamily="18" charset="0"/>
              </a:defRPr>
            </a:lvl6pPr>
            <a:lvl7pPr marL="2971800" indent="-228600" defTabSz="846138" eaLnBrk="0" fontAlgn="base" hangingPunct="0">
              <a:spcBef>
                <a:spcPct val="0"/>
              </a:spcBef>
              <a:spcAft>
                <a:spcPct val="0"/>
              </a:spcAft>
              <a:defRPr b="1">
                <a:solidFill>
                  <a:schemeClr val="tx1"/>
                </a:solidFill>
                <a:latin typeface="Times New Roman" panose="02020603050405020304" pitchFamily="18" charset="0"/>
              </a:defRPr>
            </a:lvl7pPr>
            <a:lvl8pPr marL="3429000" indent="-228600" defTabSz="846138" eaLnBrk="0" fontAlgn="base" hangingPunct="0">
              <a:spcBef>
                <a:spcPct val="0"/>
              </a:spcBef>
              <a:spcAft>
                <a:spcPct val="0"/>
              </a:spcAft>
              <a:defRPr b="1">
                <a:solidFill>
                  <a:schemeClr val="tx1"/>
                </a:solidFill>
                <a:latin typeface="Times New Roman" panose="02020603050405020304" pitchFamily="18" charset="0"/>
              </a:defRPr>
            </a:lvl8pPr>
            <a:lvl9pPr marL="3886200" indent="-228600" defTabSz="846138" eaLnBrk="0" fontAlgn="base" hangingPunct="0">
              <a:spcBef>
                <a:spcPct val="0"/>
              </a:spcBef>
              <a:spcAft>
                <a:spcPct val="0"/>
              </a:spcAft>
              <a:defRPr b="1">
                <a:solidFill>
                  <a:schemeClr val="tx1"/>
                </a:solidFill>
                <a:latin typeface="Times New Roman" panose="02020603050405020304" pitchFamily="18" charset="0"/>
              </a:defRPr>
            </a:lvl9pPr>
          </a:lstStyle>
          <a:p>
            <a:fld id="{2B13FA4A-E052-4DCE-A3F2-3150C5E29E58}" type="slidenum">
              <a:rPr lang="en-US" altLang="en-US" b="0"/>
              <a:pPr/>
              <a:t>94</a:t>
            </a:fld>
            <a:endParaRPr lang="en-US" altLang="en-US" b="0"/>
          </a:p>
        </p:txBody>
      </p:sp>
    </p:spTree>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2514" name="Slide Image Placeholder 1">
            <a:extLst>
              <a:ext uri="{FF2B5EF4-FFF2-40B4-BE49-F238E27FC236}">
                <a16:creationId xmlns:a16="http://schemas.microsoft.com/office/drawing/2014/main" id="{BE24AFFA-51CE-A4D9-AE90-6CC582751A1D}"/>
              </a:ext>
            </a:extLst>
          </p:cNvPr>
          <p:cNvSpPr>
            <a:spLocks noGrp="1" noRot="1" noChangeAspect="1" noTextEdit="1"/>
          </p:cNvSpPr>
          <p:nvPr>
            <p:ph type="sldImg"/>
          </p:nvPr>
        </p:nvSpPr>
        <p:spPr>
          <a:ln/>
        </p:spPr>
      </p:sp>
      <p:sp>
        <p:nvSpPr>
          <p:cNvPr id="192515" name="Notes Placeholder 2">
            <a:extLst>
              <a:ext uri="{FF2B5EF4-FFF2-40B4-BE49-F238E27FC236}">
                <a16:creationId xmlns:a16="http://schemas.microsoft.com/office/drawing/2014/main" id="{40DC3EEB-609D-FDE9-B6A8-6C7353576DA7}"/>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t>Earning</a:t>
            </a:r>
          </a:p>
          <a:p>
            <a:r>
              <a:rPr lang="en-US" altLang="en-US"/>
              <a:t>Giving</a:t>
            </a:r>
          </a:p>
          <a:p>
            <a:r>
              <a:rPr lang="en-US" altLang="en-US"/>
              <a:t>Saving</a:t>
            </a:r>
          </a:p>
          <a:p>
            <a:r>
              <a:rPr lang="en-US" altLang="en-US"/>
              <a:t>Debt</a:t>
            </a:r>
          </a:p>
          <a:p>
            <a:r>
              <a:rPr lang="en-US" altLang="en-US"/>
              <a:t>Spending</a:t>
            </a:r>
          </a:p>
          <a:p>
            <a:endParaRPr lang="en-US" altLang="en-US"/>
          </a:p>
        </p:txBody>
      </p:sp>
      <p:sp>
        <p:nvSpPr>
          <p:cNvPr id="192516" name="Slide Number Placeholder 3">
            <a:extLst>
              <a:ext uri="{FF2B5EF4-FFF2-40B4-BE49-F238E27FC236}">
                <a16:creationId xmlns:a16="http://schemas.microsoft.com/office/drawing/2014/main" id="{73BF88F2-3FDB-5A94-C517-461DBD45F2DE}"/>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846138">
              <a:defRPr b="1">
                <a:solidFill>
                  <a:schemeClr val="tx1"/>
                </a:solidFill>
                <a:latin typeface="Times New Roman" panose="02020603050405020304" pitchFamily="18" charset="0"/>
              </a:defRPr>
            </a:lvl1pPr>
            <a:lvl2pPr marL="742950" indent="-285750" defTabSz="846138">
              <a:defRPr b="1">
                <a:solidFill>
                  <a:schemeClr val="tx1"/>
                </a:solidFill>
                <a:latin typeface="Times New Roman" panose="02020603050405020304" pitchFamily="18" charset="0"/>
              </a:defRPr>
            </a:lvl2pPr>
            <a:lvl3pPr marL="1143000" indent="-228600" defTabSz="846138">
              <a:defRPr b="1">
                <a:solidFill>
                  <a:schemeClr val="tx1"/>
                </a:solidFill>
                <a:latin typeface="Times New Roman" panose="02020603050405020304" pitchFamily="18" charset="0"/>
              </a:defRPr>
            </a:lvl3pPr>
            <a:lvl4pPr marL="1600200" indent="-228600" defTabSz="846138">
              <a:defRPr b="1">
                <a:solidFill>
                  <a:schemeClr val="tx1"/>
                </a:solidFill>
                <a:latin typeface="Times New Roman" panose="02020603050405020304" pitchFamily="18" charset="0"/>
              </a:defRPr>
            </a:lvl4pPr>
            <a:lvl5pPr marL="2057400" indent="-228600" defTabSz="846138">
              <a:defRPr b="1">
                <a:solidFill>
                  <a:schemeClr val="tx1"/>
                </a:solidFill>
                <a:latin typeface="Times New Roman" panose="02020603050405020304" pitchFamily="18" charset="0"/>
              </a:defRPr>
            </a:lvl5pPr>
            <a:lvl6pPr marL="2514600" indent="-228600" defTabSz="846138" eaLnBrk="0" fontAlgn="base" hangingPunct="0">
              <a:spcBef>
                <a:spcPct val="0"/>
              </a:spcBef>
              <a:spcAft>
                <a:spcPct val="0"/>
              </a:spcAft>
              <a:defRPr b="1">
                <a:solidFill>
                  <a:schemeClr val="tx1"/>
                </a:solidFill>
                <a:latin typeface="Times New Roman" panose="02020603050405020304" pitchFamily="18" charset="0"/>
              </a:defRPr>
            </a:lvl6pPr>
            <a:lvl7pPr marL="2971800" indent="-228600" defTabSz="846138" eaLnBrk="0" fontAlgn="base" hangingPunct="0">
              <a:spcBef>
                <a:spcPct val="0"/>
              </a:spcBef>
              <a:spcAft>
                <a:spcPct val="0"/>
              </a:spcAft>
              <a:defRPr b="1">
                <a:solidFill>
                  <a:schemeClr val="tx1"/>
                </a:solidFill>
                <a:latin typeface="Times New Roman" panose="02020603050405020304" pitchFamily="18" charset="0"/>
              </a:defRPr>
            </a:lvl7pPr>
            <a:lvl8pPr marL="3429000" indent="-228600" defTabSz="846138" eaLnBrk="0" fontAlgn="base" hangingPunct="0">
              <a:spcBef>
                <a:spcPct val="0"/>
              </a:spcBef>
              <a:spcAft>
                <a:spcPct val="0"/>
              </a:spcAft>
              <a:defRPr b="1">
                <a:solidFill>
                  <a:schemeClr val="tx1"/>
                </a:solidFill>
                <a:latin typeface="Times New Roman" panose="02020603050405020304" pitchFamily="18" charset="0"/>
              </a:defRPr>
            </a:lvl8pPr>
            <a:lvl9pPr marL="3886200" indent="-228600" defTabSz="846138" eaLnBrk="0" fontAlgn="base" hangingPunct="0">
              <a:spcBef>
                <a:spcPct val="0"/>
              </a:spcBef>
              <a:spcAft>
                <a:spcPct val="0"/>
              </a:spcAft>
              <a:defRPr b="1">
                <a:solidFill>
                  <a:schemeClr val="tx1"/>
                </a:solidFill>
                <a:latin typeface="Times New Roman" panose="02020603050405020304" pitchFamily="18" charset="0"/>
              </a:defRPr>
            </a:lvl9pPr>
          </a:lstStyle>
          <a:p>
            <a:fld id="{332240E8-C965-4886-8B72-F27520058BAB}" type="slidenum">
              <a:rPr lang="en-US" altLang="en-US" b="0"/>
              <a:pPr/>
              <a:t>95</a:t>
            </a:fld>
            <a:endParaRPr lang="en-US" altLang="en-US" b="0"/>
          </a:p>
        </p:txBody>
      </p:sp>
    </p:spTree>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3538" name="Rectangle 1026">
            <a:extLst>
              <a:ext uri="{FF2B5EF4-FFF2-40B4-BE49-F238E27FC236}">
                <a16:creationId xmlns:a16="http://schemas.microsoft.com/office/drawing/2014/main" id="{4BCBE34E-848B-B16C-C236-8B55B58BE5F2}"/>
              </a:ext>
            </a:extLst>
          </p:cNvPr>
          <p:cNvSpPr>
            <a:spLocks noGrp="1" noRot="1" noChangeAspect="1" noChangeArrowheads="1" noTextEdit="1"/>
          </p:cNvSpPr>
          <p:nvPr>
            <p:ph type="sldImg"/>
          </p:nvPr>
        </p:nvSpPr>
        <p:spPr>
          <a:ln/>
        </p:spPr>
      </p:sp>
      <p:sp>
        <p:nvSpPr>
          <p:cNvPr id="193539" name="Rectangle 1027">
            <a:extLst>
              <a:ext uri="{FF2B5EF4-FFF2-40B4-BE49-F238E27FC236}">
                <a16:creationId xmlns:a16="http://schemas.microsoft.com/office/drawing/2014/main" id="{EF1B69D1-E482-1AD4-704B-5691CC076C71}"/>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spcBef>
                <a:spcPct val="0"/>
              </a:spcBef>
            </a:pPr>
            <a:r>
              <a:rPr lang="en-US" altLang="en-US">
                <a:solidFill>
                  <a:srgbClr val="000000"/>
                </a:solidFill>
                <a:latin typeface="Arial" panose="020B0604020202020204" pitchFamily="34" charset="0"/>
              </a:rPr>
              <a:t>Being an Empowered Servant means you receive a “divine empowerment” ...God showing up through you on the face of the earth by the power of the Holy Spirit.</a:t>
            </a:r>
          </a:p>
          <a:p>
            <a:pPr>
              <a:buFont typeface="Times" panose="02020603050405020304" pitchFamily="18" charset="0"/>
              <a:buNone/>
            </a:pPr>
            <a:r>
              <a:rPr lang="en-US" altLang="en-US"/>
              <a:t>We are called to use our gifts </a:t>
            </a:r>
          </a:p>
          <a:p>
            <a:pPr>
              <a:spcBef>
                <a:spcPct val="0"/>
              </a:spcBef>
              <a:buFont typeface="Times" panose="02020603050405020304" pitchFamily="18" charset="0"/>
              <a:buNone/>
            </a:pPr>
            <a:r>
              <a:rPr lang="en-US" altLang="en-US"/>
              <a:t>to build the church.  </a:t>
            </a:r>
          </a:p>
          <a:p>
            <a:pPr>
              <a:buFont typeface="Times" panose="02020603050405020304" pitchFamily="18" charset="0"/>
              <a:buNone/>
            </a:pPr>
            <a:r>
              <a:rPr lang="en-US" altLang="en-US"/>
              <a:t>To be servants:</a:t>
            </a:r>
          </a:p>
          <a:p>
            <a:pPr lvl="1">
              <a:spcBef>
                <a:spcPct val="0"/>
              </a:spcBef>
            </a:pPr>
            <a:r>
              <a:rPr lang="en-US" altLang="en-US"/>
              <a:t> Generally</a:t>
            </a:r>
          </a:p>
          <a:p>
            <a:pPr lvl="1">
              <a:spcBef>
                <a:spcPct val="0"/>
              </a:spcBef>
            </a:pPr>
            <a:r>
              <a:rPr lang="en-US" altLang="en-US"/>
              <a:t> Specifically, Uniquely</a:t>
            </a:r>
          </a:p>
          <a:p>
            <a:pPr>
              <a:buFont typeface="Times" panose="02020603050405020304" pitchFamily="18" charset="0"/>
              <a:buNone/>
            </a:pPr>
            <a:r>
              <a:rPr lang="en-US" altLang="en-US"/>
              <a:t>It is important for us to take time </a:t>
            </a:r>
          </a:p>
          <a:p>
            <a:pPr>
              <a:spcBef>
                <a:spcPct val="0"/>
              </a:spcBef>
              <a:buFont typeface="Times" panose="02020603050405020304" pitchFamily="18" charset="0"/>
              <a:buNone/>
            </a:pPr>
            <a:r>
              <a:rPr lang="en-US" altLang="en-US"/>
              <a:t>to explore and understand </a:t>
            </a:r>
          </a:p>
          <a:p>
            <a:pPr>
              <a:spcBef>
                <a:spcPct val="0"/>
              </a:spcBef>
              <a:buFont typeface="Times" panose="02020603050405020304" pitchFamily="18" charset="0"/>
              <a:buNone/>
            </a:pPr>
            <a:r>
              <a:rPr lang="en-US" altLang="en-US"/>
              <a:t>our unique giftings in Christ.</a:t>
            </a:r>
          </a:p>
          <a:p>
            <a:endParaRPr lang="en-US" altLang="en-US"/>
          </a:p>
        </p:txBody>
      </p:sp>
    </p:spTree>
  </p:cSld>
  <p:clrMapOvr>
    <a:masterClrMapping/>
  </p:clrMapOvr>
</p:notes>
</file>

<file path=ppt/notesSlides/notesSlide8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Slide Image Placeholder 1">
            <a:extLst>
              <a:ext uri="{FF2B5EF4-FFF2-40B4-BE49-F238E27FC236}">
                <a16:creationId xmlns:a16="http://schemas.microsoft.com/office/drawing/2014/main" id="{F02A17A0-B4E3-EC31-675A-044DBC4B0699}"/>
              </a:ext>
            </a:extLst>
          </p:cNvPr>
          <p:cNvSpPr>
            <a:spLocks noGrp="1" noRot="1" noChangeAspect="1" noTextEdit="1"/>
          </p:cNvSpPr>
          <p:nvPr>
            <p:ph type="sldImg"/>
          </p:nvPr>
        </p:nvSpPr>
        <p:spPr>
          <a:ln/>
        </p:spPr>
      </p:sp>
      <p:sp>
        <p:nvSpPr>
          <p:cNvPr id="61443" name="Notes Placeholder 2">
            <a:extLst>
              <a:ext uri="{FF2B5EF4-FFF2-40B4-BE49-F238E27FC236}">
                <a16:creationId xmlns:a16="http://schemas.microsoft.com/office/drawing/2014/main" id="{0B2489EF-19A8-159E-E539-E730CA4D7AEB}"/>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i="1"/>
              <a:t>Ephesians 4:1-5</a:t>
            </a:r>
          </a:p>
          <a:p>
            <a:r>
              <a:rPr lang="en-US" altLang="en-US" i="1"/>
              <a:t>As a prisoner for the Lord, then, I urge you to live </a:t>
            </a:r>
            <a:br>
              <a:rPr lang="en-US" altLang="en-US" i="1"/>
            </a:br>
            <a:r>
              <a:rPr lang="en-US" altLang="en-US" i="1"/>
              <a:t>a life worthy of the calling you have received. </a:t>
            </a:r>
            <a:r>
              <a:rPr lang="en-US" altLang="en-US" i="1" baseline="30000"/>
              <a:t>2</a:t>
            </a:r>
            <a:r>
              <a:rPr lang="en-US" altLang="en-US" i="1"/>
              <a:t> Be completely humble and gentle; be patient, bearing with one another in love. </a:t>
            </a:r>
            <a:r>
              <a:rPr lang="en-US" altLang="en-US" i="1" baseline="30000"/>
              <a:t>4</a:t>
            </a:r>
            <a:r>
              <a:rPr lang="en-US" altLang="en-US" i="1"/>
              <a:t> Make every effort to keep the unity of the Spirit through the bond of peace. </a:t>
            </a:r>
            <a:br>
              <a:rPr lang="en-US" altLang="en-US" i="1"/>
            </a:br>
            <a:r>
              <a:rPr lang="en-US" altLang="en-US" i="1" baseline="30000"/>
              <a:t>4</a:t>
            </a:r>
            <a:r>
              <a:rPr lang="en-US" altLang="en-US" i="1"/>
              <a:t> There is one body and one Spirit – just as you were called to one hope when you were called – </a:t>
            </a:r>
            <a:br>
              <a:rPr lang="en-US" altLang="en-US" i="1"/>
            </a:br>
            <a:r>
              <a:rPr lang="en-US" altLang="en-US" i="1" baseline="30000"/>
              <a:t>5</a:t>
            </a:r>
            <a:r>
              <a:rPr lang="en-US" altLang="en-US" i="1"/>
              <a:t> one Lord, one faith, one baptism; </a:t>
            </a:r>
            <a:endParaRPr lang="en-US" altLang="en-US"/>
          </a:p>
        </p:txBody>
      </p:sp>
      <p:sp>
        <p:nvSpPr>
          <p:cNvPr id="61444" name="Slide Number Placeholder 3">
            <a:extLst>
              <a:ext uri="{FF2B5EF4-FFF2-40B4-BE49-F238E27FC236}">
                <a16:creationId xmlns:a16="http://schemas.microsoft.com/office/drawing/2014/main" id="{17458CEF-0C70-738B-0FD6-90872EB7A4CF}"/>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846138">
              <a:defRPr sz="5400" b="1">
                <a:solidFill>
                  <a:schemeClr val="tx1"/>
                </a:solidFill>
                <a:latin typeface="Times New Roman" panose="02020603050405020304" pitchFamily="18" charset="0"/>
              </a:defRPr>
            </a:lvl1pPr>
            <a:lvl2pPr marL="742950" indent="-285750" defTabSz="846138">
              <a:defRPr sz="5400" b="1">
                <a:solidFill>
                  <a:schemeClr val="tx1"/>
                </a:solidFill>
                <a:latin typeface="Times New Roman" panose="02020603050405020304" pitchFamily="18" charset="0"/>
              </a:defRPr>
            </a:lvl2pPr>
            <a:lvl3pPr marL="1143000" indent="-228600" defTabSz="846138">
              <a:defRPr sz="5400" b="1">
                <a:solidFill>
                  <a:schemeClr val="tx1"/>
                </a:solidFill>
                <a:latin typeface="Times New Roman" panose="02020603050405020304" pitchFamily="18" charset="0"/>
              </a:defRPr>
            </a:lvl3pPr>
            <a:lvl4pPr marL="1600200" indent="-228600" defTabSz="846138">
              <a:defRPr sz="5400" b="1">
                <a:solidFill>
                  <a:schemeClr val="tx1"/>
                </a:solidFill>
                <a:latin typeface="Times New Roman" panose="02020603050405020304" pitchFamily="18" charset="0"/>
              </a:defRPr>
            </a:lvl4pPr>
            <a:lvl5pPr marL="2057400" indent="-228600" defTabSz="846138">
              <a:defRPr sz="5400" b="1">
                <a:solidFill>
                  <a:schemeClr val="tx1"/>
                </a:solidFill>
                <a:latin typeface="Times New Roman" panose="02020603050405020304" pitchFamily="18" charset="0"/>
              </a:defRPr>
            </a:lvl5pPr>
            <a:lvl6pPr marL="2514600" indent="-228600" algn="ctr" defTabSz="846138" eaLnBrk="0" fontAlgn="base" hangingPunct="0">
              <a:spcBef>
                <a:spcPct val="0"/>
              </a:spcBef>
              <a:spcAft>
                <a:spcPct val="0"/>
              </a:spcAft>
              <a:defRPr sz="5400" b="1">
                <a:solidFill>
                  <a:schemeClr val="tx1"/>
                </a:solidFill>
                <a:latin typeface="Times New Roman" panose="02020603050405020304" pitchFamily="18" charset="0"/>
              </a:defRPr>
            </a:lvl6pPr>
            <a:lvl7pPr marL="2971800" indent="-228600" algn="ctr" defTabSz="846138" eaLnBrk="0" fontAlgn="base" hangingPunct="0">
              <a:spcBef>
                <a:spcPct val="0"/>
              </a:spcBef>
              <a:spcAft>
                <a:spcPct val="0"/>
              </a:spcAft>
              <a:defRPr sz="5400" b="1">
                <a:solidFill>
                  <a:schemeClr val="tx1"/>
                </a:solidFill>
                <a:latin typeface="Times New Roman" panose="02020603050405020304" pitchFamily="18" charset="0"/>
              </a:defRPr>
            </a:lvl7pPr>
            <a:lvl8pPr marL="3429000" indent="-228600" algn="ctr" defTabSz="846138" eaLnBrk="0" fontAlgn="base" hangingPunct="0">
              <a:spcBef>
                <a:spcPct val="0"/>
              </a:spcBef>
              <a:spcAft>
                <a:spcPct val="0"/>
              </a:spcAft>
              <a:defRPr sz="5400" b="1">
                <a:solidFill>
                  <a:schemeClr val="tx1"/>
                </a:solidFill>
                <a:latin typeface="Times New Roman" panose="02020603050405020304" pitchFamily="18" charset="0"/>
              </a:defRPr>
            </a:lvl8pPr>
            <a:lvl9pPr marL="3886200" indent="-228600" algn="ctr" defTabSz="846138" eaLnBrk="0" fontAlgn="base" hangingPunct="0">
              <a:spcBef>
                <a:spcPct val="0"/>
              </a:spcBef>
              <a:spcAft>
                <a:spcPct val="0"/>
              </a:spcAft>
              <a:defRPr sz="5400" b="1">
                <a:solidFill>
                  <a:schemeClr val="tx1"/>
                </a:solidFill>
                <a:latin typeface="Times New Roman" panose="02020603050405020304" pitchFamily="18" charset="0"/>
              </a:defRPr>
            </a:lvl9pPr>
          </a:lstStyle>
          <a:p>
            <a:fld id="{2B9C25F1-9F37-4F84-A099-B4E6EF625131}" type="slidenum">
              <a:rPr lang="en-US" altLang="en-US" sz="1200" b="0"/>
              <a:pPr/>
              <a:t>97</a:t>
            </a:fld>
            <a:endParaRPr lang="en-US" altLang="en-US" sz="1200" b="0"/>
          </a:p>
        </p:txBody>
      </p:sp>
    </p:spTree>
  </p:cSld>
  <p:clrMapOvr>
    <a:masterClrMapping/>
  </p:clrMapOvr>
</p:notes>
</file>

<file path=ppt/notesSlides/notesSlide8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Slide Image Placeholder 1">
            <a:extLst>
              <a:ext uri="{FF2B5EF4-FFF2-40B4-BE49-F238E27FC236}">
                <a16:creationId xmlns:a16="http://schemas.microsoft.com/office/drawing/2014/main" id="{E397468A-7CBF-F140-5B87-9827B14BC880}"/>
              </a:ext>
            </a:extLst>
          </p:cNvPr>
          <p:cNvSpPr>
            <a:spLocks noGrp="1" noRot="1" noChangeAspect="1" noTextEdit="1"/>
          </p:cNvSpPr>
          <p:nvPr>
            <p:ph type="sldImg"/>
          </p:nvPr>
        </p:nvSpPr>
        <p:spPr>
          <a:ln/>
        </p:spPr>
      </p:sp>
      <p:sp>
        <p:nvSpPr>
          <p:cNvPr id="62467" name="Notes Placeholder 2">
            <a:extLst>
              <a:ext uri="{FF2B5EF4-FFF2-40B4-BE49-F238E27FC236}">
                <a16:creationId xmlns:a16="http://schemas.microsoft.com/office/drawing/2014/main" id="{F58F5A6A-9680-B2B0-D3B7-B931E50E56B6}"/>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i="1"/>
              <a:t>Ephesians 4:6-11</a:t>
            </a:r>
          </a:p>
          <a:p>
            <a:r>
              <a:rPr lang="en-US" altLang="en-US" i="1" baseline="30000"/>
              <a:t>6</a:t>
            </a:r>
            <a:r>
              <a:rPr lang="en-US" altLang="en-US" i="1"/>
              <a:t> one God and Father of all, who is over all and through all and in all. </a:t>
            </a:r>
            <a:r>
              <a:rPr lang="en-US" altLang="en-US" i="1" baseline="30000"/>
              <a:t>7</a:t>
            </a:r>
            <a:r>
              <a:rPr lang="en-US" altLang="en-US" i="1"/>
              <a:t> But to each one of us grace has been given as Christ apportioned it. </a:t>
            </a:r>
            <a:r>
              <a:rPr lang="en-US" altLang="en-US" i="1" baseline="30000"/>
              <a:t>8</a:t>
            </a:r>
            <a:r>
              <a:rPr lang="en-US" altLang="en-US" i="1"/>
              <a:t> This is why it says: "When he ascended on high, he led captives in his train and gave gifts to men." </a:t>
            </a:r>
            <a:r>
              <a:rPr lang="en-US" altLang="en-US" i="1" baseline="30000"/>
              <a:t>9</a:t>
            </a:r>
            <a:r>
              <a:rPr lang="en-US" altLang="en-US" i="1"/>
              <a:t> (What does "he ascended" mean except that he also descended to the lower, earthly regions? </a:t>
            </a:r>
            <a:r>
              <a:rPr lang="en-US" altLang="en-US" i="1" baseline="30000"/>
              <a:t>10</a:t>
            </a:r>
            <a:r>
              <a:rPr lang="en-US" altLang="en-US" i="1"/>
              <a:t> He who descended is the very one who ascended higher than all the heavens, in order to fill the whole universe.) </a:t>
            </a:r>
            <a:r>
              <a:rPr lang="en-US" altLang="en-US" i="1" baseline="30000"/>
              <a:t>11</a:t>
            </a:r>
            <a:r>
              <a:rPr lang="en-US" altLang="en-US" i="1"/>
              <a:t> It was he who gave some to be apostles, some to be prophets, some to be evangelists, and some to be pastors and teachers, </a:t>
            </a:r>
          </a:p>
          <a:p>
            <a:endParaRPr lang="en-US" altLang="en-US"/>
          </a:p>
        </p:txBody>
      </p:sp>
      <p:sp>
        <p:nvSpPr>
          <p:cNvPr id="62468" name="Slide Number Placeholder 3">
            <a:extLst>
              <a:ext uri="{FF2B5EF4-FFF2-40B4-BE49-F238E27FC236}">
                <a16:creationId xmlns:a16="http://schemas.microsoft.com/office/drawing/2014/main" id="{CE1EB529-63FA-B106-C122-8DD9927628E2}"/>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846138">
              <a:defRPr sz="5400" b="1">
                <a:solidFill>
                  <a:schemeClr val="tx1"/>
                </a:solidFill>
                <a:latin typeface="Times New Roman" panose="02020603050405020304" pitchFamily="18" charset="0"/>
              </a:defRPr>
            </a:lvl1pPr>
            <a:lvl2pPr marL="742950" indent="-285750" defTabSz="846138">
              <a:defRPr sz="5400" b="1">
                <a:solidFill>
                  <a:schemeClr val="tx1"/>
                </a:solidFill>
                <a:latin typeface="Times New Roman" panose="02020603050405020304" pitchFamily="18" charset="0"/>
              </a:defRPr>
            </a:lvl2pPr>
            <a:lvl3pPr marL="1143000" indent="-228600" defTabSz="846138">
              <a:defRPr sz="5400" b="1">
                <a:solidFill>
                  <a:schemeClr val="tx1"/>
                </a:solidFill>
                <a:latin typeface="Times New Roman" panose="02020603050405020304" pitchFamily="18" charset="0"/>
              </a:defRPr>
            </a:lvl3pPr>
            <a:lvl4pPr marL="1600200" indent="-228600" defTabSz="846138">
              <a:defRPr sz="5400" b="1">
                <a:solidFill>
                  <a:schemeClr val="tx1"/>
                </a:solidFill>
                <a:latin typeface="Times New Roman" panose="02020603050405020304" pitchFamily="18" charset="0"/>
              </a:defRPr>
            </a:lvl4pPr>
            <a:lvl5pPr marL="2057400" indent="-228600" defTabSz="846138">
              <a:defRPr sz="5400" b="1">
                <a:solidFill>
                  <a:schemeClr val="tx1"/>
                </a:solidFill>
                <a:latin typeface="Times New Roman" panose="02020603050405020304" pitchFamily="18" charset="0"/>
              </a:defRPr>
            </a:lvl5pPr>
            <a:lvl6pPr marL="2514600" indent="-228600" algn="ctr" defTabSz="846138" eaLnBrk="0" fontAlgn="base" hangingPunct="0">
              <a:spcBef>
                <a:spcPct val="0"/>
              </a:spcBef>
              <a:spcAft>
                <a:spcPct val="0"/>
              </a:spcAft>
              <a:defRPr sz="5400" b="1">
                <a:solidFill>
                  <a:schemeClr val="tx1"/>
                </a:solidFill>
                <a:latin typeface="Times New Roman" panose="02020603050405020304" pitchFamily="18" charset="0"/>
              </a:defRPr>
            </a:lvl6pPr>
            <a:lvl7pPr marL="2971800" indent="-228600" algn="ctr" defTabSz="846138" eaLnBrk="0" fontAlgn="base" hangingPunct="0">
              <a:spcBef>
                <a:spcPct val="0"/>
              </a:spcBef>
              <a:spcAft>
                <a:spcPct val="0"/>
              </a:spcAft>
              <a:defRPr sz="5400" b="1">
                <a:solidFill>
                  <a:schemeClr val="tx1"/>
                </a:solidFill>
                <a:latin typeface="Times New Roman" panose="02020603050405020304" pitchFamily="18" charset="0"/>
              </a:defRPr>
            </a:lvl7pPr>
            <a:lvl8pPr marL="3429000" indent="-228600" algn="ctr" defTabSz="846138" eaLnBrk="0" fontAlgn="base" hangingPunct="0">
              <a:spcBef>
                <a:spcPct val="0"/>
              </a:spcBef>
              <a:spcAft>
                <a:spcPct val="0"/>
              </a:spcAft>
              <a:defRPr sz="5400" b="1">
                <a:solidFill>
                  <a:schemeClr val="tx1"/>
                </a:solidFill>
                <a:latin typeface="Times New Roman" panose="02020603050405020304" pitchFamily="18" charset="0"/>
              </a:defRPr>
            </a:lvl8pPr>
            <a:lvl9pPr marL="3886200" indent="-228600" algn="ctr" defTabSz="846138" eaLnBrk="0" fontAlgn="base" hangingPunct="0">
              <a:spcBef>
                <a:spcPct val="0"/>
              </a:spcBef>
              <a:spcAft>
                <a:spcPct val="0"/>
              </a:spcAft>
              <a:defRPr sz="5400" b="1">
                <a:solidFill>
                  <a:schemeClr val="tx1"/>
                </a:solidFill>
                <a:latin typeface="Times New Roman" panose="02020603050405020304" pitchFamily="18" charset="0"/>
              </a:defRPr>
            </a:lvl9pPr>
          </a:lstStyle>
          <a:p>
            <a:fld id="{A6224701-50E7-44A9-BD8F-1860784F00DD}" type="slidenum">
              <a:rPr lang="en-US" altLang="en-US" sz="1200" b="0"/>
              <a:pPr/>
              <a:t>98</a:t>
            </a:fld>
            <a:endParaRPr lang="en-US" altLang="en-US" sz="1200" b="0"/>
          </a:p>
        </p:txBody>
      </p:sp>
    </p:spTree>
  </p:cSld>
  <p:clrMapOvr>
    <a:masterClrMapping/>
  </p:clrMapOvr>
</p:notes>
</file>

<file path=ppt/notesSlides/notesSlide8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Slide Image Placeholder 1">
            <a:extLst>
              <a:ext uri="{FF2B5EF4-FFF2-40B4-BE49-F238E27FC236}">
                <a16:creationId xmlns:a16="http://schemas.microsoft.com/office/drawing/2014/main" id="{F8EE2319-2397-A60A-0CB0-247D14429AD5}"/>
              </a:ext>
            </a:extLst>
          </p:cNvPr>
          <p:cNvSpPr>
            <a:spLocks noGrp="1" noRot="1" noChangeAspect="1" noTextEdit="1"/>
          </p:cNvSpPr>
          <p:nvPr>
            <p:ph type="sldImg"/>
          </p:nvPr>
        </p:nvSpPr>
        <p:spPr>
          <a:ln/>
        </p:spPr>
      </p:sp>
      <p:sp>
        <p:nvSpPr>
          <p:cNvPr id="63491" name="Notes Placeholder 2">
            <a:extLst>
              <a:ext uri="{FF2B5EF4-FFF2-40B4-BE49-F238E27FC236}">
                <a16:creationId xmlns:a16="http://schemas.microsoft.com/office/drawing/2014/main" id="{F9B6DC2B-0D8A-0255-9E48-4E2314FA08C5}"/>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i="1"/>
              <a:t>Ephesians 4:12-16</a:t>
            </a:r>
          </a:p>
          <a:p>
            <a:r>
              <a:rPr lang="en-US" altLang="en-US" i="1" baseline="30000"/>
              <a:t>12</a:t>
            </a:r>
            <a:r>
              <a:rPr lang="en-US" altLang="en-US" i="1"/>
              <a:t> to prepare God's people for works of service, so that the body of Christ may be built up </a:t>
            </a:r>
            <a:r>
              <a:rPr lang="en-US" altLang="en-US" i="1" baseline="30000"/>
              <a:t>13</a:t>
            </a:r>
            <a:r>
              <a:rPr lang="en-US" altLang="en-US" i="1"/>
              <a:t> until we all reach unity in the faith and in the knowledge of the Son of God and become mature, attaining to the whole measure of the fullness of Christ. </a:t>
            </a:r>
            <a:r>
              <a:rPr lang="en-US" altLang="en-US" i="1" baseline="30000"/>
              <a:t>14</a:t>
            </a:r>
            <a:r>
              <a:rPr lang="en-US" altLang="en-US" i="1"/>
              <a:t> Then we will no longer be infants, tossed back and forth by the waves, and blown here and there by every wind of teaching and by the cunning and craftiness of men in their deceitful scheming. </a:t>
            </a:r>
            <a:r>
              <a:rPr lang="en-US" altLang="en-US" i="1" baseline="30000"/>
              <a:t>15</a:t>
            </a:r>
            <a:r>
              <a:rPr lang="en-US" altLang="en-US" i="1"/>
              <a:t> Instead, speaking the truth in love, we will in all things grow up into him who is the Head, that is, Christ. </a:t>
            </a:r>
            <a:r>
              <a:rPr lang="en-US" altLang="en-US" i="1" baseline="30000"/>
              <a:t>16</a:t>
            </a:r>
            <a:r>
              <a:rPr lang="en-US" altLang="en-US" i="1"/>
              <a:t> From him the whole body, joined and held together by every supporting ligament, grows and builds itself up in love, as each part does its work.</a:t>
            </a:r>
          </a:p>
          <a:p>
            <a:endParaRPr lang="en-US" altLang="en-US"/>
          </a:p>
        </p:txBody>
      </p:sp>
      <p:sp>
        <p:nvSpPr>
          <p:cNvPr id="63492" name="Slide Number Placeholder 3">
            <a:extLst>
              <a:ext uri="{FF2B5EF4-FFF2-40B4-BE49-F238E27FC236}">
                <a16:creationId xmlns:a16="http://schemas.microsoft.com/office/drawing/2014/main" id="{04A48385-621F-177A-73EB-0A967F51F62C}"/>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846138">
              <a:defRPr sz="5400" b="1">
                <a:solidFill>
                  <a:schemeClr val="tx1"/>
                </a:solidFill>
                <a:latin typeface="Times New Roman" panose="02020603050405020304" pitchFamily="18" charset="0"/>
              </a:defRPr>
            </a:lvl1pPr>
            <a:lvl2pPr marL="742950" indent="-285750" defTabSz="846138">
              <a:defRPr sz="5400" b="1">
                <a:solidFill>
                  <a:schemeClr val="tx1"/>
                </a:solidFill>
                <a:latin typeface="Times New Roman" panose="02020603050405020304" pitchFamily="18" charset="0"/>
              </a:defRPr>
            </a:lvl2pPr>
            <a:lvl3pPr marL="1143000" indent="-228600" defTabSz="846138">
              <a:defRPr sz="5400" b="1">
                <a:solidFill>
                  <a:schemeClr val="tx1"/>
                </a:solidFill>
                <a:latin typeface="Times New Roman" panose="02020603050405020304" pitchFamily="18" charset="0"/>
              </a:defRPr>
            </a:lvl3pPr>
            <a:lvl4pPr marL="1600200" indent="-228600" defTabSz="846138">
              <a:defRPr sz="5400" b="1">
                <a:solidFill>
                  <a:schemeClr val="tx1"/>
                </a:solidFill>
                <a:latin typeface="Times New Roman" panose="02020603050405020304" pitchFamily="18" charset="0"/>
              </a:defRPr>
            </a:lvl4pPr>
            <a:lvl5pPr marL="2057400" indent="-228600" defTabSz="846138">
              <a:defRPr sz="5400" b="1">
                <a:solidFill>
                  <a:schemeClr val="tx1"/>
                </a:solidFill>
                <a:latin typeface="Times New Roman" panose="02020603050405020304" pitchFamily="18" charset="0"/>
              </a:defRPr>
            </a:lvl5pPr>
            <a:lvl6pPr marL="2514600" indent="-228600" algn="ctr" defTabSz="846138" eaLnBrk="0" fontAlgn="base" hangingPunct="0">
              <a:spcBef>
                <a:spcPct val="0"/>
              </a:spcBef>
              <a:spcAft>
                <a:spcPct val="0"/>
              </a:spcAft>
              <a:defRPr sz="5400" b="1">
                <a:solidFill>
                  <a:schemeClr val="tx1"/>
                </a:solidFill>
                <a:latin typeface="Times New Roman" panose="02020603050405020304" pitchFamily="18" charset="0"/>
              </a:defRPr>
            </a:lvl6pPr>
            <a:lvl7pPr marL="2971800" indent="-228600" algn="ctr" defTabSz="846138" eaLnBrk="0" fontAlgn="base" hangingPunct="0">
              <a:spcBef>
                <a:spcPct val="0"/>
              </a:spcBef>
              <a:spcAft>
                <a:spcPct val="0"/>
              </a:spcAft>
              <a:defRPr sz="5400" b="1">
                <a:solidFill>
                  <a:schemeClr val="tx1"/>
                </a:solidFill>
                <a:latin typeface="Times New Roman" panose="02020603050405020304" pitchFamily="18" charset="0"/>
              </a:defRPr>
            </a:lvl7pPr>
            <a:lvl8pPr marL="3429000" indent="-228600" algn="ctr" defTabSz="846138" eaLnBrk="0" fontAlgn="base" hangingPunct="0">
              <a:spcBef>
                <a:spcPct val="0"/>
              </a:spcBef>
              <a:spcAft>
                <a:spcPct val="0"/>
              </a:spcAft>
              <a:defRPr sz="5400" b="1">
                <a:solidFill>
                  <a:schemeClr val="tx1"/>
                </a:solidFill>
                <a:latin typeface="Times New Roman" panose="02020603050405020304" pitchFamily="18" charset="0"/>
              </a:defRPr>
            </a:lvl8pPr>
            <a:lvl9pPr marL="3886200" indent="-228600" algn="ctr" defTabSz="846138" eaLnBrk="0" fontAlgn="base" hangingPunct="0">
              <a:spcBef>
                <a:spcPct val="0"/>
              </a:spcBef>
              <a:spcAft>
                <a:spcPct val="0"/>
              </a:spcAft>
              <a:defRPr sz="5400" b="1">
                <a:solidFill>
                  <a:schemeClr val="tx1"/>
                </a:solidFill>
                <a:latin typeface="Times New Roman" panose="02020603050405020304" pitchFamily="18" charset="0"/>
              </a:defRPr>
            </a:lvl9pPr>
          </a:lstStyle>
          <a:p>
            <a:fld id="{3E2FE202-8729-4292-B56C-4DB07544DFC0}" type="slidenum">
              <a:rPr lang="en-US" altLang="en-US" sz="1200" b="0"/>
              <a:pPr/>
              <a:t>99</a:t>
            </a:fld>
            <a:endParaRPr lang="en-US" altLang="en-US" sz="1200" b="0"/>
          </a:p>
        </p:txBody>
      </p:sp>
    </p:spTree>
  </p:cSld>
  <p:clrMapOvr>
    <a:masterClrMapping/>
  </p:clrMapOvr>
</p:notes>
</file>

<file path=ppt/notesSlides/notesSlide8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62" name="Slide Image Placeholder 1">
            <a:extLst>
              <a:ext uri="{FF2B5EF4-FFF2-40B4-BE49-F238E27FC236}">
                <a16:creationId xmlns:a16="http://schemas.microsoft.com/office/drawing/2014/main" id="{CB7F1E9E-D775-A6D1-EE97-3EDA5F829E0E}"/>
              </a:ext>
            </a:extLst>
          </p:cNvPr>
          <p:cNvSpPr>
            <a:spLocks noGrp="1" noRot="1" noChangeAspect="1" noTextEdit="1"/>
          </p:cNvSpPr>
          <p:nvPr>
            <p:ph type="sldImg"/>
          </p:nvPr>
        </p:nvSpPr>
        <p:spPr>
          <a:ln/>
        </p:spPr>
      </p:sp>
      <p:sp>
        <p:nvSpPr>
          <p:cNvPr id="3" name="Notes Placeholder 2">
            <a:extLst>
              <a:ext uri="{FF2B5EF4-FFF2-40B4-BE49-F238E27FC236}">
                <a16:creationId xmlns:a16="http://schemas.microsoft.com/office/drawing/2014/main" id="{BAEDEC29-CCAB-226C-F1A3-2018B15F3B09}"/>
              </a:ext>
            </a:extLst>
          </p:cNvPr>
          <p:cNvSpPr>
            <a:spLocks noGrp="1"/>
          </p:cNvSpPr>
          <p:nvPr>
            <p:ph type="body" idx="1"/>
          </p:nvPr>
        </p:nvSpPr>
        <p:spPr/>
        <p:txBody>
          <a:bodyPr>
            <a:normAutofit fontScale="92500" lnSpcReduction="10000"/>
          </a:bodyPr>
          <a:lstStyle/>
          <a:p>
            <a:pPr>
              <a:spcBef>
                <a:spcPct val="0"/>
              </a:spcBef>
              <a:tabLst>
                <a:tab pos="455613" algn="l"/>
                <a:tab pos="2516188" algn="l"/>
                <a:tab pos="4689475" algn="l"/>
                <a:tab pos="4746625" algn="l"/>
              </a:tabLst>
              <a:defRPr/>
            </a:pPr>
            <a:r>
              <a:rPr lang="en-US" dirty="0"/>
              <a:t>The primary scripture passages list 20 and there is </a:t>
            </a:r>
          </a:p>
          <a:p>
            <a:pPr>
              <a:spcBef>
                <a:spcPct val="0"/>
              </a:spcBef>
              <a:tabLst>
                <a:tab pos="455613" algn="l"/>
                <a:tab pos="2516188" algn="l"/>
                <a:tab pos="4689475" algn="l"/>
                <a:tab pos="4746625" algn="l"/>
              </a:tabLst>
              <a:defRPr/>
            </a:pPr>
            <a:r>
              <a:rPr lang="en-US" dirty="0"/>
              <a:t>Biblical support for at least 12 others.</a:t>
            </a:r>
          </a:p>
          <a:p>
            <a:pPr>
              <a:spcBef>
                <a:spcPts val="300"/>
              </a:spcBef>
              <a:buFont typeface="Times" pitchFamily="1" charset="0"/>
              <a:buNone/>
              <a:tabLst>
                <a:tab pos="455613" algn="l"/>
                <a:tab pos="2516188" algn="l"/>
                <a:tab pos="4689475" algn="l"/>
                <a:tab pos="4746625" algn="l"/>
              </a:tabLst>
              <a:defRPr/>
            </a:pPr>
            <a:r>
              <a:rPr lang="en-US" dirty="0"/>
              <a:t>Prophecy	Knowledge	Hospitality</a:t>
            </a:r>
          </a:p>
          <a:p>
            <a:pPr>
              <a:spcBef>
                <a:spcPts val="300"/>
              </a:spcBef>
              <a:tabLst>
                <a:tab pos="455613" algn="l"/>
                <a:tab pos="2516188" algn="l"/>
                <a:tab pos="4689475" algn="l"/>
                <a:tab pos="4746625" algn="l"/>
              </a:tabLst>
              <a:defRPr/>
            </a:pPr>
            <a:r>
              <a:rPr lang="en-US" dirty="0"/>
              <a:t>Encouragement 	Faith	Missionary</a:t>
            </a:r>
          </a:p>
          <a:p>
            <a:pPr>
              <a:spcBef>
                <a:spcPts val="300"/>
              </a:spcBef>
              <a:buFont typeface="Times" pitchFamily="1" charset="0"/>
              <a:buNone/>
              <a:tabLst>
                <a:tab pos="455613" algn="l"/>
                <a:tab pos="2516188" algn="l"/>
                <a:tab pos="4689475" algn="l"/>
                <a:tab pos="4746625" algn="l"/>
              </a:tabLst>
              <a:defRPr/>
            </a:pPr>
            <a:r>
              <a:rPr lang="en-US" dirty="0"/>
              <a:t>Teaching	Healing	Intercession</a:t>
            </a:r>
          </a:p>
          <a:p>
            <a:pPr>
              <a:spcBef>
                <a:spcPts val="300"/>
              </a:spcBef>
              <a:tabLst>
                <a:tab pos="455613" algn="l"/>
                <a:tab pos="2516188" algn="l"/>
                <a:tab pos="4689475" algn="l"/>
                <a:tab pos="4746625" algn="l"/>
              </a:tabLst>
              <a:defRPr/>
            </a:pPr>
            <a:r>
              <a:rPr lang="en-US" dirty="0"/>
              <a:t>Miracles	Craftsmanship	Exhortation/Disciple Maker</a:t>
            </a:r>
          </a:p>
          <a:p>
            <a:pPr>
              <a:spcBef>
                <a:spcPts val="300"/>
              </a:spcBef>
              <a:buFont typeface="Times" pitchFamily="1" charset="0"/>
              <a:buNone/>
              <a:tabLst>
                <a:tab pos="455613" algn="l"/>
                <a:tab pos="2516188" algn="l"/>
                <a:tab pos="4689475" algn="l"/>
                <a:tab pos="4746625" algn="l"/>
              </a:tabLst>
              <a:defRPr/>
            </a:pPr>
            <a:r>
              <a:rPr lang="en-US" dirty="0"/>
              <a:t>Giving	Discernment	Music/Worship Leader</a:t>
            </a:r>
          </a:p>
          <a:p>
            <a:pPr>
              <a:spcBef>
                <a:spcPts val="300"/>
              </a:spcBef>
              <a:buFont typeface="Times" pitchFamily="1" charset="0"/>
              <a:buNone/>
              <a:tabLst>
                <a:tab pos="455613" algn="l"/>
                <a:tab pos="2516188" algn="l"/>
                <a:tab pos="4689475" algn="l"/>
                <a:tab pos="4746625" algn="l"/>
              </a:tabLst>
              <a:defRPr/>
            </a:pPr>
            <a:r>
              <a:rPr lang="en-US" dirty="0"/>
              <a:t>Leadership	Helps/Service	Creative Communication</a:t>
            </a:r>
          </a:p>
          <a:p>
            <a:pPr>
              <a:spcBef>
                <a:spcPts val="300"/>
              </a:spcBef>
              <a:tabLst>
                <a:tab pos="455613" algn="l"/>
                <a:tab pos="2516188" algn="l"/>
                <a:tab pos="4689475" algn="l"/>
                <a:tab pos="4746625" algn="l"/>
              </a:tabLst>
              <a:defRPr/>
            </a:pPr>
            <a:r>
              <a:rPr lang="en-US" dirty="0"/>
              <a:t>Apostleship	Pastor/Shepherd	Mercy/Compassion</a:t>
            </a:r>
          </a:p>
          <a:p>
            <a:pPr>
              <a:spcBef>
                <a:spcPts val="300"/>
              </a:spcBef>
              <a:buFont typeface="Times" pitchFamily="1" charset="0"/>
              <a:buNone/>
              <a:tabLst>
                <a:tab pos="455613" algn="l"/>
                <a:tab pos="2516188" algn="l"/>
                <a:tab pos="4689475" algn="l"/>
                <a:tab pos="4746625" algn="l"/>
              </a:tabLst>
              <a:defRPr/>
            </a:pPr>
            <a:r>
              <a:rPr lang="en-US" dirty="0"/>
              <a:t>Wisdom	Tongues	Interpretation of Tongues</a:t>
            </a:r>
          </a:p>
          <a:p>
            <a:pPr>
              <a:spcBef>
                <a:spcPts val="300"/>
              </a:spcBef>
              <a:buFont typeface="Times" pitchFamily="1" charset="0"/>
              <a:buNone/>
              <a:tabLst>
                <a:tab pos="455613" algn="l"/>
                <a:tab pos="2516188" algn="l"/>
                <a:tab pos="4689475" algn="l"/>
                <a:tab pos="4746625" algn="l"/>
              </a:tabLst>
              <a:defRPr/>
            </a:pPr>
            <a:r>
              <a:rPr lang="en-US" dirty="0"/>
              <a:t>Evangelist	Deliverance 	Administration</a:t>
            </a:r>
          </a:p>
          <a:p>
            <a:pPr>
              <a:spcBef>
                <a:spcPts val="300"/>
              </a:spcBef>
              <a:buFont typeface="Times" pitchFamily="1" charset="0"/>
              <a:buNone/>
              <a:tabLst>
                <a:tab pos="455613" algn="l"/>
                <a:tab pos="2516188" algn="l"/>
                <a:tab pos="4689475" algn="l"/>
                <a:tab pos="4746625" algn="l"/>
              </a:tabLst>
              <a:defRPr/>
            </a:pPr>
            <a:r>
              <a:rPr lang="en-US" dirty="0"/>
              <a:t>Martyrdom 	Celibacy 	Volunteer Poverty</a:t>
            </a:r>
          </a:p>
          <a:p>
            <a:pPr>
              <a:spcBef>
                <a:spcPts val="300"/>
              </a:spcBef>
              <a:tabLst>
                <a:tab pos="455613" algn="l"/>
                <a:tab pos="2516188" algn="l"/>
                <a:tab pos="4689475" algn="l"/>
                <a:tab pos="4746625" algn="l"/>
              </a:tabLst>
              <a:defRPr/>
            </a:pPr>
            <a:r>
              <a:rPr lang="en-US" dirty="0"/>
              <a:t>Stewardship 		Community Builder</a:t>
            </a:r>
            <a:r>
              <a:rPr lang="en-US" dirty="0">
                <a:latin typeface="Times New Roman" pitchFamily="1" charset="0"/>
              </a:rPr>
              <a:t>	</a:t>
            </a:r>
          </a:p>
          <a:p>
            <a:pPr>
              <a:defRPr/>
            </a:pPr>
            <a:endParaRPr lang="en-US" dirty="0"/>
          </a:p>
        </p:txBody>
      </p:sp>
      <p:sp>
        <p:nvSpPr>
          <p:cNvPr id="194564" name="Slide Number Placeholder 3">
            <a:extLst>
              <a:ext uri="{FF2B5EF4-FFF2-40B4-BE49-F238E27FC236}">
                <a16:creationId xmlns:a16="http://schemas.microsoft.com/office/drawing/2014/main" id="{0D732C82-5655-15B3-8DCA-65A76BED894A}"/>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846138">
              <a:defRPr b="1">
                <a:solidFill>
                  <a:schemeClr val="tx1"/>
                </a:solidFill>
                <a:latin typeface="Times New Roman" panose="02020603050405020304" pitchFamily="18" charset="0"/>
              </a:defRPr>
            </a:lvl1pPr>
            <a:lvl2pPr marL="742950" indent="-285750" defTabSz="846138">
              <a:defRPr b="1">
                <a:solidFill>
                  <a:schemeClr val="tx1"/>
                </a:solidFill>
                <a:latin typeface="Times New Roman" panose="02020603050405020304" pitchFamily="18" charset="0"/>
              </a:defRPr>
            </a:lvl2pPr>
            <a:lvl3pPr marL="1143000" indent="-228600" defTabSz="846138">
              <a:defRPr b="1">
                <a:solidFill>
                  <a:schemeClr val="tx1"/>
                </a:solidFill>
                <a:latin typeface="Times New Roman" panose="02020603050405020304" pitchFamily="18" charset="0"/>
              </a:defRPr>
            </a:lvl3pPr>
            <a:lvl4pPr marL="1600200" indent="-228600" defTabSz="846138">
              <a:defRPr b="1">
                <a:solidFill>
                  <a:schemeClr val="tx1"/>
                </a:solidFill>
                <a:latin typeface="Times New Roman" panose="02020603050405020304" pitchFamily="18" charset="0"/>
              </a:defRPr>
            </a:lvl4pPr>
            <a:lvl5pPr marL="2057400" indent="-228600" defTabSz="846138">
              <a:defRPr b="1">
                <a:solidFill>
                  <a:schemeClr val="tx1"/>
                </a:solidFill>
                <a:latin typeface="Times New Roman" panose="02020603050405020304" pitchFamily="18" charset="0"/>
              </a:defRPr>
            </a:lvl5pPr>
            <a:lvl6pPr marL="2514600" indent="-228600" defTabSz="846138" eaLnBrk="0" fontAlgn="base" hangingPunct="0">
              <a:spcBef>
                <a:spcPct val="0"/>
              </a:spcBef>
              <a:spcAft>
                <a:spcPct val="0"/>
              </a:spcAft>
              <a:defRPr b="1">
                <a:solidFill>
                  <a:schemeClr val="tx1"/>
                </a:solidFill>
                <a:latin typeface="Times New Roman" panose="02020603050405020304" pitchFamily="18" charset="0"/>
              </a:defRPr>
            </a:lvl6pPr>
            <a:lvl7pPr marL="2971800" indent="-228600" defTabSz="846138" eaLnBrk="0" fontAlgn="base" hangingPunct="0">
              <a:spcBef>
                <a:spcPct val="0"/>
              </a:spcBef>
              <a:spcAft>
                <a:spcPct val="0"/>
              </a:spcAft>
              <a:defRPr b="1">
                <a:solidFill>
                  <a:schemeClr val="tx1"/>
                </a:solidFill>
                <a:latin typeface="Times New Roman" panose="02020603050405020304" pitchFamily="18" charset="0"/>
              </a:defRPr>
            </a:lvl7pPr>
            <a:lvl8pPr marL="3429000" indent="-228600" defTabSz="846138" eaLnBrk="0" fontAlgn="base" hangingPunct="0">
              <a:spcBef>
                <a:spcPct val="0"/>
              </a:spcBef>
              <a:spcAft>
                <a:spcPct val="0"/>
              </a:spcAft>
              <a:defRPr b="1">
                <a:solidFill>
                  <a:schemeClr val="tx1"/>
                </a:solidFill>
                <a:latin typeface="Times New Roman" panose="02020603050405020304" pitchFamily="18" charset="0"/>
              </a:defRPr>
            </a:lvl8pPr>
            <a:lvl9pPr marL="3886200" indent="-228600" defTabSz="846138" eaLnBrk="0" fontAlgn="base" hangingPunct="0">
              <a:spcBef>
                <a:spcPct val="0"/>
              </a:spcBef>
              <a:spcAft>
                <a:spcPct val="0"/>
              </a:spcAft>
              <a:defRPr b="1">
                <a:solidFill>
                  <a:schemeClr val="tx1"/>
                </a:solidFill>
                <a:latin typeface="Times New Roman" panose="02020603050405020304" pitchFamily="18" charset="0"/>
              </a:defRPr>
            </a:lvl9pPr>
          </a:lstStyle>
          <a:p>
            <a:fld id="{567A90B4-425A-423D-B609-F7B92C77B7CB}" type="slidenum">
              <a:rPr lang="en-US" altLang="en-US" b="0"/>
              <a:pPr/>
              <a:t>100</a:t>
            </a:fld>
            <a:endParaRPr lang="en-US" altLang="en-US" b="0"/>
          </a:p>
        </p:txBody>
      </p:sp>
    </p:spTree>
  </p:cSld>
  <p:clrMapOvr>
    <a:masterClrMapping/>
  </p:clrMapOvr>
</p:notes>
</file>

<file path=ppt/notesSlides/notesSlide8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5586" name="Rectangle 7">
            <a:extLst>
              <a:ext uri="{FF2B5EF4-FFF2-40B4-BE49-F238E27FC236}">
                <a16:creationId xmlns:a16="http://schemas.microsoft.com/office/drawing/2014/main" id="{03152199-F3DB-F466-92B2-E19FFAAD0FB8}"/>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846138">
              <a:defRPr b="1">
                <a:solidFill>
                  <a:schemeClr val="tx1"/>
                </a:solidFill>
                <a:latin typeface="Times New Roman" panose="02020603050405020304" pitchFamily="18" charset="0"/>
              </a:defRPr>
            </a:lvl1pPr>
            <a:lvl2pPr marL="742950" indent="-285750" defTabSz="846138">
              <a:defRPr b="1">
                <a:solidFill>
                  <a:schemeClr val="tx1"/>
                </a:solidFill>
                <a:latin typeface="Times New Roman" panose="02020603050405020304" pitchFamily="18" charset="0"/>
              </a:defRPr>
            </a:lvl2pPr>
            <a:lvl3pPr marL="1143000" indent="-228600" defTabSz="846138">
              <a:defRPr b="1">
                <a:solidFill>
                  <a:schemeClr val="tx1"/>
                </a:solidFill>
                <a:latin typeface="Times New Roman" panose="02020603050405020304" pitchFamily="18" charset="0"/>
              </a:defRPr>
            </a:lvl3pPr>
            <a:lvl4pPr marL="1600200" indent="-228600" defTabSz="846138">
              <a:defRPr b="1">
                <a:solidFill>
                  <a:schemeClr val="tx1"/>
                </a:solidFill>
                <a:latin typeface="Times New Roman" panose="02020603050405020304" pitchFamily="18" charset="0"/>
              </a:defRPr>
            </a:lvl4pPr>
            <a:lvl5pPr marL="2057400" indent="-228600" defTabSz="846138">
              <a:defRPr b="1">
                <a:solidFill>
                  <a:schemeClr val="tx1"/>
                </a:solidFill>
                <a:latin typeface="Times New Roman" panose="02020603050405020304" pitchFamily="18" charset="0"/>
              </a:defRPr>
            </a:lvl5pPr>
            <a:lvl6pPr marL="2514600" indent="-228600" defTabSz="846138" eaLnBrk="0" fontAlgn="base" hangingPunct="0">
              <a:spcBef>
                <a:spcPct val="0"/>
              </a:spcBef>
              <a:spcAft>
                <a:spcPct val="0"/>
              </a:spcAft>
              <a:defRPr b="1">
                <a:solidFill>
                  <a:schemeClr val="tx1"/>
                </a:solidFill>
                <a:latin typeface="Times New Roman" panose="02020603050405020304" pitchFamily="18" charset="0"/>
              </a:defRPr>
            </a:lvl6pPr>
            <a:lvl7pPr marL="2971800" indent="-228600" defTabSz="846138" eaLnBrk="0" fontAlgn="base" hangingPunct="0">
              <a:spcBef>
                <a:spcPct val="0"/>
              </a:spcBef>
              <a:spcAft>
                <a:spcPct val="0"/>
              </a:spcAft>
              <a:defRPr b="1">
                <a:solidFill>
                  <a:schemeClr val="tx1"/>
                </a:solidFill>
                <a:latin typeface="Times New Roman" panose="02020603050405020304" pitchFamily="18" charset="0"/>
              </a:defRPr>
            </a:lvl7pPr>
            <a:lvl8pPr marL="3429000" indent="-228600" defTabSz="846138" eaLnBrk="0" fontAlgn="base" hangingPunct="0">
              <a:spcBef>
                <a:spcPct val="0"/>
              </a:spcBef>
              <a:spcAft>
                <a:spcPct val="0"/>
              </a:spcAft>
              <a:defRPr b="1">
                <a:solidFill>
                  <a:schemeClr val="tx1"/>
                </a:solidFill>
                <a:latin typeface="Times New Roman" panose="02020603050405020304" pitchFamily="18" charset="0"/>
              </a:defRPr>
            </a:lvl8pPr>
            <a:lvl9pPr marL="3886200" indent="-228600" defTabSz="846138" eaLnBrk="0" fontAlgn="base" hangingPunct="0">
              <a:spcBef>
                <a:spcPct val="0"/>
              </a:spcBef>
              <a:spcAft>
                <a:spcPct val="0"/>
              </a:spcAft>
              <a:defRPr b="1">
                <a:solidFill>
                  <a:schemeClr val="tx1"/>
                </a:solidFill>
                <a:latin typeface="Times New Roman" panose="02020603050405020304" pitchFamily="18" charset="0"/>
              </a:defRPr>
            </a:lvl9pPr>
          </a:lstStyle>
          <a:p>
            <a:fld id="{30418A1A-75AA-49D0-8DF7-CEBDB4E5C8DA}" type="slidenum">
              <a:rPr lang="en-US" altLang="en-US" b="0"/>
              <a:pPr/>
              <a:t>101</a:t>
            </a:fld>
            <a:endParaRPr lang="en-US" altLang="en-US" b="0"/>
          </a:p>
        </p:txBody>
      </p:sp>
      <p:sp>
        <p:nvSpPr>
          <p:cNvPr id="195587" name="Rectangle 2">
            <a:extLst>
              <a:ext uri="{FF2B5EF4-FFF2-40B4-BE49-F238E27FC236}">
                <a16:creationId xmlns:a16="http://schemas.microsoft.com/office/drawing/2014/main" id="{F4069AF3-435B-7B34-5FAC-7FE8DAD1CBA0}"/>
              </a:ext>
            </a:extLst>
          </p:cNvPr>
          <p:cNvSpPr>
            <a:spLocks noGrp="1" noRot="1" noChangeAspect="1" noChangeArrowheads="1" noTextEdit="1"/>
          </p:cNvSpPr>
          <p:nvPr>
            <p:ph type="sldImg"/>
          </p:nvPr>
        </p:nvSpPr>
        <p:spPr>
          <a:ln/>
        </p:spPr>
      </p:sp>
      <p:sp>
        <p:nvSpPr>
          <p:cNvPr id="195588" name="Rectangle 3">
            <a:extLst>
              <a:ext uri="{FF2B5EF4-FFF2-40B4-BE49-F238E27FC236}">
                <a16:creationId xmlns:a16="http://schemas.microsoft.com/office/drawing/2014/main" id="{EF976DEE-963C-5B49-1296-F4B2721CF118}"/>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spcBef>
                <a:spcPct val="0"/>
              </a:spcBef>
            </a:pPr>
            <a:r>
              <a:rPr lang="en-US" altLang="en-US" sz="900">
                <a:latin typeface="GiovanniITCTT Book" charset="0"/>
              </a:rPr>
              <a:t>Law 8 - </a:t>
            </a:r>
            <a:r>
              <a:rPr lang="en-US" altLang="en-US" sz="900">
                <a:solidFill>
                  <a:srgbClr val="7B9569"/>
                </a:solidFill>
                <a:latin typeface="GiovanniITCTT Book" charset="0"/>
              </a:rPr>
              <a:t>The Law of Servanthood</a:t>
            </a:r>
            <a:endParaRPr lang="en-US" altLang="en-US" sz="900">
              <a:latin typeface="GiovanniITCTT Book" charset="0"/>
            </a:endParaRPr>
          </a:p>
          <a:p>
            <a:r>
              <a:rPr lang="en-US" altLang="zh-CN" sz="900"/>
              <a:t>In serving one another with our lives, </a:t>
            </a:r>
            <a:br>
              <a:rPr lang="en-US" altLang="zh-CN" sz="900"/>
            </a:br>
            <a:r>
              <a:rPr lang="en-US" altLang="zh-CN" sz="900"/>
              <a:t>we become free and express significant transforming love!</a:t>
            </a:r>
            <a:endParaRPr lang="en-US" altLang="en-US" sz="900"/>
          </a:p>
          <a:p>
            <a:pPr>
              <a:lnSpc>
                <a:spcPct val="80000"/>
              </a:lnSpc>
            </a:pPr>
            <a:endParaRPr lang="en-US" altLang="en-US" sz="900">
              <a:solidFill>
                <a:srgbClr val="000000"/>
              </a:solidFill>
              <a:latin typeface="Arial" panose="020B0604020202020204" pitchFamily="34" charset="0"/>
            </a:endParaRPr>
          </a:p>
          <a:p>
            <a:pPr>
              <a:lnSpc>
                <a:spcPct val="80000"/>
              </a:lnSpc>
            </a:pPr>
            <a:r>
              <a:rPr lang="en-US" altLang="en-US" sz="900">
                <a:solidFill>
                  <a:srgbClr val="000000"/>
                </a:solidFill>
                <a:latin typeface="Arial" panose="020B0604020202020204" pitchFamily="34" charset="0"/>
              </a:rPr>
              <a:t>Generosity and selflessness (as opposed to selfishness) cause us to grow and increase our experience of the abundant life.  </a:t>
            </a:r>
          </a:p>
          <a:p>
            <a:pPr>
              <a:lnSpc>
                <a:spcPct val="80000"/>
              </a:lnSpc>
            </a:pPr>
            <a:r>
              <a:rPr lang="en-US" altLang="en-US" sz="900">
                <a:solidFill>
                  <a:srgbClr val="000000"/>
                </a:solidFill>
                <a:latin typeface="Arial" panose="020B0604020202020204" pitchFamily="34" charset="0"/>
              </a:rPr>
              <a:t>Engaging our calling of servanthood gives our lives greater satisfaction, expression, and meaning.</a:t>
            </a:r>
          </a:p>
          <a:p>
            <a:pPr>
              <a:lnSpc>
                <a:spcPct val="80000"/>
              </a:lnSpc>
            </a:pPr>
            <a:endParaRPr lang="en-US" altLang="en-US" sz="900">
              <a:solidFill>
                <a:srgbClr val="000000"/>
              </a:solidFill>
              <a:latin typeface="Arial" panose="020B0604020202020204" pitchFamily="34" charset="0"/>
            </a:endParaRPr>
          </a:p>
          <a:p>
            <a:pPr>
              <a:lnSpc>
                <a:spcPct val="80000"/>
              </a:lnSpc>
            </a:pPr>
            <a:r>
              <a:rPr lang="en-US" altLang="en-US" sz="900">
                <a:solidFill>
                  <a:srgbClr val="000000"/>
                </a:solidFill>
                <a:latin typeface="Arial" panose="020B0604020202020204" pitchFamily="34" charset="0"/>
              </a:rPr>
              <a:t>The only treasures that will live beyond the grave are the memories we have because of the investments we have made into others' lives.</a:t>
            </a:r>
          </a:p>
          <a:p>
            <a:pPr>
              <a:lnSpc>
                <a:spcPct val="80000"/>
              </a:lnSpc>
            </a:pPr>
            <a:endParaRPr lang="en-US" altLang="en-US" sz="900">
              <a:solidFill>
                <a:srgbClr val="000000"/>
              </a:solidFill>
              <a:latin typeface="Arial" panose="020B0604020202020204" pitchFamily="34" charset="0"/>
            </a:endParaRPr>
          </a:p>
          <a:p>
            <a:pPr>
              <a:lnSpc>
                <a:spcPct val="80000"/>
              </a:lnSpc>
            </a:pPr>
            <a:r>
              <a:rPr lang="en-US" altLang="en-US" sz="900">
                <a:solidFill>
                  <a:srgbClr val="000000"/>
                </a:solidFill>
                <a:latin typeface="Arial" panose="020B0604020202020204" pitchFamily="34" charset="0"/>
              </a:rPr>
              <a:t>A line from an old Episcopal prayer book, "In whose service is perfect freedom."</a:t>
            </a:r>
          </a:p>
        </p:txBody>
      </p:sp>
    </p:spTree>
  </p:cSld>
  <p:clrMapOvr>
    <a:masterClrMapping/>
  </p:clrMapOvr>
</p:notes>
</file>

<file path=ppt/notesSlides/notesSlide8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6610" name="Rectangle 7">
            <a:extLst>
              <a:ext uri="{FF2B5EF4-FFF2-40B4-BE49-F238E27FC236}">
                <a16:creationId xmlns:a16="http://schemas.microsoft.com/office/drawing/2014/main" id="{E17CB622-F375-0EF8-3C02-34F829A42C74}"/>
              </a:ext>
            </a:extLst>
          </p:cNvPr>
          <p:cNvSpPr txBox="1">
            <a:spLocks noGrp="1" noChangeArrowheads="1"/>
          </p:cNvSpPr>
          <p:nvPr/>
        </p:nvSpPr>
        <p:spPr bwMode="auto">
          <a:xfrm>
            <a:off x="0" y="0"/>
            <a:ext cx="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3092" tIns="41546" rIns="83092" bIns="41546" anchor="b"/>
          <a:lstStyle>
            <a:lvl1pPr defTabSz="830263">
              <a:defRPr b="1">
                <a:solidFill>
                  <a:schemeClr val="tx1"/>
                </a:solidFill>
                <a:latin typeface="Times New Roman" panose="02020603050405020304" pitchFamily="18" charset="0"/>
              </a:defRPr>
            </a:lvl1pPr>
            <a:lvl2pPr marL="742950" indent="-285750" defTabSz="830263">
              <a:defRPr b="1">
                <a:solidFill>
                  <a:schemeClr val="tx1"/>
                </a:solidFill>
                <a:latin typeface="Times New Roman" panose="02020603050405020304" pitchFamily="18" charset="0"/>
              </a:defRPr>
            </a:lvl2pPr>
            <a:lvl3pPr marL="1143000" indent="-228600" defTabSz="830263">
              <a:defRPr b="1">
                <a:solidFill>
                  <a:schemeClr val="tx1"/>
                </a:solidFill>
                <a:latin typeface="Times New Roman" panose="02020603050405020304" pitchFamily="18" charset="0"/>
              </a:defRPr>
            </a:lvl3pPr>
            <a:lvl4pPr marL="1600200" indent="-228600" defTabSz="830263">
              <a:defRPr b="1">
                <a:solidFill>
                  <a:schemeClr val="tx1"/>
                </a:solidFill>
                <a:latin typeface="Times New Roman" panose="02020603050405020304" pitchFamily="18" charset="0"/>
              </a:defRPr>
            </a:lvl4pPr>
            <a:lvl5pPr marL="2057400" indent="-228600" defTabSz="830263">
              <a:defRPr b="1">
                <a:solidFill>
                  <a:schemeClr val="tx1"/>
                </a:solidFill>
                <a:latin typeface="Times New Roman" panose="02020603050405020304" pitchFamily="18" charset="0"/>
              </a:defRPr>
            </a:lvl5pPr>
            <a:lvl6pPr marL="2514600" indent="-228600" defTabSz="830263" eaLnBrk="0" fontAlgn="base" hangingPunct="0">
              <a:spcBef>
                <a:spcPct val="0"/>
              </a:spcBef>
              <a:spcAft>
                <a:spcPct val="0"/>
              </a:spcAft>
              <a:defRPr b="1">
                <a:solidFill>
                  <a:schemeClr val="tx1"/>
                </a:solidFill>
                <a:latin typeface="Times New Roman" panose="02020603050405020304" pitchFamily="18" charset="0"/>
              </a:defRPr>
            </a:lvl6pPr>
            <a:lvl7pPr marL="2971800" indent="-228600" defTabSz="830263" eaLnBrk="0" fontAlgn="base" hangingPunct="0">
              <a:spcBef>
                <a:spcPct val="0"/>
              </a:spcBef>
              <a:spcAft>
                <a:spcPct val="0"/>
              </a:spcAft>
              <a:defRPr b="1">
                <a:solidFill>
                  <a:schemeClr val="tx1"/>
                </a:solidFill>
                <a:latin typeface="Times New Roman" panose="02020603050405020304" pitchFamily="18" charset="0"/>
              </a:defRPr>
            </a:lvl7pPr>
            <a:lvl8pPr marL="3429000" indent="-228600" defTabSz="830263" eaLnBrk="0" fontAlgn="base" hangingPunct="0">
              <a:spcBef>
                <a:spcPct val="0"/>
              </a:spcBef>
              <a:spcAft>
                <a:spcPct val="0"/>
              </a:spcAft>
              <a:defRPr b="1">
                <a:solidFill>
                  <a:schemeClr val="tx1"/>
                </a:solidFill>
                <a:latin typeface="Times New Roman" panose="02020603050405020304" pitchFamily="18" charset="0"/>
              </a:defRPr>
            </a:lvl8pPr>
            <a:lvl9pPr marL="3886200" indent="-228600" defTabSz="830263" eaLnBrk="0" fontAlgn="base" hangingPunct="0">
              <a:spcBef>
                <a:spcPct val="0"/>
              </a:spcBef>
              <a:spcAft>
                <a:spcPct val="0"/>
              </a:spcAft>
              <a:defRPr b="1">
                <a:solidFill>
                  <a:schemeClr val="tx1"/>
                </a:solidFill>
                <a:latin typeface="Times New Roman" panose="02020603050405020304" pitchFamily="18" charset="0"/>
              </a:defRPr>
            </a:lvl9pPr>
          </a:lstStyle>
          <a:p>
            <a:pPr algn="r"/>
            <a:fld id="{83E88ED5-337B-4554-AC5E-AB3016B08460}" type="slidenum">
              <a:rPr lang="en-US" altLang="en-US" sz="1200" b="0"/>
              <a:pPr algn="r"/>
              <a:t>102</a:t>
            </a:fld>
            <a:endParaRPr lang="en-US" altLang="en-US" sz="1200" b="0"/>
          </a:p>
        </p:txBody>
      </p:sp>
      <p:sp>
        <p:nvSpPr>
          <p:cNvPr id="196611" name="Rectangle 2">
            <a:extLst>
              <a:ext uri="{FF2B5EF4-FFF2-40B4-BE49-F238E27FC236}">
                <a16:creationId xmlns:a16="http://schemas.microsoft.com/office/drawing/2014/main" id="{D22BA708-B5BD-38B3-6862-DF50C33691A1}"/>
              </a:ext>
            </a:extLst>
          </p:cNvPr>
          <p:cNvSpPr>
            <a:spLocks noGrp="1" noRot="1" noChangeAspect="1" noChangeArrowheads="1" noTextEdit="1"/>
          </p:cNvSpPr>
          <p:nvPr>
            <p:ph type="sldImg"/>
          </p:nvPr>
        </p:nvSpPr>
        <p:spPr>
          <a:solidFill>
            <a:srgbClr val="FFFFFF"/>
          </a:solidFill>
          <a:ln/>
        </p:spPr>
      </p:sp>
      <p:sp>
        <p:nvSpPr>
          <p:cNvPr id="196612" name="Rectangle 3">
            <a:extLst>
              <a:ext uri="{FF2B5EF4-FFF2-40B4-BE49-F238E27FC236}">
                <a16:creationId xmlns:a16="http://schemas.microsoft.com/office/drawing/2014/main" id="{5DB20BF1-97E7-B3EA-9809-CFB0945451F5}"/>
              </a:ext>
            </a:extLst>
          </p:cNvPr>
          <p:cNvSpPr>
            <a:spLocks noGrp="1" noChangeArrowheads="1"/>
          </p:cNvSpPr>
          <p:nvPr>
            <p:ph type="body" idx="1"/>
          </p:nvPr>
        </p:nvSpPr>
        <p:spPr>
          <a:noFill/>
          <a:ln>
            <a:solidFill>
              <a:srgbClr val="000000"/>
            </a:solidFill>
          </a:ln>
          <a:extLst>
            <a:ext uri="{909E8E84-426E-40DD-AFC4-6F175D3DCCD1}">
              <a14:hiddenFill xmlns:a14="http://schemas.microsoft.com/office/drawing/2010/main">
                <a:solidFill>
                  <a:srgbClr val="FFFFFF"/>
                </a:solidFill>
              </a14:hiddenFill>
            </a:ext>
          </a:extLst>
        </p:spPr>
        <p:txBody>
          <a:bodyPr lIns="83092" tIns="41546" rIns="83092" bIns="41546"/>
          <a:lstStyle/>
          <a:p>
            <a:r>
              <a:rPr lang="en-US" altLang="en-US"/>
              <a:t>Our Roles Diagram</a:t>
            </a:r>
          </a:p>
        </p:txBody>
      </p:sp>
    </p:spTree>
  </p:cSld>
  <p:clrMapOvr>
    <a:masterClrMapping/>
  </p:clrMapOvr>
</p:notes>
</file>

<file path=ppt/notesSlides/notesSlide8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7634" name="Slide Image Placeholder 1">
            <a:extLst>
              <a:ext uri="{FF2B5EF4-FFF2-40B4-BE49-F238E27FC236}">
                <a16:creationId xmlns:a16="http://schemas.microsoft.com/office/drawing/2014/main" id="{722381AF-455B-5A10-BF8E-F7D1A20EAE39}"/>
              </a:ext>
            </a:extLst>
          </p:cNvPr>
          <p:cNvSpPr>
            <a:spLocks noGrp="1" noRot="1" noChangeAspect="1" noTextEdit="1"/>
          </p:cNvSpPr>
          <p:nvPr>
            <p:ph type="sldImg"/>
          </p:nvPr>
        </p:nvSpPr>
        <p:spPr>
          <a:ln/>
        </p:spPr>
      </p:sp>
      <p:sp>
        <p:nvSpPr>
          <p:cNvPr id="197635" name="Notes Placeholder 2">
            <a:extLst>
              <a:ext uri="{FF2B5EF4-FFF2-40B4-BE49-F238E27FC236}">
                <a16:creationId xmlns:a16="http://schemas.microsoft.com/office/drawing/2014/main" id="{A114AAA4-44F1-1ED0-0B52-CC798439E48F}"/>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t>It should be our goal to </a:t>
            </a:r>
            <a:br>
              <a:rPr lang="en-US" altLang="en-US"/>
            </a:br>
            <a:r>
              <a:rPr lang="en-US" altLang="en-US"/>
              <a:t>willingly learn from those who</a:t>
            </a:r>
            <a:br>
              <a:rPr lang="en-US" altLang="en-US"/>
            </a:br>
            <a:r>
              <a:rPr lang="en-US" altLang="en-US"/>
              <a:t>are wiser than we are.</a:t>
            </a:r>
          </a:p>
          <a:p>
            <a:endParaRPr lang="en-US" altLang="en-US"/>
          </a:p>
          <a:p>
            <a:r>
              <a:rPr lang="en-US" altLang="en-US"/>
              <a:t>Then to be God’s conduit of </a:t>
            </a:r>
            <a:br>
              <a:rPr lang="en-US" altLang="en-US"/>
            </a:br>
            <a:r>
              <a:rPr lang="en-US" altLang="en-US"/>
              <a:t>wisdom for others as He leads.</a:t>
            </a:r>
          </a:p>
          <a:p>
            <a:endParaRPr lang="en-US" altLang="en-US"/>
          </a:p>
        </p:txBody>
      </p:sp>
      <p:sp>
        <p:nvSpPr>
          <p:cNvPr id="197636" name="Slide Number Placeholder 3">
            <a:extLst>
              <a:ext uri="{FF2B5EF4-FFF2-40B4-BE49-F238E27FC236}">
                <a16:creationId xmlns:a16="http://schemas.microsoft.com/office/drawing/2014/main" id="{C123CA41-821C-0514-53D4-662E40DEDBB4}"/>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846138">
              <a:defRPr b="1">
                <a:solidFill>
                  <a:schemeClr val="tx1"/>
                </a:solidFill>
                <a:latin typeface="Times New Roman" panose="02020603050405020304" pitchFamily="18" charset="0"/>
              </a:defRPr>
            </a:lvl1pPr>
            <a:lvl2pPr marL="742950" indent="-285750" defTabSz="846138">
              <a:defRPr b="1">
                <a:solidFill>
                  <a:schemeClr val="tx1"/>
                </a:solidFill>
                <a:latin typeface="Times New Roman" panose="02020603050405020304" pitchFamily="18" charset="0"/>
              </a:defRPr>
            </a:lvl2pPr>
            <a:lvl3pPr marL="1143000" indent="-228600" defTabSz="846138">
              <a:defRPr b="1">
                <a:solidFill>
                  <a:schemeClr val="tx1"/>
                </a:solidFill>
                <a:latin typeface="Times New Roman" panose="02020603050405020304" pitchFamily="18" charset="0"/>
              </a:defRPr>
            </a:lvl3pPr>
            <a:lvl4pPr marL="1600200" indent="-228600" defTabSz="846138">
              <a:defRPr b="1">
                <a:solidFill>
                  <a:schemeClr val="tx1"/>
                </a:solidFill>
                <a:latin typeface="Times New Roman" panose="02020603050405020304" pitchFamily="18" charset="0"/>
              </a:defRPr>
            </a:lvl4pPr>
            <a:lvl5pPr marL="2057400" indent="-228600" defTabSz="846138">
              <a:defRPr b="1">
                <a:solidFill>
                  <a:schemeClr val="tx1"/>
                </a:solidFill>
                <a:latin typeface="Times New Roman" panose="02020603050405020304" pitchFamily="18" charset="0"/>
              </a:defRPr>
            </a:lvl5pPr>
            <a:lvl6pPr marL="2514600" indent="-228600" defTabSz="846138" eaLnBrk="0" fontAlgn="base" hangingPunct="0">
              <a:spcBef>
                <a:spcPct val="0"/>
              </a:spcBef>
              <a:spcAft>
                <a:spcPct val="0"/>
              </a:spcAft>
              <a:defRPr b="1">
                <a:solidFill>
                  <a:schemeClr val="tx1"/>
                </a:solidFill>
                <a:latin typeface="Times New Roman" panose="02020603050405020304" pitchFamily="18" charset="0"/>
              </a:defRPr>
            </a:lvl6pPr>
            <a:lvl7pPr marL="2971800" indent="-228600" defTabSz="846138" eaLnBrk="0" fontAlgn="base" hangingPunct="0">
              <a:spcBef>
                <a:spcPct val="0"/>
              </a:spcBef>
              <a:spcAft>
                <a:spcPct val="0"/>
              </a:spcAft>
              <a:defRPr b="1">
                <a:solidFill>
                  <a:schemeClr val="tx1"/>
                </a:solidFill>
                <a:latin typeface="Times New Roman" panose="02020603050405020304" pitchFamily="18" charset="0"/>
              </a:defRPr>
            </a:lvl7pPr>
            <a:lvl8pPr marL="3429000" indent="-228600" defTabSz="846138" eaLnBrk="0" fontAlgn="base" hangingPunct="0">
              <a:spcBef>
                <a:spcPct val="0"/>
              </a:spcBef>
              <a:spcAft>
                <a:spcPct val="0"/>
              </a:spcAft>
              <a:defRPr b="1">
                <a:solidFill>
                  <a:schemeClr val="tx1"/>
                </a:solidFill>
                <a:latin typeface="Times New Roman" panose="02020603050405020304" pitchFamily="18" charset="0"/>
              </a:defRPr>
            </a:lvl8pPr>
            <a:lvl9pPr marL="3886200" indent="-228600" defTabSz="846138" eaLnBrk="0" fontAlgn="base" hangingPunct="0">
              <a:spcBef>
                <a:spcPct val="0"/>
              </a:spcBef>
              <a:spcAft>
                <a:spcPct val="0"/>
              </a:spcAft>
              <a:defRPr b="1">
                <a:solidFill>
                  <a:schemeClr val="tx1"/>
                </a:solidFill>
                <a:latin typeface="Times New Roman" panose="02020603050405020304" pitchFamily="18" charset="0"/>
              </a:defRPr>
            </a:lvl9pPr>
          </a:lstStyle>
          <a:p>
            <a:fld id="{69E48919-B809-4DE6-A442-B047F2465BBA}" type="slidenum">
              <a:rPr lang="en-US" altLang="en-US" b="0"/>
              <a:pPr/>
              <a:t>103</a:t>
            </a:fld>
            <a:endParaRPr lang="en-US" altLang="en-US" b="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a:extLst>
              <a:ext uri="{FF2B5EF4-FFF2-40B4-BE49-F238E27FC236}">
                <a16:creationId xmlns:a16="http://schemas.microsoft.com/office/drawing/2014/main" id="{E35ABD4A-8C48-3A6F-07A7-7EABC18FB099}"/>
              </a:ext>
            </a:extLst>
          </p:cNvPr>
          <p:cNvSpPr>
            <a:spLocks noGrp="1" noRot="1" noChangeAspect="1" noChangeArrowheads="1" noTextEdit="1"/>
          </p:cNvSpPr>
          <p:nvPr>
            <p:ph type="sldImg"/>
          </p:nvPr>
        </p:nvSpPr>
        <p:spPr>
          <a:ln/>
        </p:spPr>
      </p:sp>
      <p:sp>
        <p:nvSpPr>
          <p:cNvPr id="13315" name="Rectangle 3">
            <a:extLst>
              <a:ext uri="{FF2B5EF4-FFF2-40B4-BE49-F238E27FC236}">
                <a16:creationId xmlns:a16="http://schemas.microsoft.com/office/drawing/2014/main" id="{D61E6277-1AED-0D0F-3E22-E25B58D676A7}"/>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ea typeface="ＭＳ Ｐゴシック" panose="020B0600070205080204" pitchFamily="34" charset="-128"/>
            </a:endParaRPr>
          </a:p>
        </p:txBody>
      </p:sp>
    </p:spTree>
  </p:cSld>
  <p:clrMapOvr>
    <a:masterClrMapping/>
  </p:clrMapOvr>
</p:notes>
</file>

<file path=ppt/notesSlides/notesSlide9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8658" name="Slide Image Placeholder 1">
            <a:extLst>
              <a:ext uri="{FF2B5EF4-FFF2-40B4-BE49-F238E27FC236}">
                <a16:creationId xmlns:a16="http://schemas.microsoft.com/office/drawing/2014/main" id="{6F687320-4EA1-1BE2-BEA3-2302F4C1F8F4}"/>
              </a:ext>
            </a:extLst>
          </p:cNvPr>
          <p:cNvSpPr>
            <a:spLocks noGrp="1" noRot="1" noChangeAspect="1" noTextEdit="1"/>
          </p:cNvSpPr>
          <p:nvPr>
            <p:ph type="sldImg"/>
          </p:nvPr>
        </p:nvSpPr>
        <p:spPr>
          <a:ln/>
        </p:spPr>
      </p:sp>
      <p:sp>
        <p:nvSpPr>
          <p:cNvPr id="198659" name="Notes Placeholder 2">
            <a:extLst>
              <a:ext uri="{FF2B5EF4-FFF2-40B4-BE49-F238E27FC236}">
                <a16:creationId xmlns:a16="http://schemas.microsoft.com/office/drawing/2014/main" id="{DEC4C41E-73FD-96C3-3A12-A117F14BC562}"/>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nSpc>
                <a:spcPct val="90000"/>
              </a:lnSpc>
            </a:pPr>
            <a:r>
              <a:rPr lang="en-US" altLang="en-US"/>
              <a:t>Here is where we are called to </a:t>
            </a:r>
            <a:br>
              <a:rPr lang="en-US" altLang="en-US"/>
            </a:br>
            <a:r>
              <a:rPr lang="en-US" altLang="en-US"/>
              <a:t>work in a profession which can </a:t>
            </a:r>
            <a:br>
              <a:rPr lang="en-US" altLang="en-US"/>
            </a:br>
            <a:r>
              <a:rPr lang="en-US" altLang="en-US"/>
              <a:t>support our family financially.</a:t>
            </a:r>
          </a:p>
          <a:p>
            <a:pPr>
              <a:lnSpc>
                <a:spcPct val="90000"/>
              </a:lnSpc>
            </a:pPr>
            <a:endParaRPr lang="en-US" altLang="en-US"/>
          </a:p>
          <a:p>
            <a:pPr>
              <a:lnSpc>
                <a:spcPct val="90000"/>
              </a:lnSpc>
            </a:pPr>
            <a:r>
              <a:rPr lang="en-US" altLang="en-US"/>
              <a:t>This needs to be categorized </a:t>
            </a:r>
            <a:br>
              <a:rPr lang="en-US" altLang="en-US"/>
            </a:br>
            <a:r>
              <a:rPr lang="en-US" altLang="en-US"/>
              <a:t>individually so that we are focused. </a:t>
            </a:r>
          </a:p>
          <a:p>
            <a:pPr>
              <a:lnSpc>
                <a:spcPct val="90000"/>
              </a:lnSpc>
            </a:pPr>
            <a:endParaRPr lang="en-US" altLang="en-US"/>
          </a:p>
          <a:p>
            <a:pPr>
              <a:lnSpc>
                <a:spcPct val="90000"/>
              </a:lnSpc>
            </a:pPr>
            <a:r>
              <a:rPr lang="en-US" altLang="en-US"/>
              <a:t>Your roles diagram allows you to </a:t>
            </a:r>
            <a:br>
              <a:rPr lang="en-US" altLang="en-US"/>
            </a:br>
            <a:r>
              <a:rPr lang="en-US" altLang="en-US"/>
              <a:t>fill in these specific areas.</a:t>
            </a:r>
          </a:p>
          <a:p>
            <a:pPr lvl="1">
              <a:lnSpc>
                <a:spcPct val="90000"/>
              </a:lnSpc>
            </a:pPr>
            <a:endParaRPr lang="en-US" altLang="en-US"/>
          </a:p>
          <a:p>
            <a:pPr lvl="1">
              <a:lnSpc>
                <a:spcPct val="90000"/>
              </a:lnSpc>
            </a:pPr>
            <a:r>
              <a:rPr lang="en-US" altLang="en-US"/>
              <a:t>Note:  Professional Mom </a:t>
            </a:r>
            <a:br>
              <a:rPr lang="en-US" altLang="en-US"/>
            </a:br>
            <a:r>
              <a:rPr lang="en-US" altLang="en-US"/>
              <a:t>2006 salary:  $134,121.00</a:t>
            </a:r>
          </a:p>
          <a:p>
            <a:pPr>
              <a:lnSpc>
                <a:spcPct val="90000"/>
              </a:lnSpc>
            </a:pPr>
            <a:endParaRPr lang="en-US" altLang="en-US"/>
          </a:p>
          <a:p>
            <a:pPr>
              <a:lnSpc>
                <a:spcPct val="90000"/>
              </a:lnSpc>
              <a:buFont typeface="Times" panose="02020603050405020304" pitchFamily="18" charset="0"/>
              <a:buNone/>
            </a:pPr>
            <a:r>
              <a:rPr lang="en-US" altLang="en-US" sz="2800" i="1">
                <a:solidFill>
                  <a:srgbClr val="7B9569"/>
                </a:solidFill>
              </a:rPr>
              <a:t>2 Thessalonians 3:6-15</a:t>
            </a:r>
          </a:p>
          <a:p>
            <a:endParaRPr lang="en-US" altLang="en-US"/>
          </a:p>
        </p:txBody>
      </p:sp>
      <p:sp>
        <p:nvSpPr>
          <p:cNvPr id="198660" name="Slide Number Placeholder 3">
            <a:extLst>
              <a:ext uri="{FF2B5EF4-FFF2-40B4-BE49-F238E27FC236}">
                <a16:creationId xmlns:a16="http://schemas.microsoft.com/office/drawing/2014/main" id="{26A770D4-94AF-734D-C15B-EE5F8368D817}"/>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846138">
              <a:defRPr b="1">
                <a:solidFill>
                  <a:schemeClr val="tx1"/>
                </a:solidFill>
                <a:latin typeface="Times New Roman" panose="02020603050405020304" pitchFamily="18" charset="0"/>
              </a:defRPr>
            </a:lvl1pPr>
            <a:lvl2pPr marL="742950" indent="-285750" defTabSz="846138">
              <a:defRPr b="1">
                <a:solidFill>
                  <a:schemeClr val="tx1"/>
                </a:solidFill>
                <a:latin typeface="Times New Roman" panose="02020603050405020304" pitchFamily="18" charset="0"/>
              </a:defRPr>
            </a:lvl2pPr>
            <a:lvl3pPr marL="1143000" indent="-228600" defTabSz="846138">
              <a:defRPr b="1">
                <a:solidFill>
                  <a:schemeClr val="tx1"/>
                </a:solidFill>
                <a:latin typeface="Times New Roman" panose="02020603050405020304" pitchFamily="18" charset="0"/>
              </a:defRPr>
            </a:lvl3pPr>
            <a:lvl4pPr marL="1600200" indent="-228600" defTabSz="846138">
              <a:defRPr b="1">
                <a:solidFill>
                  <a:schemeClr val="tx1"/>
                </a:solidFill>
                <a:latin typeface="Times New Roman" panose="02020603050405020304" pitchFamily="18" charset="0"/>
              </a:defRPr>
            </a:lvl4pPr>
            <a:lvl5pPr marL="2057400" indent="-228600" defTabSz="846138">
              <a:defRPr b="1">
                <a:solidFill>
                  <a:schemeClr val="tx1"/>
                </a:solidFill>
                <a:latin typeface="Times New Roman" panose="02020603050405020304" pitchFamily="18" charset="0"/>
              </a:defRPr>
            </a:lvl5pPr>
            <a:lvl6pPr marL="2514600" indent="-228600" defTabSz="846138" eaLnBrk="0" fontAlgn="base" hangingPunct="0">
              <a:spcBef>
                <a:spcPct val="0"/>
              </a:spcBef>
              <a:spcAft>
                <a:spcPct val="0"/>
              </a:spcAft>
              <a:defRPr b="1">
                <a:solidFill>
                  <a:schemeClr val="tx1"/>
                </a:solidFill>
                <a:latin typeface="Times New Roman" panose="02020603050405020304" pitchFamily="18" charset="0"/>
              </a:defRPr>
            </a:lvl6pPr>
            <a:lvl7pPr marL="2971800" indent="-228600" defTabSz="846138" eaLnBrk="0" fontAlgn="base" hangingPunct="0">
              <a:spcBef>
                <a:spcPct val="0"/>
              </a:spcBef>
              <a:spcAft>
                <a:spcPct val="0"/>
              </a:spcAft>
              <a:defRPr b="1">
                <a:solidFill>
                  <a:schemeClr val="tx1"/>
                </a:solidFill>
                <a:latin typeface="Times New Roman" panose="02020603050405020304" pitchFamily="18" charset="0"/>
              </a:defRPr>
            </a:lvl7pPr>
            <a:lvl8pPr marL="3429000" indent="-228600" defTabSz="846138" eaLnBrk="0" fontAlgn="base" hangingPunct="0">
              <a:spcBef>
                <a:spcPct val="0"/>
              </a:spcBef>
              <a:spcAft>
                <a:spcPct val="0"/>
              </a:spcAft>
              <a:defRPr b="1">
                <a:solidFill>
                  <a:schemeClr val="tx1"/>
                </a:solidFill>
                <a:latin typeface="Times New Roman" panose="02020603050405020304" pitchFamily="18" charset="0"/>
              </a:defRPr>
            </a:lvl8pPr>
            <a:lvl9pPr marL="3886200" indent="-228600" defTabSz="846138" eaLnBrk="0" fontAlgn="base" hangingPunct="0">
              <a:spcBef>
                <a:spcPct val="0"/>
              </a:spcBef>
              <a:spcAft>
                <a:spcPct val="0"/>
              </a:spcAft>
              <a:defRPr b="1">
                <a:solidFill>
                  <a:schemeClr val="tx1"/>
                </a:solidFill>
                <a:latin typeface="Times New Roman" panose="02020603050405020304" pitchFamily="18" charset="0"/>
              </a:defRPr>
            </a:lvl9pPr>
          </a:lstStyle>
          <a:p>
            <a:fld id="{B17F45E8-46B7-402E-8117-E7F0B8FD44B5}" type="slidenum">
              <a:rPr lang="en-US" altLang="en-US" b="0"/>
              <a:pPr/>
              <a:t>104</a:t>
            </a:fld>
            <a:endParaRPr lang="en-US" altLang="en-US" b="0"/>
          </a:p>
        </p:txBody>
      </p:sp>
    </p:spTree>
  </p:cSld>
  <p:clrMapOvr>
    <a:masterClrMapping/>
  </p:clrMapOvr>
</p:notes>
</file>

<file path=ppt/notesSlides/notesSlide9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9074" name="Slide Image Placeholder 1">
            <a:extLst>
              <a:ext uri="{FF2B5EF4-FFF2-40B4-BE49-F238E27FC236}">
                <a16:creationId xmlns:a16="http://schemas.microsoft.com/office/drawing/2014/main" id="{FB6FD85D-6E2B-2399-4BC1-B1A7929E7EED}"/>
              </a:ext>
            </a:extLst>
          </p:cNvPr>
          <p:cNvSpPr>
            <a:spLocks noGrp="1" noRot="1" noChangeAspect="1" noTextEdit="1"/>
          </p:cNvSpPr>
          <p:nvPr>
            <p:ph type="sldImg"/>
          </p:nvPr>
        </p:nvSpPr>
        <p:spPr>
          <a:ln/>
        </p:spPr>
      </p:sp>
      <p:sp>
        <p:nvSpPr>
          <p:cNvPr id="259075" name="Notes Placeholder 2">
            <a:extLst>
              <a:ext uri="{FF2B5EF4-FFF2-40B4-BE49-F238E27FC236}">
                <a16:creationId xmlns:a16="http://schemas.microsoft.com/office/drawing/2014/main" id="{2051DB3A-A2E6-F84E-5CEC-2FE92B948455}"/>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nSpc>
                <a:spcPct val="90000"/>
              </a:lnSpc>
            </a:pPr>
            <a:r>
              <a:rPr lang="en-US" altLang="en-US"/>
              <a:t>Minister of Compassion – Secrecy, Service and Sacrifice while serving the “poor in our world” and compassionately loving them as led by God. This includes but is not limited to visiting the sick and prisoners, and clothing and feeding those in need.  </a:t>
            </a:r>
          </a:p>
          <a:p>
            <a:pPr>
              <a:lnSpc>
                <a:spcPct val="90000"/>
              </a:lnSpc>
            </a:pPr>
            <a:r>
              <a:rPr lang="en-US" altLang="en-US"/>
              <a:t>Steward of Resources – Simplicity, Frugality, Saving, Sacrifice and Giving (Tithing) while stewarding God’s resources.</a:t>
            </a:r>
          </a:p>
          <a:p>
            <a:pPr>
              <a:lnSpc>
                <a:spcPct val="90000"/>
              </a:lnSpc>
            </a:pPr>
            <a:endParaRPr lang="en-US" altLang="en-US"/>
          </a:p>
          <a:p>
            <a:pPr>
              <a:lnSpc>
                <a:spcPct val="90000"/>
              </a:lnSpc>
            </a:pPr>
            <a:r>
              <a:rPr lang="en-US" altLang="en-US"/>
              <a:t>Empowered Servant – Teaching, Service, Sacrifice and Fellowship through the regular exercising of your spiritual gifts while serving on ministry teams.</a:t>
            </a:r>
          </a:p>
          <a:p>
            <a:pPr>
              <a:lnSpc>
                <a:spcPct val="90000"/>
              </a:lnSpc>
            </a:pPr>
            <a:endParaRPr lang="en-US" altLang="en-US"/>
          </a:p>
          <a:p>
            <a:pPr>
              <a:lnSpc>
                <a:spcPct val="90000"/>
              </a:lnSpc>
            </a:pPr>
            <a:r>
              <a:rPr lang="en-US" altLang="en-US"/>
              <a:t>Calling Mentee/Mentor – </a:t>
            </a:r>
            <a:r>
              <a:rPr lang="en-US" altLang="en-US">
                <a:solidFill>
                  <a:srgbClr val="000000"/>
                </a:solidFill>
              </a:rPr>
              <a:t>We grow through Guidance, Study, Pilgrimage, Sabbatical, Submission and meeting regularly with mentors, counselors, and covenant community members who help us to implement what we are learning into our lives.  We learn from studying books, tapes, videos and taking classes. We also meet regularly with others who seek us out for mentoring.</a:t>
            </a:r>
          </a:p>
          <a:p>
            <a:pPr>
              <a:lnSpc>
                <a:spcPct val="90000"/>
              </a:lnSpc>
            </a:pPr>
            <a:endParaRPr lang="en-US" altLang="en-US"/>
          </a:p>
          <a:p>
            <a:pPr>
              <a:lnSpc>
                <a:spcPct val="90000"/>
              </a:lnSpc>
            </a:pPr>
            <a:r>
              <a:rPr lang="en-US" altLang="en-US"/>
              <a:t>Professional – Diligent Earner through faithful accomplishment of tasks and Friendship Evangelism through relationship excellence while Serving as unto the Lord.</a:t>
            </a:r>
          </a:p>
          <a:p>
            <a:endParaRPr lang="en-US" altLang="en-US"/>
          </a:p>
        </p:txBody>
      </p:sp>
      <p:sp>
        <p:nvSpPr>
          <p:cNvPr id="259076" name="Slide Number Placeholder 3">
            <a:extLst>
              <a:ext uri="{FF2B5EF4-FFF2-40B4-BE49-F238E27FC236}">
                <a16:creationId xmlns:a16="http://schemas.microsoft.com/office/drawing/2014/main" id="{BD2C0A72-98F9-7554-F729-ACB6DC4CB1CC}"/>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846138">
              <a:defRPr b="1">
                <a:solidFill>
                  <a:schemeClr val="tx1"/>
                </a:solidFill>
                <a:latin typeface="Times New Roman" panose="02020603050405020304" pitchFamily="18" charset="0"/>
              </a:defRPr>
            </a:lvl1pPr>
            <a:lvl2pPr marL="742950" indent="-285750" defTabSz="846138">
              <a:defRPr b="1">
                <a:solidFill>
                  <a:schemeClr val="tx1"/>
                </a:solidFill>
                <a:latin typeface="Times New Roman" panose="02020603050405020304" pitchFamily="18" charset="0"/>
              </a:defRPr>
            </a:lvl2pPr>
            <a:lvl3pPr marL="1143000" indent="-228600" defTabSz="846138">
              <a:defRPr b="1">
                <a:solidFill>
                  <a:schemeClr val="tx1"/>
                </a:solidFill>
                <a:latin typeface="Times New Roman" panose="02020603050405020304" pitchFamily="18" charset="0"/>
              </a:defRPr>
            </a:lvl3pPr>
            <a:lvl4pPr marL="1600200" indent="-228600" defTabSz="846138">
              <a:defRPr b="1">
                <a:solidFill>
                  <a:schemeClr val="tx1"/>
                </a:solidFill>
                <a:latin typeface="Times New Roman" panose="02020603050405020304" pitchFamily="18" charset="0"/>
              </a:defRPr>
            </a:lvl4pPr>
            <a:lvl5pPr marL="2057400" indent="-228600" defTabSz="846138">
              <a:defRPr b="1">
                <a:solidFill>
                  <a:schemeClr val="tx1"/>
                </a:solidFill>
                <a:latin typeface="Times New Roman" panose="02020603050405020304" pitchFamily="18" charset="0"/>
              </a:defRPr>
            </a:lvl5pPr>
            <a:lvl6pPr marL="2514600" indent="-228600" defTabSz="846138" eaLnBrk="0" fontAlgn="base" hangingPunct="0">
              <a:spcBef>
                <a:spcPct val="0"/>
              </a:spcBef>
              <a:spcAft>
                <a:spcPct val="0"/>
              </a:spcAft>
              <a:defRPr b="1">
                <a:solidFill>
                  <a:schemeClr val="tx1"/>
                </a:solidFill>
                <a:latin typeface="Times New Roman" panose="02020603050405020304" pitchFamily="18" charset="0"/>
              </a:defRPr>
            </a:lvl6pPr>
            <a:lvl7pPr marL="2971800" indent="-228600" defTabSz="846138" eaLnBrk="0" fontAlgn="base" hangingPunct="0">
              <a:spcBef>
                <a:spcPct val="0"/>
              </a:spcBef>
              <a:spcAft>
                <a:spcPct val="0"/>
              </a:spcAft>
              <a:defRPr b="1">
                <a:solidFill>
                  <a:schemeClr val="tx1"/>
                </a:solidFill>
                <a:latin typeface="Times New Roman" panose="02020603050405020304" pitchFamily="18" charset="0"/>
              </a:defRPr>
            </a:lvl7pPr>
            <a:lvl8pPr marL="3429000" indent="-228600" defTabSz="846138" eaLnBrk="0" fontAlgn="base" hangingPunct="0">
              <a:spcBef>
                <a:spcPct val="0"/>
              </a:spcBef>
              <a:spcAft>
                <a:spcPct val="0"/>
              </a:spcAft>
              <a:defRPr b="1">
                <a:solidFill>
                  <a:schemeClr val="tx1"/>
                </a:solidFill>
                <a:latin typeface="Times New Roman" panose="02020603050405020304" pitchFamily="18" charset="0"/>
              </a:defRPr>
            </a:lvl8pPr>
            <a:lvl9pPr marL="3886200" indent="-228600" defTabSz="846138" eaLnBrk="0" fontAlgn="base" hangingPunct="0">
              <a:spcBef>
                <a:spcPct val="0"/>
              </a:spcBef>
              <a:spcAft>
                <a:spcPct val="0"/>
              </a:spcAft>
              <a:defRPr b="1">
                <a:solidFill>
                  <a:schemeClr val="tx1"/>
                </a:solidFill>
                <a:latin typeface="Times New Roman" panose="02020603050405020304" pitchFamily="18" charset="0"/>
              </a:defRPr>
            </a:lvl9pPr>
          </a:lstStyle>
          <a:p>
            <a:fld id="{C32BEEFB-3B6A-4909-A567-9AC56BB86A5F}" type="slidenum">
              <a:rPr lang="en-US" altLang="en-US" b="0"/>
              <a:pPr/>
              <a:t>105</a:t>
            </a:fld>
            <a:endParaRPr lang="en-US" altLang="en-US" b="0"/>
          </a:p>
        </p:txBody>
      </p:sp>
    </p:spTree>
    <p:extLst>
      <p:ext uri="{BB962C8B-B14F-4D97-AF65-F5344CB8AC3E}">
        <p14:creationId xmlns:p14="http://schemas.microsoft.com/office/powerpoint/2010/main" val="2393667894"/>
      </p:ext>
    </p:extLst>
  </p:cSld>
  <p:clrMapOvr>
    <a:masterClrMapping/>
  </p:clrMapOvr>
</p:notes>
</file>

<file path=ppt/notesSlides/notesSlide9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9682" name="Rectangle 7">
            <a:extLst>
              <a:ext uri="{FF2B5EF4-FFF2-40B4-BE49-F238E27FC236}">
                <a16:creationId xmlns:a16="http://schemas.microsoft.com/office/drawing/2014/main" id="{CA245F75-13BE-F35E-2E1A-5AA05FA9EE27}"/>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846138">
              <a:defRPr b="1">
                <a:solidFill>
                  <a:schemeClr val="tx1"/>
                </a:solidFill>
                <a:latin typeface="Times New Roman" panose="02020603050405020304" pitchFamily="18" charset="0"/>
              </a:defRPr>
            </a:lvl1pPr>
            <a:lvl2pPr marL="742950" indent="-285750" defTabSz="846138">
              <a:defRPr b="1">
                <a:solidFill>
                  <a:schemeClr val="tx1"/>
                </a:solidFill>
                <a:latin typeface="Times New Roman" panose="02020603050405020304" pitchFamily="18" charset="0"/>
              </a:defRPr>
            </a:lvl2pPr>
            <a:lvl3pPr marL="1143000" indent="-228600" defTabSz="846138">
              <a:defRPr b="1">
                <a:solidFill>
                  <a:schemeClr val="tx1"/>
                </a:solidFill>
                <a:latin typeface="Times New Roman" panose="02020603050405020304" pitchFamily="18" charset="0"/>
              </a:defRPr>
            </a:lvl3pPr>
            <a:lvl4pPr marL="1600200" indent="-228600" defTabSz="846138">
              <a:defRPr b="1">
                <a:solidFill>
                  <a:schemeClr val="tx1"/>
                </a:solidFill>
                <a:latin typeface="Times New Roman" panose="02020603050405020304" pitchFamily="18" charset="0"/>
              </a:defRPr>
            </a:lvl4pPr>
            <a:lvl5pPr marL="2057400" indent="-228600" defTabSz="846138">
              <a:defRPr b="1">
                <a:solidFill>
                  <a:schemeClr val="tx1"/>
                </a:solidFill>
                <a:latin typeface="Times New Roman" panose="02020603050405020304" pitchFamily="18" charset="0"/>
              </a:defRPr>
            </a:lvl5pPr>
            <a:lvl6pPr marL="2514600" indent="-228600" defTabSz="846138" eaLnBrk="0" fontAlgn="base" hangingPunct="0">
              <a:spcBef>
                <a:spcPct val="0"/>
              </a:spcBef>
              <a:spcAft>
                <a:spcPct val="0"/>
              </a:spcAft>
              <a:defRPr b="1">
                <a:solidFill>
                  <a:schemeClr val="tx1"/>
                </a:solidFill>
                <a:latin typeface="Times New Roman" panose="02020603050405020304" pitchFamily="18" charset="0"/>
              </a:defRPr>
            </a:lvl6pPr>
            <a:lvl7pPr marL="2971800" indent="-228600" defTabSz="846138" eaLnBrk="0" fontAlgn="base" hangingPunct="0">
              <a:spcBef>
                <a:spcPct val="0"/>
              </a:spcBef>
              <a:spcAft>
                <a:spcPct val="0"/>
              </a:spcAft>
              <a:defRPr b="1">
                <a:solidFill>
                  <a:schemeClr val="tx1"/>
                </a:solidFill>
                <a:latin typeface="Times New Roman" panose="02020603050405020304" pitchFamily="18" charset="0"/>
              </a:defRPr>
            </a:lvl7pPr>
            <a:lvl8pPr marL="3429000" indent="-228600" defTabSz="846138" eaLnBrk="0" fontAlgn="base" hangingPunct="0">
              <a:spcBef>
                <a:spcPct val="0"/>
              </a:spcBef>
              <a:spcAft>
                <a:spcPct val="0"/>
              </a:spcAft>
              <a:defRPr b="1">
                <a:solidFill>
                  <a:schemeClr val="tx1"/>
                </a:solidFill>
                <a:latin typeface="Times New Roman" panose="02020603050405020304" pitchFamily="18" charset="0"/>
              </a:defRPr>
            </a:lvl8pPr>
            <a:lvl9pPr marL="3886200" indent="-228600" defTabSz="846138" eaLnBrk="0" fontAlgn="base" hangingPunct="0">
              <a:spcBef>
                <a:spcPct val="0"/>
              </a:spcBef>
              <a:spcAft>
                <a:spcPct val="0"/>
              </a:spcAft>
              <a:defRPr b="1">
                <a:solidFill>
                  <a:schemeClr val="tx1"/>
                </a:solidFill>
                <a:latin typeface="Times New Roman" panose="02020603050405020304" pitchFamily="18" charset="0"/>
              </a:defRPr>
            </a:lvl9pPr>
          </a:lstStyle>
          <a:p>
            <a:fld id="{CF7DF1AE-9667-40CF-8B9B-B5F3161C0AFB}" type="slidenum">
              <a:rPr lang="en-US" altLang="en-US" b="0"/>
              <a:pPr/>
              <a:t>106</a:t>
            </a:fld>
            <a:endParaRPr lang="en-US" altLang="en-US" b="0"/>
          </a:p>
        </p:txBody>
      </p:sp>
      <p:sp>
        <p:nvSpPr>
          <p:cNvPr id="199683" name="Rectangle 2">
            <a:extLst>
              <a:ext uri="{FF2B5EF4-FFF2-40B4-BE49-F238E27FC236}">
                <a16:creationId xmlns:a16="http://schemas.microsoft.com/office/drawing/2014/main" id="{FD5C6B6A-FB15-288C-F798-7B8B6BADD5F0}"/>
              </a:ext>
            </a:extLst>
          </p:cNvPr>
          <p:cNvSpPr>
            <a:spLocks noGrp="1" noRot="1" noChangeAspect="1" noChangeArrowheads="1" noTextEdit="1"/>
          </p:cNvSpPr>
          <p:nvPr>
            <p:ph type="sldImg"/>
          </p:nvPr>
        </p:nvSpPr>
        <p:spPr>
          <a:ln/>
        </p:spPr>
      </p:sp>
      <p:sp>
        <p:nvSpPr>
          <p:cNvPr id="199684" name="Rectangle 3">
            <a:extLst>
              <a:ext uri="{FF2B5EF4-FFF2-40B4-BE49-F238E27FC236}">
                <a16:creationId xmlns:a16="http://schemas.microsoft.com/office/drawing/2014/main" id="{2E2BCB0E-48E1-ACFF-89E6-4A832099369F}"/>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t>Our Full Roles Diagram</a:t>
            </a:r>
          </a:p>
          <a:p>
            <a:r>
              <a:rPr lang="en-US" altLang="en-US"/>
              <a:t>The Rest of your profession must be categorized individually!</a:t>
            </a:r>
          </a:p>
        </p:txBody>
      </p:sp>
    </p:spTree>
  </p:cSld>
  <p:clrMapOvr>
    <a:masterClrMapping/>
  </p:clrMapOvr>
</p:notes>
</file>

<file path=ppt/notesSlides/notesSlide9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0706" name="Slide Image Placeholder 1">
            <a:extLst>
              <a:ext uri="{FF2B5EF4-FFF2-40B4-BE49-F238E27FC236}">
                <a16:creationId xmlns:a16="http://schemas.microsoft.com/office/drawing/2014/main" id="{456F7CDE-FC08-45B1-835F-808F808354D4}"/>
              </a:ext>
            </a:extLst>
          </p:cNvPr>
          <p:cNvSpPr>
            <a:spLocks noGrp="1" noRot="1" noChangeAspect="1" noTextEdit="1"/>
          </p:cNvSpPr>
          <p:nvPr>
            <p:ph type="sldImg"/>
          </p:nvPr>
        </p:nvSpPr>
        <p:spPr>
          <a:ln/>
        </p:spPr>
      </p:sp>
      <p:sp>
        <p:nvSpPr>
          <p:cNvPr id="200707" name="Notes Placeholder 2">
            <a:extLst>
              <a:ext uri="{FF2B5EF4-FFF2-40B4-BE49-F238E27FC236}">
                <a16:creationId xmlns:a16="http://schemas.microsoft.com/office/drawing/2014/main" id="{A3483815-46B5-1A18-3204-B97E7B07B128}"/>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spcBef>
                <a:spcPct val="0"/>
              </a:spcBef>
              <a:buFont typeface="Times" panose="02020603050405020304" pitchFamily="18" charset="0"/>
              <a:buNone/>
            </a:pPr>
            <a:r>
              <a:rPr lang="en-US" altLang="en-US">
                <a:solidFill>
                  <a:srgbClr val="000000"/>
                </a:solidFill>
                <a:latin typeface="55 Helvetica Roman"/>
              </a:rPr>
              <a:t>To CONNECT in real loving relationship, </a:t>
            </a:r>
          </a:p>
          <a:p>
            <a:pPr>
              <a:spcBef>
                <a:spcPct val="0"/>
              </a:spcBef>
            </a:pPr>
            <a:r>
              <a:rPr lang="en-US" altLang="en-US">
                <a:solidFill>
                  <a:srgbClr val="000000"/>
                </a:solidFill>
                <a:latin typeface="55 Helvetica Roman"/>
              </a:rPr>
              <a:t>with God through Jesus CHRIST in the power of the Holy Spirit, (Heart, Soul, Mind, and Strength)</a:t>
            </a:r>
          </a:p>
          <a:p>
            <a:pPr>
              <a:spcBef>
                <a:spcPct val="0"/>
              </a:spcBef>
              <a:buFont typeface="Times" panose="02020603050405020304" pitchFamily="18" charset="0"/>
              <a:buNone/>
            </a:pPr>
            <a:r>
              <a:rPr lang="en-US" altLang="en-US">
                <a:solidFill>
                  <a:srgbClr val="000000"/>
                </a:solidFill>
                <a:latin typeface="55 Helvetica Roman"/>
              </a:rPr>
              <a:t> </a:t>
            </a:r>
          </a:p>
          <a:p>
            <a:pPr>
              <a:spcBef>
                <a:spcPct val="0"/>
              </a:spcBef>
            </a:pPr>
            <a:r>
              <a:rPr lang="en-US" altLang="en-US">
                <a:solidFill>
                  <a:srgbClr val="000000"/>
                </a:solidFill>
                <a:latin typeface="55 Helvetica Roman"/>
              </a:rPr>
              <a:t>with others in contagious Christian COMMUNITY, (Inner Circle, Relative/Parent, Church Member, Mentee/Mentor, and Ambassador/Friend) </a:t>
            </a:r>
          </a:p>
          <a:p>
            <a:pPr>
              <a:spcBef>
                <a:spcPct val="0"/>
              </a:spcBef>
              <a:buFont typeface="Times" panose="02020603050405020304" pitchFamily="18" charset="0"/>
              <a:buNone/>
            </a:pPr>
            <a:endParaRPr lang="en-US" altLang="en-US">
              <a:solidFill>
                <a:srgbClr val="000000"/>
              </a:solidFill>
              <a:latin typeface="55 Helvetica Roman"/>
            </a:endParaRPr>
          </a:p>
          <a:p>
            <a:pPr>
              <a:spcBef>
                <a:spcPct val="0"/>
              </a:spcBef>
            </a:pPr>
            <a:r>
              <a:rPr lang="en-US" altLang="en-US">
                <a:solidFill>
                  <a:srgbClr val="000000"/>
                </a:solidFill>
                <a:latin typeface="55 Helvetica Roman"/>
              </a:rPr>
              <a:t>and with my CALLING of Servanthood in the World. (Minister of Compassion, Steward of Resources, Empowered Servant, Calling Mentee/Mentor and in my Profession as):</a:t>
            </a:r>
          </a:p>
          <a:p>
            <a:pPr>
              <a:spcBef>
                <a:spcPct val="0"/>
              </a:spcBef>
            </a:pPr>
            <a:r>
              <a:rPr lang="en-US" altLang="en-US">
                <a:solidFill>
                  <a:srgbClr val="000000"/>
                </a:solidFill>
                <a:latin typeface="55 Helvetica Roman"/>
              </a:rPr>
              <a:t>________________________________________</a:t>
            </a:r>
          </a:p>
          <a:p>
            <a:pPr>
              <a:spcBef>
                <a:spcPct val="0"/>
              </a:spcBef>
            </a:pPr>
            <a:r>
              <a:rPr lang="en-US" altLang="en-US">
                <a:solidFill>
                  <a:srgbClr val="000000"/>
                </a:solidFill>
                <a:latin typeface="55 Helvetica Roman"/>
              </a:rPr>
              <a:t>________________________________________</a:t>
            </a:r>
          </a:p>
          <a:p>
            <a:pPr>
              <a:spcBef>
                <a:spcPct val="0"/>
              </a:spcBef>
            </a:pPr>
            <a:r>
              <a:rPr lang="en-US" altLang="en-US">
                <a:solidFill>
                  <a:srgbClr val="000000"/>
                </a:solidFill>
                <a:latin typeface="55 Helvetica Roman"/>
              </a:rPr>
              <a:t>________________________________________</a:t>
            </a:r>
          </a:p>
          <a:p>
            <a:pPr>
              <a:spcBef>
                <a:spcPct val="0"/>
              </a:spcBef>
            </a:pPr>
            <a:r>
              <a:rPr lang="en-US" altLang="en-US">
                <a:solidFill>
                  <a:srgbClr val="000000"/>
                </a:solidFill>
                <a:latin typeface="55 Helvetica Roman"/>
              </a:rPr>
              <a:t>________________________________________</a:t>
            </a:r>
          </a:p>
          <a:p>
            <a:pPr>
              <a:spcBef>
                <a:spcPct val="0"/>
              </a:spcBef>
            </a:pPr>
            <a:r>
              <a:rPr lang="en-US" altLang="en-US">
                <a:solidFill>
                  <a:srgbClr val="000000"/>
                </a:solidFill>
                <a:latin typeface="55 Helvetica Roman"/>
              </a:rPr>
              <a:t>________________________________________</a:t>
            </a:r>
            <a:endParaRPr lang="en-US" altLang="en-US"/>
          </a:p>
          <a:p>
            <a:endParaRPr lang="en-US" altLang="en-US"/>
          </a:p>
        </p:txBody>
      </p:sp>
      <p:sp>
        <p:nvSpPr>
          <p:cNvPr id="200708" name="Slide Number Placeholder 3">
            <a:extLst>
              <a:ext uri="{FF2B5EF4-FFF2-40B4-BE49-F238E27FC236}">
                <a16:creationId xmlns:a16="http://schemas.microsoft.com/office/drawing/2014/main" id="{7A0C6139-5F7C-7CEF-E778-806EA09B6897}"/>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846138">
              <a:defRPr b="1">
                <a:solidFill>
                  <a:schemeClr val="tx1"/>
                </a:solidFill>
                <a:latin typeface="Times New Roman" panose="02020603050405020304" pitchFamily="18" charset="0"/>
              </a:defRPr>
            </a:lvl1pPr>
            <a:lvl2pPr marL="742950" indent="-285750" defTabSz="846138">
              <a:defRPr b="1">
                <a:solidFill>
                  <a:schemeClr val="tx1"/>
                </a:solidFill>
                <a:latin typeface="Times New Roman" panose="02020603050405020304" pitchFamily="18" charset="0"/>
              </a:defRPr>
            </a:lvl2pPr>
            <a:lvl3pPr marL="1143000" indent="-228600" defTabSz="846138">
              <a:defRPr b="1">
                <a:solidFill>
                  <a:schemeClr val="tx1"/>
                </a:solidFill>
                <a:latin typeface="Times New Roman" panose="02020603050405020304" pitchFamily="18" charset="0"/>
              </a:defRPr>
            </a:lvl3pPr>
            <a:lvl4pPr marL="1600200" indent="-228600" defTabSz="846138">
              <a:defRPr b="1">
                <a:solidFill>
                  <a:schemeClr val="tx1"/>
                </a:solidFill>
                <a:latin typeface="Times New Roman" panose="02020603050405020304" pitchFamily="18" charset="0"/>
              </a:defRPr>
            </a:lvl4pPr>
            <a:lvl5pPr marL="2057400" indent="-228600" defTabSz="846138">
              <a:defRPr b="1">
                <a:solidFill>
                  <a:schemeClr val="tx1"/>
                </a:solidFill>
                <a:latin typeface="Times New Roman" panose="02020603050405020304" pitchFamily="18" charset="0"/>
              </a:defRPr>
            </a:lvl5pPr>
            <a:lvl6pPr marL="2514600" indent="-228600" defTabSz="846138" eaLnBrk="0" fontAlgn="base" hangingPunct="0">
              <a:spcBef>
                <a:spcPct val="0"/>
              </a:spcBef>
              <a:spcAft>
                <a:spcPct val="0"/>
              </a:spcAft>
              <a:defRPr b="1">
                <a:solidFill>
                  <a:schemeClr val="tx1"/>
                </a:solidFill>
                <a:latin typeface="Times New Roman" panose="02020603050405020304" pitchFamily="18" charset="0"/>
              </a:defRPr>
            </a:lvl6pPr>
            <a:lvl7pPr marL="2971800" indent="-228600" defTabSz="846138" eaLnBrk="0" fontAlgn="base" hangingPunct="0">
              <a:spcBef>
                <a:spcPct val="0"/>
              </a:spcBef>
              <a:spcAft>
                <a:spcPct val="0"/>
              </a:spcAft>
              <a:defRPr b="1">
                <a:solidFill>
                  <a:schemeClr val="tx1"/>
                </a:solidFill>
                <a:latin typeface="Times New Roman" panose="02020603050405020304" pitchFamily="18" charset="0"/>
              </a:defRPr>
            </a:lvl7pPr>
            <a:lvl8pPr marL="3429000" indent="-228600" defTabSz="846138" eaLnBrk="0" fontAlgn="base" hangingPunct="0">
              <a:spcBef>
                <a:spcPct val="0"/>
              </a:spcBef>
              <a:spcAft>
                <a:spcPct val="0"/>
              </a:spcAft>
              <a:defRPr b="1">
                <a:solidFill>
                  <a:schemeClr val="tx1"/>
                </a:solidFill>
                <a:latin typeface="Times New Roman" panose="02020603050405020304" pitchFamily="18" charset="0"/>
              </a:defRPr>
            </a:lvl8pPr>
            <a:lvl9pPr marL="3886200" indent="-228600" defTabSz="846138" eaLnBrk="0" fontAlgn="base" hangingPunct="0">
              <a:spcBef>
                <a:spcPct val="0"/>
              </a:spcBef>
              <a:spcAft>
                <a:spcPct val="0"/>
              </a:spcAft>
              <a:defRPr b="1">
                <a:solidFill>
                  <a:schemeClr val="tx1"/>
                </a:solidFill>
                <a:latin typeface="Times New Roman" panose="02020603050405020304" pitchFamily="18" charset="0"/>
              </a:defRPr>
            </a:lvl9pPr>
          </a:lstStyle>
          <a:p>
            <a:fld id="{E1ECA06D-19C4-411F-B539-E6A95C2F4E91}" type="slidenum">
              <a:rPr lang="en-US" altLang="en-US" b="0"/>
              <a:pPr/>
              <a:t>107</a:t>
            </a:fld>
            <a:endParaRPr lang="en-US" altLang="en-US" b="0"/>
          </a:p>
        </p:txBody>
      </p:sp>
    </p:spTree>
  </p:cSld>
  <p:clrMapOvr>
    <a:masterClrMapping/>
  </p:clrMapOvr>
</p:notes>
</file>

<file path=ppt/notesSlides/notesSlide9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1730" name="Rectangle 7">
            <a:extLst>
              <a:ext uri="{FF2B5EF4-FFF2-40B4-BE49-F238E27FC236}">
                <a16:creationId xmlns:a16="http://schemas.microsoft.com/office/drawing/2014/main" id="{68CE2268-BBF7-346C-3641-E60715856E77}"/>
              </a:ext>
            </a:extLst>
          </p:cNvPr>
          <p:cNvSpPr txBox="1">
            <a:spLocks noGrp="1" noChangeArrowheads="1"/>
          </p:cNvSpPr>
          <p:nvPr/>
        </p:nvSpPr>
        <p:spPr bwMode="auto">
          <a:xfrm>
            <a:off x="0" y="0"/>
            <a:ext cx="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3092" tIns="41546" rIns="83092" bIns="41546" anchor="b"/>
          <a:lstStyle>
            <a:lvl1pPr defTabSz="830263">
              <a:defRPr b="1">
                <a:solidFill>
                  <a:schemeClr val="tx1"/>
                </a:solidFill>
                <a:latin typeface="Times New Roman" panose="02020603050405020304" pitchFamily="18" charset="0"/>
              </a:defRPr>
            </a:lvl1pPr>
            <a:lvl2pPr marL="742950" indent="-285750" defTabSz="830263">
              <a:defRPr b="1">
                <a:solidFill>
                  <a:schemeClr val="tx1"/>
                </a:solidFill>
                <a:latin typeface="Times New Roman" panose="02020603050405020304" pitchFamily="18" charset="0"/>
              </a:defRPr>
            </a:lvl2pPr>
            <a:lvl3pPr marL="1143000" indent="-228600" defTabSz="830263">
              <a:defRPr b="1">
                <a:solidFill>
                  <a:schemeClr val="tx1"/>
                </a:solidFill>
                <a:latin typeface="Times New Roman" panose="02020603050405020304" pitchFamily="18" charset="0"/>
              </a:defRPr>
            </a:lvl3pPr>
            <a:lvl4pPr marL="1600200" indent="-228600" defTabSz="830263">
              <a:defRPr b="1">
                <a:solidFill>
                  <a:schemeClr val="tx1"/>
                </a:solidFill>
                <a:latin typeface="Times New Roman" panose="02020603050405020304" pitchFamily="18" charset="0"/>
              </a:defRPr>
            </a:lvl4pPr>
            <a:lvl5pPr marL="2057400" indent="-228600" defTabSz="830263">
              <a:defRPr b="1">
                <a:solidFill>
                  <a:schemeClr val="tx1"/>
                </a:solidFill>
                <a:latin typeface="Times New Roman" panose="02020603050405020304" pitchFamily="18" charset="0"/>
              </a:defRPr>
            </a:lvl5pPr>
            <a:lvl6pPr marL="2514600" indent="-228600" defTabSz="830263" eaLnBrk="0" fontAlgn="base" hangingPunct="0">
              <a:spcBef>
                <a:spcPct val="0"/>
              </a:spcBef>
              <a:spcAft>
                <a:spcPct val="0"/>
              </a:spcAft>
              <a:defRPr b="1">
                <a:solidFill>
                  <a:schemeClr val="tx1"/>
                </a:solidFill>
                <a:latin typeface="Times New Roman" panose="02020603050405020304" pitchFamily="18" charset="0"/>
              </a:defRPr>
            </a:lvl6pPr>
            <a:lvl7pPr marL="2971800" indent="-228600" defTabSz="830263" eaLnBrk="0" fontAlgn="base" hangingPunct="0">
              <a:spcBef>
                <a:spcPct val="0"/>
              </a:spcBef>
              <a:spcAft>
                <a:spcPct val="0"/>
              </a:spcAft>
              <a:defRPr b="1">
                <a:solidFill>
                  <a:schemeClr val="tx1"/>
                </a:solidFill>
                <a:latin typeface="Times New Roman" panose="02020603050405020304" pitchFamily="18" charset="0"/>
              </a:defRPr>
            </a:lvl7pPr>
            <a:lvl8pPr marL="3429000" indent="-228600" defTabSz="830263" eaLnBrk="0" fontAlgn="base" hangingPunct="0">
              <a:spcBef>
                <a:spcPct val="0"/>
              </a:spcBef>
              <a:spcAft>
                <a:spcPct val="0"/>
              </a:spcAft>
              <a:defRPr b="1">
                <a:solidFill>
                  <a:schemeClr val="tx1"/>
                </a:solidFill>
                <a:latin typeface="Times New Roman" panose="02020603050405020304" pitchFamily="18" charset="0"/>
              </a:defRPr>
            </a:lvl8pPr>
            <a:lvl9pPr marL="3886200" indent="-228600" defTabSz="830263" eaLnBrk="0" fontAlgn="base" hangingPunct="0">
              <a:spcBef>
                <a:spcPct val="0"/>
              </a:spcBef>
              <a:spcAft>
                <a:spcPct val="0"/>
              </a:spcAft>
              <a:defRPr b="1">
                <a:solidFill>
                  <a:schemeClr val="tx1"/>
                </a:solidFill>
                <a:latin typeface="Times New Roman" panose="02020603050405020304" pitchFamily="18" charset="0"/>
              </a:defRPr>
            </a:lvl9pPr>
          </a:lstStyle>
          <a:p>
            <a:pPr algn="r"/>
            <a:fld id="{B04CE670-0361-40D8-AA4B-FF76E5BD4483}" type="slidenum">
              <a:rPr lang="en-US" altLang="en-US" sz="1200" b="0"/>
              <a:pPr algn="r"/>
              <a:t>108</a:t>
            </a:fld>
            <a:endParaRPr lang="en-US" altLang="en-US" sz="1200" b="0"/>
          </a:p>
        </p:txBody>
      </p:sp>
      <p:sp>
        <p:nvSpPr>
          <p:cNvPr id="201731" name="Rectangle 2">
            <a:extLst>
              <a:ext uri="{FF2B5EF4-FFF2-40B4-BE49-F238E27FC236}">
                <a16:creationId xmlns:a16="http://schemas.microsoft.com/office/drawing/2014/main" id="{56A62575-FFC8-3ECD-8544-26533E39C96F}"/>
              </a:ext>
            </a:extLst>
          </p:cNvPr>
          <p:cNvSpPr>
            <a:spLocks noGrp="1" noRot="1" noChangeAspect="1" noChangeArrowheads="1" noTextEdit="1"/>
          </p:cNvSpPr>
          <p:nvPr>
            <p:ph type="sldImg"/>
          </p:nvPr>
        </p:nvSpPr>
        <p:spPr>
          <a:solidFill>
            <a:srgbClr val="FFFFFF"/>
          </a:solidFill>
          <a:ln/>
        </p:spPr>
      </p:sp>
      <p:sp>
        <p:nvSpPr>
          <p:cNvPr id="201732" name="Rectangle 3">
            <a:extLst>
              <a:ext uri="{FF2B5EF4-FFF2-40B4-BE49-F238E27FC236}">
                <a16:creationId xmlns:a16="http://schemas.microsoft.com/office/drawing/2014/main" id="{F9D7E92C-7197-82BD-20FA-CB17887170AA}"/>
              </a:ext>
            </a:extLst>
          </p:cNvPr>
          <p:cNvSpPr>
            <a:spLocks noGrp="1" noChangeArrowheads="1"/>
          </p:cNvSpPr>
          <p:nvPr>
            <p:ph type="body" idx="1"/>
          </p:nvPr>
        </p:nvSpPr>
        <p:spPr>
          <a:noFill/>
          <a:ln>
            <a:solidFill>
              <a:srgbClr val="000000"/>
            </a:solidFill>
          </a:ln>
          <a:extLst>
            <a:ext uri="{909E8E84-426E-40DD-AFC4-6F175D3DCCD1}">
              <a14:hiddenFill xmlns:a14="http://schemas.microsoft.com/office/drawing/2010/main">
                <a:solidFill>
                  <a:srgbClr val="FFFFFF"/>
                </a:solidFill>
              </a14:hiddenFill>
            </a:ext>
          </a:extLst>
        </p:spPr>
        <p:txBody>
          <a:bodyPr lIns="83092" tIns="41546" rIns="83092" bIns="41546"/>
          <a:lstStyle/>
          <a:p>
            <a:r>
              <a:rPr lang="en-US" altLang="en-US"/>
              <a:t>Our Roles Diagram</a:t>
            </a:r>
          </a:p>
        </p:txBody>
      </p:sp>
    </p:spTree>
  </p:cSld>
  <p:clrMapOvr>
    <a:masterClrMapping/>
  </p:clrMapOvr>
</p:notes>
</file>

<file path=ppt/notesSlides/notesSlide9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2754" name="Slide Image Placeholder 1">
            <a:extLst>
              <a:ext uri="{FF2B5EF4-FFF2-40B4-BE49-F238E27FC236}">
                <a16:creationId xmlns:a16="http://schemas.microsoft.com/office/drawing/2014/main" id="{E7F22687-6B94-18E1-6372-D702E5B993E1}"/>
              </a:ext>
            </a:extLst>
          </p:cNvPr>
          <p:cNvSpPr>
            <a:spLocks noGrp="1" noRot="1" noChangeAspect="1" noTextEdit="1"/>
          </p:cNvSpPr>
          <p:nvPr>
            <p:ph type="sldImg"/>
          </p:nvPr>
        </p:nvSpPr>
        <p:spPr>
          <a:ln/>
        </p:spPr>
      </p:sp>
      <p:sp>
        <p:nvSpPr>
          <p:cNvPr id="3" name="Notes Placeholder 2">
            <a:extLst>
              <a:ext uri="{FF2B5EF4-FFF2-40B4-BE49-F238E27FC236}">
                <a16:creationId xmlns:a16="http://schemas.microsoft.com/office/drawing/2014/main" id="{F333D16F-E31D-B9CC-15FC-6780A72BC3B3}"/>
              </a:ext>
            </a:extLst>
          </p:cNvPr>
          <p:cNvSpPr>
            <a:spLocks noGrp="1"/>
          </p:cNvSpPr>
          <p:nvPr>
            <p:ph type="body" idx="1"/>
          </p:nvPr>
        </p:nvSpPr>
        <p:spPr/>
        <p:txBody>
          <a:bodyPr>
            <a:normAutofit lnSpcReduction="10000"/>
          </a:bodyPr>
          <a:lstStyle/>
          <a:p>
            <a:pPr marL="227013" indent="-227013">
              <a:lnSpc>
                <a:spcPct val="90000"/>
              </a:lnSpc>
              <a:spcBef>
                <a:spcPct val="100000"/>
              </a:spcBef>
              <a:buFont typeface="Times" pitchFamily="1" charset="0"/>
              <a:buNone/>
              <a:defRPr/>
            </a:pPr>
            <a:r>
              <a:rPr lang="en-US" dirty="0"/>
              <a:t>Continuing to think through the various components that make up our Mission Statement will help us to live it.</a:t>
            </a:r>
          </a:p>
          <a:p>
            <a:pPr marL="227013" indent="-227013">
              <a:lnSpc>
                <a:spcPct val="90000"/>
              </a:lnSpc>
              <a:spcBef>
                <a:spcPts val="1200"/>
              </a:spcBef>
              <a:defRPr/>
            </a:pPr>
            <a:endParaRPr lang="en-US" dirty="0"/>
          </a:p>
          <a:p>
            <a:pPr marL="227013" indent="-227013">
              <a:lnSpc>
                <a:spcPct val="90000"/>
              </a:lnSpc>
              <a:spcBef>
                <a:spcPts val="1200"/>
              </a:spcBef>
              <a:defRPr/>
            </a:pPr>
            <a:r>
              <a:rPr lang="en-US" dirty="0"/>
              <a:t>Vision:  What does it mean to Experience and Express love in each area of life?  Continue to expand and revise your vision statements for each role of your life.</a:t>
            </a:r>
          </a:p>
          <a:p>
            <a:pPr marL="227013" indent="-227013">
              <a:lnSpc>
                <a:spcPct val="90000"/>
              </a:lnSpc>
              <a:spcBef>
                <a:spcPts val="1200"/>
              </a:spcBef>
              <a:defRPr/>
            </a:pPr>
            <a:endParaRPr lang="en-US" dirty="0"/>
          </a:p>
          <a:p>
            <a:pPr marL="227013" indent="-227013">
              <a:lnSpc>
                <a:spcPct val="90000"/>
              </a:lnSpc>
              <a:spcBef>
                <a:spcPts val="1200"/>
              </a:spcBef>
              <a:defRPr/>
            </a:pPr>
            <a:r>
              <a:rPr lang="en-US" dirty="0"/>
              <a:t>Priorities:  Regularly review how you are investing your life and discern roles upon which you are over and under focusing. This helps to focus our decision making, put areas of our lives in proper relationship to one another and invest our time wisely and holistically.</a:t>
            </a:r>
          </a:p>
          <a:p>
            <a:pPr marL="227013" indent="-227013">
              <a:lnSpc>
                <a:spcPct val="90000"/>
              </a:lnSpc>
              <a:spcBef>
                <a:spcPts val="1200"/>
              </a:spcBef>
              <a:defRPr/>
            </a:pPr>
            <a:endParaRPr lang="en-US" dirty="0"/>
          </a:p>
          <a:p>
            <a:pPr marL="227013" indent="-227013">
              <a:lnSpc>
                <a:spcPct val="90000"/>
              </a:lnSpc>
              <a:spcBef>
                <a:spcPts val="1200"/>
              </a:spcBef>
              <a:defRPr/>
            </a:pPr>
            <a:r>
              <a:rPr lang="en-US" dirty="0"/>
              <a:t>Values: Pray the 7 Values of Abundant living into your life and ask God to guide the </a:t>
            </a:r>
            <a:r>
              <a:rPr lang="en-US" dirty="0" err="1"/>
              <a:t>hows</a:t>
            </a:r>
            <a:r>
              <a:rPr lang="en-US" dirty="0"/>
              <a:t> and whys </a:t>
            </a:r>
            <a:r>
              <a:rPr lang="en-US" dirty="0" err="1"/>
              <a:t>ofwhat</a:t>
            </a:r>
            <a:r>
              <a:rPr lang="en-US" dirty="0"/>
              <a:t> you do.  </a:t>
            </a:r>
          </a:p>
          <a:p>
            <a:pPr marL="227013" indent="-227013">
              <a:lnSpc>
                <a:spcPct val="90000"/>
              </a:lnSpc>
              <a:spcBef>
                <a:spcPts val="1200"/>
              </a:spcBef>
              <a:defRPr/>
            </a:pPr>
            <a:endParaRPr lang="en-US" dirty="0"/>
          </a:p>
          <a:p>
            <a:pPr marL="227013" indent="-227013">
              <a:lnSpc>
                <a:spcPct val="90000"/>
              </a:lnSpc>
              <a:spcBef>
                <a:spcPts val="1200"/>
              </a:spcBef>
              <a:defRPr/>
            </a:pPr>
            <a:r>
              <a:rPr lang="en-US" dirty="0"/>
              <a:t>Identity Roles: Use the Identity Roles Diagram to organize the various areas of life, set goals and as a framework for pursuing holistic Christlikeness.</a:t>
            </a:r>
          </a:p>
          <a:p>
            <a:pPr>
              <a:defRPr/>
            </a:pPr>
            <a:endParaRPr lang="en-US" dirty="0"/>
          </a:p>
        </p:txBody>
      </p:sp>
      <p:sp>
        <p:nvSpPr>
          <p:cNvPr id="202756" name="Slide Number Placeholder 3">
            <a:extLst>
              <a:ext uri="{FF2B5EF4-FFF2-40B4-BE49-F238E27FC236}">
                <a16:creationId xmlns:a16="http://schemas.microsoft.com/office/drawing/2014/main" id="{127792E4-437B-438D-FA12-6DAAEF18DCF8}"/>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846138">
              <a:defRPr b="1">
                <a:solidFill>
                  <a:schemeClr val="tx1"/>
                </a:solidFill>
                <a:latin typeface="Times New Roman" panose="02020603050405020304" pitchFamily="18" charset="0"/>
              </a:defRPr>
            </a:lvl1pPr>
            <a:lvl2pPr marL="742950" indent="-285750" defTabSz="846138">
              <a:defRPr b="1">
                <a:solidFill>
                  <a:schemeClr val="tx1"/>
                </a:solidFill>
                <a:latin typeface="Times New Roman" panose="02020603050405020304" pitchFamily="18" charset="0"/>
              </a:defRPr>
            </a:lvl2pPr>
            <a:lvl3pPr marL="1143000" indent="-228600" defTabSz="846138">
              <a:defRPr b="1">
                <a:solidFill>
                  <a:schemeClr val="tx1"/>
                </a:solidFill>
                <a:latin typeface="Times New Roman" panose="02020603050405020304" pitchFamily="18" charset="0"/>
              </a:defRPr>
            </a:lvl3pPr>
            <a:lvl4pPr marL="1600200" indent="-228600" defTabSz="846138">
              <a:defRPr b="1">
                <a:solidFill>
                  <a:schemeClr val="tx1"/>
                </a:solidFill>
                <a:latin typeface="Times New Roman" panose="02020603050405020304" pitchFamily="18" charset="0"/>
              </a:defRPr>
            </a:lvl4pPr>
            <a:lvl5pPr marL="2057400" indent="-228600" defTabSz="846138">
              <a:defRPr b="1">
                <a:solidFill>
                  <a:schemeClr val="tx1"/>
                </a:solidFill>
                <a:latin typeface="Times New Roman" panose="02020603050405020304" pitchFamily="18" charset="0"/>
              </a:defRPr>
            </a:lvl5pPr>
            <a:lvl6pPr marL="2514600" indent="-228600" defTabSz="846138" eaLnBrk="0" fontAlgn="base" hangingPunct="0">
              <a:spcBef>
                <a:spcPct val="0"/>
              </a:spcBef>
              <a:spcAft>
                <a:spcPct val="0"/>
              </a:spcAft>
              <a:defRPr b="1">
                <a:solidFill>
                  <a:schemeClr val="tx1"/>
                </a:solidFill>
                <a:latin typeface="Times New Roman" panose="02020603050405020304" pitchFamily="18" charset="0"/>
              </a:defRPr>
            </a:lvl6pPr>
            <a:lvl7pPr marL="2971800" indent="-228600" defTabSz="846138" eaLnBrk="0" fontAlgn="base" hangingPunct="0">
              <a:spcBef>
                <a:spcPct val="0"/>
              </a:spcBef>
              <a:spcAft>
                <a:spcPct val="0"/>
              </a:spcAft>
              <a:defRPr b="1">
                <a:solidFill>
                  <a:schemeClr val="tx1"/>
                </a:solidFill>
                <a:latin typeface="Times New Roman" panose="02020603050405020304" pitchFamily="18" charset="0"/>
              </a:defRPr>
            </a:lvl7pPr>
            <a:lvl8pPr marL="3429000" indent="-228600" defTabSz="846138" eaLnBrk="0" fontAlgn="base" hangingPunct="0">
              <a:spcBef>
                <a:spcPct val="0"/>
              </a:spcBef>
              <a:spcAft>
                <a:spcPct val="0"/>
              </a:spcAft>
              <a:defRPr b="1">
                <a:solidFill>
                  <a:schemeClr val="tx1"/>
                </a:solidFill>
                <a:latin typeface="Times New Roman" panose="02020603050405020304" pitchFamily="18" charset="0"/>
              </a:defRPr>
            </a:lvl8pPr>
            <a:lvl9pPr marL="3886200" indent="-228600" defTabSz="846138" eaLnBrk="0" fontAlgn="base" hangingPunct="0">
              <a:spcBef>
                <a:spcPct val="0"/>
              </a:spcBef>
              <a:spcAft>
                <a:spcPct val="0"/>
              </a:spcAft>
              <a:defRPr b="1">
                <a:solidFill>
                  <a:schemeClr val="tx1"/>
                </a:solidFill>
                <a:latin typeface="Times New Roman" panose="02020603050405020304" pitchFamily="18" charset="0"/>
              </a:defRPr>
            </a:lvl9pPr>
          </a:lstStyle>
          <a:p>
            <a:fld id="{8286D6D8-71C6-4508-9C92-C6C52E2FC858}" type="slidenum">
              <a:rPr lang="en-US" altLang="en-US" b="0"/>
              <a:pPr/>
              <a:t>109</a:t>
            </a:fld>
            <a:endParaRPr lang="en-US" altLang="en-US" b="0"/>
          </a:p>
        </p:txBody>
      </p:sp>
    </p:spTree>
  </p:cSld>
  <p:clrMapOvr>
    <a:masterClrMapping/>
  </p:clrMapOvr>
</p:notes>
</file>

<file path=ppt/notesSlides/notesSlide9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1010" name="Rectangle 2">
            <a:extLst>
              <a:ext uri="{FF2B5EF4-FFF2-40B4-BE49-F238E27FC236}">
                <a16:creationId xmlns:a16="http://schemas.microsoft.com/office/drawing/2014/main" id="{8C67EBDC-5678-90EB-5085-7DCC11B30D12}"/>
              </a:ext>
            </a:extLst>
          </p:cNvPr>
          <p:cNvSpPr>
            <a:spLocks noGrp="1" noRot="1" noChangeAspect="1" noChangeArrowheads="1" noTextEdit="1"/>
          </p:cNvSpPr>
          <p:nvPr>
            <p:ph type="sldImg"/>
          </p:nvPr>
        </p:nvSpPr>
        <p:spPr>
          <a:ln/>
        </p:spPr>
      </p:sp>
      <p:sp>
        <p:nvSpPr>
          <p:cNvPr id="171011" name="Rectangle 3">
            <a:extLst>
              <a:ext uri="{FF2B5EF4-FFF2-40B4-BE49-F238E27FC236}">
                <a16:creationId xmlns:a16="http://schemas.microsoft.com/office/drawing/2014/main" id="{6CEB23E7-D9A6-81A4-0DEF-C718B75E96CB}"/>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Tree>
    <p:extLst>
      <p:ext uri="{BB962C8B-B14F-4D97-AF65-F5344CB8AC3E}">
        <p14:creationId xmlns:p14="http://schemas.microsoft.com/office/powerpoint/2010/main" val="2673687909"/>
      </p:ext>
    </p:extLst>
  </p:cSld>
  <p:clrMapOvr>
    <a:masterClrMapping/>
  </p:clrMapOvr>
</p:notes>
</file>

<file path=ppt/notesSlides/notesSlide9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1010" name="Rectangle 2">
            <a:extLst>
              <a:ext uri="{FF2B5EF4-FFF2-40B4-BE49-F238E27FC236}">
                <a16:creationId xmlns:a16="http://schemas.microsoft.com/office/drawing/2014/main" id="{8C67EBDC-5678-90EB-5085-7DCC11B30D12}"/>
              </a:ext>
            </a:extLst>
          </p:cNvPr>
          <p:cNvSpPr>
            <a:spLocks noGrp="1" noRot="1" noChangeAspect="1" noChangeArrowheads="1" noTextEdit="1"/>
          </p:cNvSpPr>
          <p:nvPr>
            <p:ph type="sldImg"/>
          </p:nvPr>
        </p:nvSpPr>
        <p:spPr>
          <a:ln/>
        </p:spPr>
      </p:sp>
      <p:sp>
        <p:nvSpPr>
          <p:cNvPr id="171011" name="Rectangle 3">
            <a:extLst>
              <a:ext uri="{FF2B5EF4-FFF2-40B4-BE49-F238E27FC236}">
                <a16:creationId xmlns:a16="http://schemas.microsoft.com/office/drawing/2014/main" id="{6CEB23E7-D9A6-81A4-0DEF-C718B75E96CB}"/>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Tree>
    <p:extLst>
      <p:ext uri="{BB962C8B-B14F-4D97-AF65-F5344CB8AC3E}">
        <p14:creationId xmlns:p14="http://schemas.microsoft.com/office/powerpoint/2010/main" val="1927107397"/>
      </p:ext>
    </p:extLst>
  </p:cSld>
  <p:clrMapOvr>
    <a:masterClrMapping/>
  </p:clrMapOvr>
</p:notes>
</file>

<file path=ppt/notesSlides/notesSlide9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1010" name="Rectangle 2">
            <a:extLst>
              <a:ext uri="{FF2B5EF4-FFF2-40B4-BE49-F238E27FC236}">
                <a16:creationId xmlns:a16="http://schemas.microsoft.com/office/drawing/2014/main" id="{8C67EBDC-5678-90EB-5085-7DCC11B30D12}"/>
              </a:ext>
            </a:extLst>
          </p:cNvPr>
          <p:cNvSpPr>
            <a:spLocks noGrp="1" noRot="1" noChangeAspect="1" noChangeArrowheads="1" noTextEdit="1"/>
          </p:cNvSpPr>
          <p:nvPr>
            <p:ph type="sldImg"/>
          </p:nvPr>
        </p:nvSpPr>
        <p:spPr>
          <a:ln/>
        </p:spPr>
      </p:sp>
      <p:sp>
        <p:nvSpPr>
          <p:cNvPr id="171011" name="Rectangle 3">
            <a:extLst>
              <a:ext uri="{FF2B5EF4-FFF2-40B4-BE49-F238E27FC236}">
                <a16:creationId xmlns:a16="http://schemas.microsoft.com/office/drawing/2014/main" id="{6CEB23E7-D9A6-81A4-0DEF-C718B75E96CB}"/>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Tree>
    <p:extLst>
      <p:ext uri="{BB962C8B-B14F-4D97-AF65-F5344CB8AC3E}">
        <p14:creationId xmlns:p14="http://schemas.microsoft.com/office/powerpoint/2010/main" val="2568738834"/>
      </p:ext>
    </p:extLst>
  </p:cSld>
  <p:clrMapOvr>
    <a:masterClrMapping/>
  </p:clrMapOvr>
</p:notes>
</file>

<file path=ppt/notesSlides/notesSlide9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1010" name="Rectangle 2">
            <a:extLst>
              <a:ext uri="{FF2B5EF4-FFF2-40B4-BE49-F238E27FC236}">
                <a16:creationId xmlns:a16="http://schemas.microsoft.com/office/drawing/2014/main" id="{8C67EBDC-5678-90EB-5085-7DCC11B30D12}"/>
              </a:ext>
            </a:extLst>
          </p:cNvPr>
          <p:cNvSpPr>
            <a:spLocks noGrp="1" noRot="1" noChangeAspect="1" noChangeArrowheads="1" noTextEdit="1"/>
          </p:cNvSpPr>
          <p:nvPr>
            <p:ph type="sldImg"/>
          </p:nvPr>
        </p:nvSpPr>
        <p:spPr>
          <a:ln/>
        </p:spPr>
      </p:sp>
      <p:sp>
        <p:nvSpPr>
          <p:cNvPr id="171011" name="Rectangle 3">
            <a:extLst>
              <a:ext uri="{FF2B5EF4-FFF2-40B4-BE49-F238E27FC236}">
                <a16:creationId xmlns:a16="http://schemas.microsoft.com/office/drawing/2014/main" id="{6CEB23E7-D9A6-81A4-0DEF-C718B75E96CB}"/>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Tree>
    <p:extLst>
      <p:ext uri="{BB962C8B-B14F-4D97-AF65-F5344CB8AC3E}">
        <p14:creationId xmlns:p14="http://schemas.microsoft.com/office/powerpoint/2010/main" val="96038074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Tree>
  </p:cSld>
  <p:clrMapOvr>
    <a:masterClrMapping/>
  </p:clrMapOv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86563" y="173831"/>
            <a:ext cx="1955800" cy="451485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914401" y="173831"/>
            <a:ext cx="5719763" cy="451485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400050"/>
            <a:ext cx="8229600" cy="514350"/>
          </a:xfrm>
        </p:spPr>
        <p:txBody>
          <a:bodyPr/>
          <a:lstStyle/>
          <a:p>
            <a:r>
              <a:rPr lang="en-US"/>
              <a:t>Click to edit Master title style</a:t>
            </a:r>
          </a:p>
        </p:txBody>
      </p:sp>
      <p:sp>
        <p:nvSpPr>
          <p:cNvPr id="3" name="Text Placeholder 2"/>
          <p:cNvSpPr>
            <a:spLocks noGrp="1"/>
          </p:cNvSpPr>
          <p:nvPr>
            <p:ph type="body" sz="half" idx="1"/>
          </p:nvPr>
        </p:nvSpPr>
        <p:spPr>
          <a:xfrm>
            <a:off x="457200" y="1200150"/>
            <a:ext cx="4038600" cy="2971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0"/>
            <a:ext cx="4038600" cy="2971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xAndClipArt">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1257300" y="457200"/>
            <a:ext cx="7772400" cy="857250"/>
          </a:xfrm>
        </p:spPr>
        <p:txBody>
          <a:bodyPr/>
          <a:lstStyle/>
          <a:p>
            <a:r>
              <a:rPr lang="en-US"/>
              <a:t>Click to edit Master title style</a:t>
            </a:r>
          </a:p>
        </p:txBody>
      </p:sp>
      <p:sp>
        <p:nvSpPr>
          <p:cNvPr id="3" name="Text Placeholder 2"/>
          <p:cNvSpPr>
            <a:spLocks noGrp="1"/>
          </p:cNvSpPr>
          <p:nvPr>
            <p:ph type="body" sz="half" idx="1"/>
          </p:nvPr>
        </p:nvSpPr>
        <p:spPr>
          <a:xfrm>
            <a:off x="1257300" y="1485900"/>
            <a:ext cx="3810000" cy="30861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lipArt Placeholder 3"/>
          <p:cNvSpPr>
            <a:spLocks noGrp="1"/>
          </p:cNvSpPr>
          <p:nvPr>
            <p:ph type="clipArt" sz="half" idx="2"/>
          </p:nvPr>
        </p:nvSpPr>
        <p:spPr>
          <a:xfrm>
            <a:off x="5219701" y="1485900"/>
            <a:ext cx="3810000" cy="3086100"/>
          </a:xfrm>
        </p:spPr>
        <p:txBody>
          <a:bodyPr/>
          <a:lstStyle/>
          <a:p>
            <a:pPr lvl="0"/>
            <a:endParaRPr lang="en-US" noProof="0"/>
          </a:p>
        </p:txBody>
      </p:sp>
      <p:sp>
        <p:nvSpPr>
          <p:cNvPr id="5" name="Date Placeholder 4">
            <a:extLst>
              <a:ext uri="{FF2B5EF4-FFF2-40B4-BE49-F238E27FC236}">
                <a16:creationId xmlns:a16="http://schemas.microsoft.com/office/drawing/2014/main" id="{1CAD7F65-B0D5-F707-EDA7-E1381888AA32}"/>
              </a:ext>
            </a:extLst>
          </p:cNvPr>
          <p:cNvSpPr>
            <a:spLocks noGrp="1"/>
          </p:cNvSpPr>
          <p:nvPr>
            <p:ph type="dt" sz="half" idx="10"/>
          </p:nvPr>
        </p:nvSpPr>
        <p:spPr>
          <a:xfrm>
            <a:off x="1257591" y="4686607"/>
            <a:ext cx="1904516" cy="342405"/>
          </a:xfrm>
        </p:spPr>
        <p:txBody>
          <a:bodyPr/>
          <a:lstStyle>
            <a:lvl1pPr>
              <a:defRPr/>
            </a:lvl1pPr>
          </a:lstStyle>
          <a:p>
            <a:pPr>
              <a:defRPr/>
            </a:pPr>
            <a:endParaRPr lang="en-CA"/>
          </a:p>
        </p:txBody>
      </p:sp>
      <p:sp>
        <p:nvSpPr>
          <p:cNvPr id="6" name="Footer Placeholder 5">
            <a:extLst>
              <a:ext uri="{FF2B5EF4-FFF2-40B4-BE49-F238E27FC236}">
                <a16:creationId xmlns:a16="http://schemas.microsoft.com/office/drawing/2014/main" id="{B944FF16-F9A5-A6D7-DFE1-8F52B54848D8}"/>
              </a:ext>
            </a:extLst>
          </p:cNvPr>
          <p:cNvSpPr>
            <a:spLocks noGrp="1"/>
          </p:cNvSpPr>
          <p:nvPr>
            <p:ph type="ftr" sz="quarter" idx="11"/>
          </p:nvPr>
        </p:nvSpPr>
        <p:spPr>
          <a:xfrm>
            <a:off x="3695894" y="4686607"/>
            <a:ext cx="2895213" cy="342405"/>
          </a:xfrm>
        </p:spPr>
        <p:txBody>
          <a:bodyPr/>
          <a:lstStyle>
            <a:lvl1pPr>
              <a:defRPr/>
            </a:lvl1pPr>
          </a:lstStyle>
          <a:p>
            <a:pPr>
              <a:defRPr/>
            </a:pPr>
            <a:endParaRPr lang="en-CA"/>
          </a:p>
        </p:txBody>
      </p:sp>
      <p:sp>
        <p:nvSpPr>
          <p:cNvPr id="7" name="Slide Number Placeholder 6">
            <a:extLst>
              <a:ext uri="{FF2B5EF4-FFF2-40B4-BE49-F238E27FC236}">
                <a16:creationId xmlns:a16="http://schemas.microsoft.com/office/drawing/2014/main" id="{DBEC8E94-1731-38B1-6E34-774EE3A58C02}"/>
              </a:ext>
            </a:extLst>
          </p:cNvPr>
          <p:cNvSpPr>
            <a:spLocks noGrp="1"/>
          </p:cNvSpPr>
          <p:nvPr>
            <p:ph type="sldNum" sz="quarter" idx="12"/>
          </p:nvPr>
        </p:nvSpPr>
        <p:spPr>
          <a:xfrm>
            <a:off x="7124893" y="4686607"/>
            <a:ext cx="1904517" cy="342405"/>
          </a:xfrm>
        </p:spPr>
        <p:txBody>
          <a:bodyPr/>
          <a:lstStyle>
            <a:lvl1pPr>
              <a:defRPr/>
            </a:lvl1pPr>
          </a:lstStyle>
          <a:p>
            <a:fld id="{663DCFCA-30D9-476B-BF6C-E535F660BAAC}" type="slidenum">
              <a:rPr lang="en-CA" altLang="en-US"/>
              <a:pPr/>
              <a:t>‹#›</a:t>
            </a:fld>
            <a:endParaRPr lang="en-CA" altLang="en-US"/>
          </a:p>
        </p:txBody>
      </p:sp>
    </p:spTree>
    <p:extLst>
      <p:ext uri="{BB962C8B-B14F-4D97-AF65-F5344CB8AC3E}">
        <p14:creationId xmlns:p14="http://schemas.microsoft.com/office/powerpoint/2010/main" val="2108919437"/>
      </p:ext>
    </p:extLst>
  </p:cSld>
  <p:clrMapOvr>
    <a:masterClrMapping/>
  </p:clrMapOvr>
  <p:transition>
    <p:wipe dir="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Tree>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914400" y="1225154"/>
            <a:ext cx="3836988" cy="346352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903789" y="1225154"/>
            <a:ext cx="3838575" cy="346352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cSld>
  <p:clrMapOvr>
    <a:masterClrMapping/>
  </p:clrMapOv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cSld>
  <p:clrMapOvr>
    <a:masterClrMapping/>
  </p:clrMapOv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sym typeface="Helvetica Neue" pitchFamily="1" charset="0"/>
            </a:endParaRPr>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cSld>
  <p:clrMapOvr>
    <a:masterClrMapping/>
  </p:clrMapOv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2.jpe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jpe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Rectangle 1"/>
          <p:cNvSpPr>
            <a:spLocks noGrp="1" noChangeArrowheads="1"/>
          </p:cNvSpPr>
          <p:nvPr>
            <p:ph type="title"/>
          </p:nvPr>
        </p:nvSpPr>
        <p:spPr bwMode="auto">
          <a:xfrm>
            <a:off x="914401" y="173832"/>
            <a:ext cx="7827963" cy="736997"/>
          </a:xfrm>
          <a:prstGeom prst="rect">
            <a:avLst/>
          </a:prstGeom>
          <a:noFill/>
          <a:ln w="12700">
            <a:noFill/>
            <a:miter lim="800000"/>
            <a:headEnd/>
            <a:tailEnd/>
          </a:ln>
        </p:spPr>
        <p:txBody>
          <a:bodyPr vert="horz" wrap="square" lIns="35717" tIns="35717" rIns="35717" bIns="35717" numCol="1" anchor="b" anchorCtr="0" compatLnSpc="1">
            <a:prstTxWarp prst="textNoShape">
              <a:avLst/>
            </a:prstTxWarp>
          </a:bodyPr>
          <a:lstStyle/>
          <a:p>
            <a:pPr lvl="0"/>
            <a:r>
              <a:rPr lang="en-US" dirty="0">
                <a:sym typeface="Helvetica Neue Light" charset="0"/>
              </a:rPr>
              <a:t>Click to edit Master title style</a:t>
            </a:r>
          </a:p>
        </p:txBody>
      </p:sp>
      <p:sp>
        <p:nvSpPr>
          <p:cNvPr id="2" name="Line 2"/>
          <p:cNvSpPr>
            <a:spLocks noChangeShapeType="1"/>
          </p:cNvSpPr>
          <p:nvPr/>
        </p:nvSpPr>
        <p:spPr bwMode="auto">
          <a:xfrm>
            <a:off x="914400" y="1028700"/>
            <a:ext cx="7773988" cy="9525"/>
          </a:xfrm>
          <a:prstGeom prst="line">
            <a:avLst/>
          </a:prstGeom>
          <a:noFill/>
          <a:ln w="12700">
            <a:solidFill>
              <a:srgbClr val="9A9A9A"/>
            </a:solidFill>
            <a:round/>
            <a:headEnd/>
            <a:tailEnd/>
          </a:ln>
        </p:spPr>
        <p:txBody>
          <a:bodyPr/>
          <a:lstStyle/>
          <a:p>
            <a:pPr>
              <a:defRPr/>
            </a:pPr>
            <a:endParaRPr lang="en-US">
              <a:latin typeface="Helvetica Neue Light" pitchFamily="1" charset="0"/>
              <a:ea typeface="ヒラギノ角ゴ Pro W3" pitchFamily="1" charset="-128"/>
              <a:cs typeface="+mn-cs"/>
              <a:sym typeface="Helvetica Neue Light" pitchFamily="1" charset="0"/>
            </a:endParaRPr>
          </a:p>
        </p:txBody>
      </p:sp>
      <p:sp>
        <p:nvSpPr>
          <p:cNvPr id="2052" name="Rectangle 3"/>
          <p:cNvSpPr>
            <a:spLocks noGrp="1" noChangeArrowheads="1"/>
          </p:cNvSpPr>
          <p:nvPr>
            <p:ph type="body" idx="1"/>
          </p:nvPr>
        </p:nvSpPr>
        <p:spPr bwMode="auto">
          <a:xfrm>
            <a:off x="914401" y="1225154"/>
            <a:ext cx="7827963" cy="3463528"/>
          </a:xfrm>
          <a:prstGeom prst="rect">
            <a:avLst/>
          </a:prstGeom>
          <a:noFill/>
          <a:ln w="12700">
            <a:noFill/>
            <a:miter lim="800000"/>
            <a:headEnd/>
            <a:tailEnd/>
          </a:ln>
        </p:spPr>
        <p:txBody>
          <a:bodyPr vert="horz" wrap="square" lIns="35717" tIns="35717" rIns="35717" bIns="35717" numCol="1" anchor="t" anchorCtr="0" compatLnSpc="1">
            <a:prstTxWarp prst="textNoShape">
              <a:avLst/>
            </a:prstTxWarp>
          </a:bodyPr>
          <a:lstStyle/>
          <a:p>
            <a:pPr lvl="0"/>
            <a:r>
              <a:rPr lang="en-US" dirty="0">
                <a:sym typeface="Helvetica Neue" charset="0"/>
              </a:rPr>
              <a:t>Click to edit Master text styles</a:t>
            </a:r>
          </a:p>
          <a:p>
            <a:pPr lvl="1"/>
            <a:r>
              <a:rPr lang="en-US" dirty="0">
                <a:sym typeface="Helvetica Neue" charset="0"/>
              </a:rPr>
              <a:t>Second level</a:t>
            </a:r>
          </a:p>
          <a:p>
            <a:pPr lvl="2"/>
            <a:r>
              <a:rPr lang="en-US" dirty="0">
                <a:sym typeface="Helvetica Neue" charset="0"/>
              </a:rPr>
              <a:t>Third level</a:t>
            </a:r>
          </a:p>
          <a:p>
            <a:pPr lvl="3"/>
            <a:r>
              <a:rPr lang="en-US" dirty="0">
                <a:sym typeface="Helvetica Neue" charset="0"/>
              </a:rPr>
              <a:t>Fourth level</a:t>
            </a:r>
          </a:p>
          <a:p>
            <a:pPr lvl="4"/>
            <a:r>
              <a:rPr lang="en-US" dirty="0">
                <a:sym typeface="Helvetica Neue" charset="0"/>
              </a:rPr>
              <a:t>Fifth level</a:t>
            </a:r>
          </a:p>
        </p:txBody>
      </p:sp>
      <p:pic>
        <p:nvPicPr>
          <p:cNvPr id="2053" name="Picture 7"/>
          <p:cNvPicPr>
            <a:picLocks noChangeAspect="1" noChangeArrowheads="1"/>
          </p:cNvPicPr>
          <p:nvPr userDrawn="1"/>
        </p:nvPicPr>
        <p:blipFill>
          <a:blip r:embed="rId15" cstate="print"/>
          <a:srcRect l="9732" t="2377" r="79668" b="1128"/>
          <a:stretch>
            <a:fillRect/>
          </a:stretch>
        </p:blipFill>
        <p:spPr bwMode="auto">
          <a:xfrm>
            <a:off x="1" y="1"/>
            <a:ext cx="455715" cy="5177691"/>
          </a:xfrm>
          <a:prstGeom prst="rect">
            <a:avLst/>
          </a:prstGeom>
          <a:noFill/>
          <a:ln w="9525">
            <a:noFill/>
            <a:miter lim="800000"/>
            <a:headEnd/>
            <a:tailEnd/>
          </a:ln>
        </p:spPr>
      </p:pic>
      <p:pic>
        <p:nvPicPr>
          <p:cNvPr id="2054" name="Picture 8" descr="LSN logo_72dpi.jpg                                             006ABFB9Macintosh HD                   BC2D11C2:"/>
          <p:cNvPicPr>
            <a:picLocks noChangeAspect="1" noChangeArrowheads="1"/>
          </p:cNvPicPr>
          <p:nvPr userDrawn="1"/>
        </p:nvPicPr>
        <p:blipFill>
          <a:blip r:embed="rId16" cstate="print"/>
          <a:srcRect/>
          <a:stretch>
            <a:fillRect/>
          </a:stretch>
        </p:blipFill>
        <p:spPr bwMode="auto">
          <a:xfrm>
            <a:off x="8084820" y="4171950"/>
            <a:ext cx="754380" cy="747522"/>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652" r:id="rId1"/>
    <p:sldLayoutId id="2147483653" r:id="rId2"/>
    <p:sldLayoutId id="2147483654" r:id="rId3"/>
    <p:sldLayoutId id="2147483655" r:id="rId4"/>
    <p:sldLayoutId id="2147483656" r:id="rId5"/>
    <p:sldLayoutId id="2147483657" r:id="rId6"/>
    <p:sldLayoutId id="2147483658" r:id="rId7"/>
    <p:sldLayoutId id="2147483659" r:id="rId8"/>
    <p:sldLayoutId id="2147483660" r:id="rId9"/>
    <p:sldLayoutId id="2147483661" r:id="rId10"/>
    <p:sldLayoutId id="2147483662" r:id="rId11"/>
    <p:sldLayoutId id="2147483663" r:id="rId12"/>
    <p:sldLayoutId id="2147483664" r:id="rId13"/>
  </p:sldLayoutIdLst>
  <p:transition/>
  <p:txStyles>
    <p:titleStyle>
      <a:lvl1pPr algn="l" defTabSz="642938" rtl="0" eaLnBrk="0" fontAlgn="base" hangingPunct="0">
        <a:spcBef>
          <a:spcPct val="0"/>
        </a:spcBef>
        <a:spcAft>
          <a:spcPct val="0"/>
        </a:spcAft>
        <a:defRPr sz="3000">
          <a:solidFill>
            <a:schemeClr val="tx1"/>
          </a:solidFill>
          <a:latin typeface="+mj-lt"/>
          <a:ea typeface="+mj-ea"/>
          <a:cs typeface="ヒラギノ角ゴ Pro W3"/>
          <a:sym typeface="Helvetica Neue Light" charset="0"/>
        </a:defRPr>
      </a:lvl1pPr>
      <a:lvl2pPr algn="l" defTabSz="642938" rtl="0" eaLnBrk="0" fontAlgn="base" hangingPunct="0">
        <a:spcBef>
          <a:spcPct val="0"/>
        </a:spcBef>
        <a:spcAft>
          <a:spcPct val="0"/>
        </a:spcAft>
        <a:defRPr sz="3000">
          <a:solidFill>
            <a:schemeClr val="tx1"/>
          </a:solidFill>
          <a:latin typeface="Helvetica Neue Light" pitchFamily="1" charset="0"/>
          <a:ea typeface="ヒラギノ角ゴ Pro W3" pitchFamily="1" charset="-128"/>
          <a:cs typeface="ヒラギノ角ゴ Pro W3"/>
          <a:sym typeface="Helvetica Neue Light" charset="0"/>
        </a:defRPr>
      </a:lvl2pPr>
      <a:lvl3pPr algn="l" defTabSz="642938" rtl="0" eaLnBrk="0" fontAlgn="base" hangingPunct="0">
        <a:spcBef>
          <a:spcPct val="0"/>
        </a:spcBef>
        <a:spcAft>
          <a:spcPct val="0"/>
        </a:spcAft>
        <a:defRPr sz="3000">
          <a:solidFill>
            <a:schemeClr val="tx1"/>
          </a:solidFill>
          <a:latin typeface="Helvetica Neue Light" pitchFamily="1" charset="0"/>
          <a:ea typeface="ヒラギノ角ゴ Pro W3" pitchFamily="1" charset="-128"/>
          <a:cs typeface="ヒラギノ角ゴ Pro W3"/>
          <a:sym typeface="Helvetica Neue Light" charset="0"/>
        </a:defRPr>
      </a:lvl3pPr>
      <a:lvl4pPr algn="l" defTabSz="642938" rtl="0" eaLnBrk="0" fontAlgn="base" hangingPunct="0">
        <a:spcBef>
          <a:spcPct val="0"/>
        </a:spcBef>
        <a:spcAft>
          <a:spcPct val="0"/>
        </a:spcAft>
        <a:defRPr sz="3000">
          <a:solidFill>
            <a:schemeClr val="tx1"/>
          </a:solidFill>
          <a:latin typeface="Helvetica Neue Light" pitchFamily="1" charset="0"/>
          <a:ea typeface="ヒラギノ角ゴ Pro W3" pitchFamily="1" charset="-128"/>
          <a:cs typeface="ヒラギノ角ゴ Pro W3"/>
          <a:sym typeface="Helvetica Neue Light" charset="0"/>
        </a:defRPr>
      </a:lvl4pPr>
      <a:lvl5pPr algn="l" defTabSz="642938" rtl="0" eaLnBrk="0" fontAlgn="base" hangingPunct="0">
        <a:spcBef>
          <a:spcPct val="0"/>
        </a:spcBef>
        <a:spcAft>
          <a:spcPct val="0"/>
        </a:spcAft>
        <a:defRPr sz="3000">
          <a:solidFill>
            <a:schemeClr val="tx1"/>
          </a:solidFill>
          <a:latin typeface="Helvetica Neue Light" pitchFamily="1" charset="0"/>
          <a:ea typeface="ヒラギノ角ゴ Pro W3" pitchFamily="1" charset="-128"/>
          <a:cs typeface="ヒラギノ角ゴ Pro W3"/>
          <a:sym typeface="Helvetica Neue Light" charset="0"/>
        </a:defRPr>
      </a:lvl5pPr>
      <a:lvl6pPr marL="457200" algn="l" defTabSz="642938" rtl="0" fontAlgn="base">
        <a:spcBef>
          <a:spcPct val="0"/>
        </a:spcBef>
        <a:spcAft>
          <a:spcPct val="0"/>
        </a:spcAft>
        <a:defRPr sz="3000">
          <a:solidFill>
            <a:schemeClr val="tx1"/>
          </a:solidFill>
          <a:latin typeface="Helvetica Neue Light" pitchFamily="1" charset="0"/>
          <a:ea typeface="ヒラギノ角ゴ Pro W3" pitchFamily="1" charset="-128"/>
          <a:sym typeface="Helvetica Neue Light" pitchFamily="1" charset="0"/>
        </a:defRPr>
      </a:lvl6pPr>
      <a:lvl7pPr marL="914400" algn="l" defTabSz="642938" rtl="0" fontAlgn="base">
        <a:spcBef>
          <a:spcPct val="0"/>
        </a:spcBef>
        <a:spcAft>
          <a:spcPct val="0"/>
        </a:spcAft>
        <a:defRPr sz="3000">
          <a:solidFill>
            <a:schemeClr val="tx1"/>
          </a:solidFill>
          <a:latin typeface="Helvetica Neue Light" pitchFamily="1" charset="0"/>
          <a:ea typeface="ヒラギノ角ゴ Pro W3" pitchFamily="1" charset="-128"/>
          <a:sym typeface="Helvetica Neue Light" pitchFamily="1" charset="0"/>
        </a:defRPr>
      </a:lvl7pPr>
      <a:lvl8pPr marL="1371600" algn="l" defTabSz="642938" rtl="0" fontAlgn="base">
        <a:spcBef>
          <a:spcPct val="0"/>
        </a:spcBef>
        <a:spcAft>
          <a:spcPct val="0"/>
        </a:spcAft>
        <a:defRPr sz="3000">
          <a:solidFill>
            <a:schemeClr val="tx1"/>
          </a:solidFill>
          <a:latin typeface="Helvetica Neue Light" pitchFamily="1" charset="0"/>
          <a:ea typeface="ヒラギノ角ゴ Pro W3" pitchFamily="1" charset="-128"/>
          <a:sym typeface="Helvetica Neue Light" pitchFamily="1" charset="0"/>
        </a:defRPr>
      </a:lvl8pPr>
      <a:lvl9pPr marL="1828800" algn="l" defTabSz="642938" rtl="0" fontAlgn="base">
        <a:spcBef>
          <a:spcPct val="0"/>
        </a:spcBef>
        <a:spcAft>
          <a:spcPct val="0"/>
        </a:spcAft>
        <a:defRPr sz="3000">
          <a:solidFill>
            <a:schemeClr val="tx1"/>
          </a:solidFill>
          <a:latin typeface="Helvetica Neue Light" pitchFamily="1" charset="0"/>
          <a:ea typeface="ヒラギノ角ゴ Pro W3" pitchFamily="1" charset="-128"/>
          <a:sym typeface="Helvetica Neue Light" pitchFamily="1" charset="0"/>
        </a:defRPr>
      </a:lvl9pPr>
    </p:titleStyle>
    <p:bodyStyle>
      <a:lvl1pPr marL="187325" indent="-187325" algn="l" defTabSz="642938" rtl="0" eaLnBrk="0" fontAlgn="base" hangingPunct="0">
        <a:spcBef>
          <a:spcPts val="3375"/>
        </a:spcBef>
        <a:spcAft>
          <a:spcPct val="0"/>
        </a:spcAft>
        <a:buClr>
          <a:srgbClr val="747474"/>
        </a:buClr>
        <a:buSzPct val="100000"/>
        <a:buFont typeface="Helvetica Neue" charset="0"/>
        <a:buChar char="•"/>
        <a:defRPr>
          <a:solidFill>
            <a:srgbClr val="747474"/>
          </a:solidFill>
          <a:latin typeface="+mn-lt"/>
          <a:ea typeface="+mn-ea"/>
          <a:cs typeface="ヒラギノ角ゴ Pro W3"/>
          <a:sym typeface="Helvetica Neue" charset="0"/>
        </a:defRPr>
      </a:lvl1pPr>
      <a:lvl2pPr marL="463550" indent="-187325" algn="l" defTabSz="642938" rtl="0" eaLnBrk="0" fontAlgn="base" hangingPunct="0">
        <a:spcBef>
          <a:spcPts val="3375"/>
        </a:spcBef>
        <a:spcAft>
          <a:spcPct val="0"/>
        </a:spcAft>
        <a:buClr>
          <a:srgbClr val="747474"/>
        </a:buClr>
        <a:buSzPct val="100000"/>
        <a:buFont typeface="Helvetica Neue" charset="0"/>
        <a:buChar char="•"/>
        <a:defRPr>
          <a:solidFill>
            <a:srgbClr val="747474"/>
          </a:solidFill>
          <a:latin typeface="+mn-lt"/>
          <a:ea typeface="+mn-ea"/>
          <a:cs typeface="ヒラギノ角ゴ Pro W3"/>
          <a:sym typeface="Helvetica Neue" charset="0"/>
        </a:defRPr>
      </a:lvl2pPr>
      <a:lvl3pPr marL="776288" indent="-187325" algn="l" defTabSz="642938" rtl="0" eaLnBrk="0" fontAlgn="base" hangingPunct="0">
        <a:spcBef>
          <a:spcPts val="3375"/>
        </a:spcBef>
        <a:spcAft>
          <a:spcPct val="0"/>
        </a:spcAft>
        <a:buClr>
          <a:srgbClr val="747474"/>
        </a:buClr>
        <a:buSzPct val="100000"/>
        <a:buFont typeface="Helvetica Neue" charset="0"/>
        <a:buChar char="•"/>
        <a:defRPr>
          <a:solidFill>
            <a:srgbClr val="747474"/>
          </a:solidFill>
          <a:latin typeface="+mn-lt"/>
          <a:ea typeface="+mn-ea"/>
          <a:cs typeface="ヒラギノ角ゴ Pro W3"/>
          <a:sym typeface="Helvetica Neue" charset="0"/>
        </a:defRPr>
      </a:lvl3pPr>
      <a:lvl4pPr marL="1089025" indent="-187325" algn="l" defTabSz="642938" rtl="0" eaLnBrk="0" fontAlgn="base" hangingPunct="0">
        <a:spcBef>
          <a:spcPts val="3375"/>
        </a:spcBef>
        <a:spcAft>
          <a:spcPct val="0"/>
        </a:spcAft>
        <a:buClr>
          <a:srgbClr val="747474"/>
        </a:buClr>
        <a:buSzPct val="100000"/>
        <a:buFont typeface="Helvetica Neue" charset="0"/>
        <a:buChar char="•"/>
        <a:defRPr>
          <a:solidFill>
            <a:srgbClr val="747474"/>
          </a:solidFill>
          <a:latin typeface="+mn-lt"/>
          <a:ea typeface="+mn-ea"/>
          <a:cs typeface="ヒラギノ角ゴ Pro W3"/>
          <a:sym typeface="Helvetica Neue" charset="0"/>
        </a:defRPr>
      </a:lvl4pPr>
      <a:lvl5pPr marL="1401763" indent="-187325" algn="l" defTabSz="642938" rtl="0" eaLnBrk="0" fontAlgn="base" hangingPunct="0">
        <a:spcBef>
          <a:spcPts val="3375"/>
        </a:spcBef>
        <a:spcAft>
          <a:spcPct val="0"/>
        </a:spcAft>
        <a:buClr>
          <a:srgbClr val="747474"/>
        </a:buClr>
        <a:buSzPct val="100000"/>
        <a:buFont typeface="Helvetica Neue" charset="0"/>
        <a:buChar char="•"/>
        <a:defRPr>
          <a:solidFill>
            <a:srgbClr val="747474"/>
          </a:solidFill>
          <a:latin typeface="+mn-lt"/>
          <a:ea typeface="+mn-ea"/>
          <a:cs typeface="ヒラギノ角ゴ Pro W3"/>
          <a:sym typeface="Helvetica Neue" charset="0"/>
        </a:defRPr>
      </a:lvl5pPr>
      <a:lvl6pPr marL="1858963" indent="-187325" algn="l" defTabSz="642938" rtl="0" fontAlgn="base">
        <a:spcBef>
          <a:spcPts val="3375"/>
        </a:spcBef>
        <a:spcAft>
          <a:spcPct val="0"/>
        </a:spcAft>
        <a:buClr>
          <a:srgbClr val="747474"/>
        </a:buClr>
        <a:buSzPct val="100000"/>
        <a:buFont typeface="Helvetica Neue" pitchFamily="1" charset="0"/>
        <a:buChar char="•"/>
        <a:defRPr>
          <a:solidFill>
            <a:srgbClr val="747474"/>
          </a:solidFill>
          <a:latin typeface="+mn-lt"/>
          <a:ea typeface="+mn-ea"/>
          <a:sym typeface="Helvetica Neue" pitchFamily="1" charset="0"/>
        </a:defRPr>
      </a:lvl6pPr>
      <a:lvl7pPr marL="2316163" indent="-187325" algn="l" defTabSz="642938" rtl="0" fontAlgn="base">
        <a:spcBef>
          <a:spcPts val="3375"/>
        </a:spcBef>
        <a:spcAft>
          <a:spcPct val="0"/>
        </a:spcAft>
        <a:buClr>
          <a:srgbClr val="747474"/>
        </a:buClr>
        <a:buSzPct val="100000"/>
        <a:buFont typeface="Helvetica Neue" pitchFamily="1" charset="0"/>
        <a:buChar char="•"/>
        <a:defRPr>
          <a:solidFill>
            <a:srgbClr val="747474"/>
          </a:solidFill>
          <a:latin typeface="+mn-lt"/>
          <a:ea typeface="+mn-ea"/>
          <a:sym typeface="Helvetica Neue" pitchFamily="1" charset="0"/>
        </a:defRPr>
      </a:lvl7pPr>
      <a:lvl8pPr marL="2773363" indent="-187325" algn="l" defTabSz="642938" rtl="0" fontAlgn="base">
        <a:spcBef>
          <a:spcPts val="3375"/>
        </a:spcBef>
        <a:spcAft>
          <a:spcPct val="0"/>
        </a:spcAft>
        <a:buClr>
          <a:srgbClr val="747474"/>
        </a:buClr>
        <a:buSzPct val="100000"/>
        <a:buFont typeface="Helvetica Neue" pitchFamily="1" charset="0"/>
        <a:buChar char="•"/>
        <a:defRPr>
          <a:solidFill>
            <a:srgbClr val="747474"/>
          </a:solidFill>
          <a:latin typeface="+mn-lt"/>
          <a:ea typeface="+mn-ea"/>
          <a:sym typeface="Helvetica Neue" pitchFamily="1" charset="0"/>
        </a:defRPr>
      </a:lvl8pPr>
      <a:lvl9pPr marL="3230563" indent="-187325" algn="l" defTabSz="642938" rtl="0" fontAlgn="base">
        <a:spcBef>
          <a:spcPts val="3375"/>
        </a:spcBef>
        <a:spcAft>
          <a:spcPct val="0"/>
        </a:spcAft>
        <a:buClr>
          <a:srgbClr val="747474"/>
        </a:buClr>
        <a:buSzPct val="100000"/>
        <a:buFont typeface="Helvetica Neue" pitchFamily="1" charset="0"/>
        <a:buChar char="•"/>
        <a:defRPr>
          <a:solidFill>
            <a:srgbClr val="747474"/>
          </a:solidFill>
          <a:latin typeface="+mn-lt"/>
          <a:ea typeface="+mn-ea"/>
          <a:sym typeface="Helvetica Neue" pitchFamily="1" charset="0"/>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image" Target="../media/image4.jpeg"/></Relationships>
</file>

<file path=ppt/slides/_rels/slide10.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2.jpeg"/></Relationships>
</file>

<file path=ppt/slides/_rels/slide100.xml.rels><?xml version="1.0" encoding="UTF-8" standalone="yes"?>
<Relationships xmlns="http://schemas.openxmlformats.org/package/2006/relationships"><Relationship Id="rId2" Type="http://schemas.openxmlformats.org/officeDocument/2006/relationships/notesSlide" Target="../notesSlides/notesSlide86.xml"/><Relationship Id="rId1" Type="http://schemas.openxmlformats.org/officeDocument/2006/relationships/slideLayout" Target="../slideLayouts/slideLayout2.xml"/></Relationships>
</file>

<file path=ppt/slides/_rels/slide101.xml.rels><?xml version="1.0" encoding="UTF-8" standalone="yes"?>
<Relationships xmlns="http://schemas.openxmlformats.org/package/2006/relationships"><Relationship Id="rId3" Type="http://schemas.openxmlformats.org/officeDocument/2006/relationships/image" Target="../media/image56.wmf"/><Relationship Id="rId2" Type="http://schemas.openxmlformats.org/officeDocument/2006/relationships/notesSlide" Target="../notesSlides/notesSlide87.xml"/><Relationship Id="rId1" Type="http://schemas.openxmlformats.org/officeDocument/2006/relationships/slideLayout" Target="../slideLayouts/slideLayout7.xml"/><Relationship Id="rId4" Type="http://schemas.openxmlformats.org/officeDocument/2006/relationships/image" Target="../media/image14.jpeg"/></Relationships>
</file>

<file path=ppt/slides/_rels/slide102.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notesSlide" Target="../notesSlides/notesSlide88.xml"/><Relationship Id="rId1" Type="http://schemas.openxmlformats.org/officeDocument/2006/relationships/slideLayout" Target="../slideLayouts/slideLayout7.xml"/></Relationships>
</file>

<file path=ppt/slides/_rels/slide103.xml.rels><?xml version="1.0" encoding="UTF-8" standalone="yes"?>
<Relationships xmlns="http://schemas.openxmlformats.org/package/2006/relationships"><Relationship Id="rId3" Type="http://schemas.openxmlformats.org/officeDocument/2006/relationships/image" Target="../media/image45.jpeg"/><Relationship Id="rId2" Type="http://schemas.openxmlformats.org/officeDocument/2006/relationships/notesSlide" Target="../notesSlides/notesSlide89.xml"/><Relationship Id="rId1" Type="http://schemas.openxmlformats.org/officeDocument/2006/relationships/slideLayout" Target="../slideLayouts/slideLayout2.xml"/><Relationship Id="rId4" Type="http://schemas.openxmlformats.org/officeDocument/2006/relationships/image" Target="../media/image46.jpeg"/></Relationships>
</file>

<file path=ppt/slides/_rels/slide104.xml.rels><?xml version="1.0" encoding="UTF-8" standalone="yes"?>
<Relationships xmlns="http://schemas.openxmlformats.org/package/2006/relationships"><Relationship Id="rId3" Type="http://schemas.openxmlformats.org/officeDocument/2006/relationships/image" Target="../media/image58.wmf"/><Relationship Id="rId2" Type="http://schemas.openxmlformats.org/officeDocument/2006/relationships/notesSlide" Target="../notesSlides/notesSlide90.xml"/><Relationship Id="rId1" Type="http://schemas.openxmlformats.org/officeDocument/2006/relationships/slideLayout" Target="../slideLayouts/slideLayout2.xml"/></Relationships>
</file>

<file path=ppt/slides/_rels/slide105.xml.rels><?xml version="1.0" encoding="UTF-8" standalone="yes"?>
<Relationships xmlns="http://schemas.openxmlformats.org/package/2006/relationships"><Relationship Id="rId3" Type="http://schemas.openxmlformats.org/officeDocument/2006/relationships/image" Target="../media/image59.png"/><Relationship Id="rId2" Type="http://schemas.openxmlformats.org/officeDocument/2006/relationships/notesSlide" Target="../notesSlides/notesSlide91.xml"/><Relationship Id="rId1" Type="http://schemas.openxmlformats.org/officeDocument/2006/relationships/slideLayout" Target="../slideLayouts/slideLayout2.xml"/></Relationships>
</file>

<file path=ppt/slides/_rels/slide106.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notesSlide" Target="../notesSlides/notesSlide92.xml"/><Relationship Id="rId1" Type="http://schemas.openxmlformats.org/officeDocument/2006/relationships/slideLayout" Target="../slideLayouts/slideLayout7.xml"/></Relationships>
</file>

<file path=ppt/slides/_rels/slide107.xml.rels><?xml version="1.0" encoding="UTF-8" standalone="yes"?>
<Relationships xmlns="http://schemas.openxmlformats.org/package/2006/relationships"><Relationship Id="rId3" Type="http://schemas.openxmlformats.org/officeDocument/2006/relationships/image" Target="../media/image60.png"/><Relationship Id="rId2" Type="http://schemas.openxmlformats.org/officeDocument/2006/relationships/notesSlide" Target="../notesSlides/notesSlide93.xml"/><Relationship Id="rId1" Type="http://schemas.openxmlformats.org/officeDocument/2006/relationships/slideLayout" Target="../slideLayouts/slideLayout7.xml"/></Relationships>
</file>

<file path=ppt/slides/_rels/slide108.xml.rels><?xml version="1.0" encoding="UTF-8" standalone="yes"?>
<Relationships xmlns="http://schemas.openxmlformats.org/package/2006/relationships"><Relationship Id="rId3" Type="http://schemas.openxmlformats.org/officeDocument/2006/relationships/image" Target="../media/image61.png"/><Relationship Id="rId2" Type="http://schemas.openxmlformats.org/officeDocument/2006/relationships/notesSlide" Target="../notesSlides/notesSlide94.xml"/><Relationship Id="rId1" Type="http://schemas.openxmlformats.org/officeDocument/2006/relationships/slideLayout" Target="../slideLayouts/slideLayout7.xml"/></Relationships>
</file>

<file path=ppt/slides/_rels/slide109.xml.rels><?xml version="1.0" encoding="UTF-8" standalone="yes"?>
<Relationships xmlns="http://schemas.openxmlformats.org/package/2006/relationships"><Relationship Id="rId3" Type="http://schemas.openxmlformats.org/officeDocument/2006/relationships/oleObject" Target="../embeddings/oleObject14.bin"/><Relationship Id="rId2" Type="http://schemas.openxmlformats.org/officeDocument/2006/relationships/notesSlide" Target="../notesSlides/notesSlide95.xml"/><Relationship Id="rId1" Type="http://schemas.openxmlformats.org/officeDocument/2006/relationships/slideLayout" Target="../slideLayouts/slideLayout7.xml"/><Relationship Id="rId4" Type="http://schemas.openxmlformats.org/officeDocument/2006/relationships/image" Target="../media/image19.wmf"/></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0.xml.rels><?xml version="1.0" encoding="UTF-8" standalone="yes"?>
<Relationships xmlns="http://schemas.openxmlformats.org/package/2006/relationships"><Relationship Id="rId2" Type="http://schemas.openxmlformats.org/officeDocument/2006/relationships/notesSlide" Target="../notesSlides/notesSlide96.xml"/><Relationship Id="rId1" Type="http://schemas.openxmlformats.org/officeDocument/2006/relationships/slideLayout" Target="../slideLayouts/slideLayout13.xml"/></Relationships>
</file>

<file path=ppt/slides/_rels/slide111.xml.rels><?xml version="1.0" encoding="UTF-8" standalone="yes"?>
<Relationships xmlns="http://schemas.openxmlformats.org/package/2006/relationships"><Relationship Id="rId2" Type="http://schemas.openxmlformats.org/officeDocument/2006/relationships/notesSlide" Target="../notesSlides/notesSlide97.xml"/><Relationship Id="rId1" Type="http://schemas.openxmlformats.org/officeDocument/2006/relationships/slideLayout" Target="../slideLayouts/slideLayout13.xml"/></Relationships>
</file>

<file path=ppt/slides/_rels/slide112.xml.rels><?xml version="1.0" encoding="UTF-8" standalone="yes"?>
<Relationships xmlns="http://schemas.openxmlformats.org/package/2006/relationships"><Relationship Id="rId2" Type="http://schemas.openxmlformats.org/officeDocument/2006/relationships/notesSlide" Target="../notesSlides/notesSlide98.xml"/><Relationship Id="rId1" Type="http://schemas.openxmlformats.org/officeDocument/2006/relationships/slideLayout" Target="../slideLayouts/slideLayout13.xml"/></Relationships>
</file>

<file path=ppt/slides/_rels/slide113.xml.rels><?xml version="1.0" encoding="UTF-8" standalone="yes"?>
<Relationships xmlns="http://schemas.openxmlformats.org/package/2006/relationships"><Relationship Id="rId2" Type="http://schemas.openxmlformats.org/officeDocument/2006/relationships/notesSlide" Target="../notesSlides/notesSlide99.xml"/><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2.xml"/><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4.xml"/><Relationship Id="rId1" Type="http://schemas.openxmlformats.org/officeDocument/2006/relationships/slideLayout" Target="../slideLayouts/slideLayout7.xml"/><Relationship Id="rId4" Type="http://schemas.openxmlformats.org/officeDocument/2006/relationships/image" Target="../media/image11.jpeg"/></Relationships>
</file>

<file path=ppt/slides/_rels/slide19.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hyperlink" Target="http://www.lifespringnetwork.org/" TargetMode="External"/><Relationship Id="rId7" Type="http://schemas.openxmlformats.org/officeDocument/2006/relationships/hyperlink" Target="https://www.lifespringnetwork.org/s/Fillable-PDF-Post-Retreat-Experience-Questionnaire43.pdf" TargetMode="External"/><Relationship Id="rId2" Type="http://schemas.openxmlformats.org/officeDocument/2006/relationships/notesSlide" Target="../notesSlides/notesSlide2.xml"/><Relationship Id="rId1" Type="http://schemas.openxmlformats.org/officeDocument/2006/relationships/slideLayout" Target="../slideLayouts/slideLayout13.xml"/><Relationship Id="rId6" Type="http://schemas.openxmlformats.org/officeDocument/2006/relationships/hyperlink" Target="https://www.lifespringnetwork.org/s/Fillable-PDF-Interview-Questionnaire-for-Recalibrate-Retreat21.pdf" TargetMode="External"/><Relationship Id="rId5" Type="http://schemas.openxmlformats.org/officeDocument/2006/relationships/hyperlink" Target="https://www.lifespringnetwork.org/s/Fillable-PDF-Consent-Form-for-Recalibrate-Retreat86.pdf" TargetMode="External"/><Relationship Id="rId4" Type="http://schemas.openxmlformats.org/officeDocument/2006/relationships/hyperlink" Target="https://www.lifespringnetwork.org/s/recalibrate-workbook-fillable-pdf-72523.pdf" TargetMode="External"/></Relationships>
</file>

<file path=ppt/slides/_rels/slide20.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5.xml"/><Relationship Id="rId1" Type="http://schemas.openxmlformats.org/officeDocument/2006/relationships/slideLayout" Target="../slideLayouts/slideLayout2.xml"/><Relationship Id="rId5" Type="http://schemas.openxmlformats.org/officeDocument/2006/relationships/image" Target="../media/image15.wmf"/><Relationship Id="rId4" Type="http://schemas.openxmlformats.org/officeDocument/2006/relationships/oleObject" Target="../embeddings/oleObject1.bin"/></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image" Target="../media/image16.wmf"/></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notesSlide" Target="../notesSlides/notesSlide23.xml"/><Relationship Id="rId1" Type="http://schemas.openxmlformats.org/officeDocument/2006/relationships/slideLayout" Target="../slideLayouts/slideLayout12.xml"/><Relationship Id="rId5" Type="http://schemas.openxmlformats.org/officeDocument/2006/relationships/image" Target="../media/image14.jpeg"/><Relationship Id="rId4" Type="http://schemas.openxmlformats.org/officeDocument/2006/relationships/image" Target="../media/image18.wmf"/></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0.xml.rels><?xml version="1.0" encoding="UTF-8" standalone="yes"?>
<Relationships xmlns="http://schemas.openxmlformats.org/package/2006/relationships"><Relationship Id="rId3" Type="http://schemas.openxmlformats.org/officeDocument/2006/relationships/image" Target="../media/image19.wmf"/><Relationship Id="rId2" Type="http://schemas.openxmlformats.org/officeDocument/2006/relationships/oleObject" Target="../embeddings/oleObject4.bin"/><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3" Type="http://schemas.openxmlformats.org/officeDocument/2006/relationships/image" Target="../media/image20.wmf"/><Relationship Id="rId2" Type="http://schemas.openxmlformats.org/officeDocument/2006/relationships/notesSlide" Target="../notesSlides/notesSlide24.xml"/><Relationship Id="rId1" Type="http://schemas.openxmlformats.org/officeDocument/2006/relationships/slideLayout" Target="../slideLayouts/slideLayout7.xml"/><Relationship Id="rId4" Type="http://schemas.openxmlformats.org/officeDocument/2006/relationships/image" Target="../media/image21.jpeg"/></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22.wmf"/><Relationship Id="rId2" Type="http://schemas.openxmlformats.org/officeDocument/2006/relationships/oleObject" Target="../embeddings/oleObject5.bin"/><Relationship Id="rId1" Type="http://schemas.openxmlformats.org/officeDocument/2006/relationships/slideLayout" Target="../slideLayouts/slideLayout7.xml"/><Relationship Id="rId5" Type="http://schemas.openxmlformats.org/officeDocument/2006/relationships/image" Target="../media/image23.wmf"/><Relationship Id="rId4" Type="http://schemas.openxmlformats.org/officeDocument/2006/relationships/oleObject" Target="../embeddings/oleObject6.bin"/></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24.wmf"/><Relationship Id="rId2" Type="http://schemas.openxmlformats.org/officeDocument/2006/relationships/oleObject" Target="../embeddings/oleObject7.bin"/><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7.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27.xml"/><Relationship Id="rId1" Type="http://schemas.openxmlformats.org/officeDocument/2006/relationships/slideLayout" Target="../slideLayouts/slideLayout2.xml"/><Relationship Id="rId4" Type="http://schemas.openxmlformats.org/officeDocument/2006/relationships/image" Target="../media/image25.wmf"/></Relationships>
</file>

<file path=ppt/slides/_rels/slide38.xml.rels><?xml version="1.0" encoding="UTF-8" standalone="yes"?>
<Relationships xmlns="http://schemas.openxmlformats.org/package/2006/relationships"><Relationship Id="rId3" Type="http://schemas.openxmlformats.org/officeDocument/2006/relationships/oleObject" Target="../embeddings/oleObject8.bin"/><Relationship Id="rId2" Type="http://schemas.openxmlformats.org/officeDocument/2006/relationships/notesSlide" Target="../notesSlides/notesSlide28.xml"/><Relationship Id="rId1" Type="http://schemas.openxmlformats.org/officeDocument/2006/relationships/slideLayout" Target="../slideLayouts/slideLayout2.xml"/><Relationship Id="rId4" Type="http://schemas.openxmlformats.org/officeDocument/2006/relationships/image" Target="../media/image26.wmf"/></Relationships>
</file>

<file path=ppt/slides/_rels/slide39.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13.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3.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13.xml"/></Relationships>
</file>

<file path=ppt/slides/_rels/slide5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41.xml"/><Relationship Id="rId1" Type="http://schemas.openxmlformats.org/officeDocument/2006/relationships/slideLayout" Target="../slideLayouts/slideLayout7.xml"/><Relationship Id="rId4" Type="http://schemas.openxmlformats.org/officeDocument/2006/relationships/image" Target="../media/image11.jpeg"/></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42.xml"/><Relationship Id="rId1" Type="http://schemas.openxmlformats.org/officeDocument/2006/relationships/slideLayout" Target="../slideLayouts/slideLayout7.xml"/><Relationship Id="rId4" Type="http://schemas.openxmlformats.org/officeDocument/2006/relationships/image" Target="../media/image11.jpeg"/></Relationships>
</file>

<file path=ppt/slides/_rels/slide55.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43.xml"/><Relationship Id="rId1" Type="http://schemas.openxmlformats.org/officeDocument/2006/relationships/slideLayout" Target="../slideLayouts/slideLayout2.xml"/><Relationship Id="rId4" Type="http://schemas.openxmlformats.org/officeDocument/2006/relationships/image" Target="../media/image28.jpeg"/></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47.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3.xml"/></Relationships>
</file>

<file path=ppt/slides/_rels/slide60.xml.rels><?xml version="1.0" encoding="UTF-8" standalone="yes"?>
<Relationships xmlns="http://schemas.openxmlformats.org/package/2006/relationships"><Relationship Id="rId3" Type="http://schemas.openxmlformats.org/officeDocument/2006/relationships/image" Target="../media/image30.gif"/><Relationship Id="rId2" Type="http://schemas.openxmlformats.org/officeDocument/2006/relationships/notesSlide" Target="../notesSlides/notesSlide48.xml"/><Relationship Id="rId1" Type="http://schemas.openxmlformats.org/officeDocument/2006/relationships/slideLayout" Target="../slideLayouts/slideLayout2.xml"/><Relationship Id="rId4" Type="http://schemas.openxmlformats.org/officeDocument/2006/relationships/image" Target="../media/image31.jpeg"/></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notesSlide" Target="../notesSlides/notesSlide52.xml"/><Relationship Id="rId1" Type="http://schemas.openxmlformats.org/officeDocument/2006/relationships/slideLayout" Target="../slideLayouts/slideLayout2.xml"/><Relationship Id="rId4" Type="http://schemas.openxmlformats.org/officeDocument/2006/relationships/image" Target="../media/image34.png"/></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notesSlide" Target="../notesSlides/notesSlide54.xml"/><Relationship Id="rId1" Type="http://schemas.openxmlformats.org/officeDocument/2006/relationships/slideLayout" Target="../slideLayouts/slideLayout2.xml"/><Relationship Id="rId4" Type="http://schemas.openxmlformats.org/officeDocument/2006/relationships/image" Target="../media/image36.wmf"/></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56.xml"/><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57.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3.xml"/></Relationships>
</file>

<file path=ppt/slides/_rels/slide70.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notesSlide" Target="../notesSlides/notesSlide58.xml"/><Relationship Id="rId1" Type="http://schemas.openxmlformats.org/officeDocument/2006/relationships/slideLayout" Target="../slideLayouts/slideLayout2.xml"/><Relationship Id="rId4" Type="http://schemas.openxmlformats.org/officeDocument/2006/relationships/image" Target="../media/image14.jpeg"/></Relationships>
</file>

<file path=ppt/slides/_rels/slide71.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59.xml"/><Relationship Id="rId1" Type="http://schemas.openxmlformats.org/officeDocument/2006/relationships/slideLayout" Target="../slideLayouts/slideLayout7.xml"/></Relationships>
</file>

<file path=ppt/slides/_rels/slide72.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2" Type="http://schemas.openxmlformats.org/officeDocument/2006/relationships/notesSlide" Target="../notesSlides/notesSlide61.xml"/><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notesSlide" Target="../notesSlides/notesSlide62.xml"/><Relationship Id="rId1" Type="http://schemas.openxmlformats.org/officeDocument/2006/relationships/slideLayout" Target="../slideLayouts/slideLayout2.xml"/><Relationship Id="rId4" Type="http://schemas.openxmlformats.org/officeDocument/2006/relationships/image" Target="../media/image42.jpeg"/></Relationships>
</file>

<file path=ppt/slides/_rels/slide75.xml.rels><?xml version="1.0" encoding="UTF-8" standalone="yes"?>
<Relationships xmlns="http://schemas.openxmlformats.org/package/2006/relationships"><Relationship Id="rId3" Type="http://schemas.openxmlformats.org/officeDocument/2006/relationships/image" Target="../media/image43.jpeg"/><Relationship Id="rId2" Type="http://schemas.openxmlformats.org/officeDocument/2006/relationships/notesSlide" Target="../notesSlides/notesSlide63.xml"/><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3" Type="http://schemas.openxmlformats.org/officeDocument/2006/relationships/image" Target="../media/image44.wmf"/><Relationship Id="rId2" Type="http://schemas.openxmlformats.org/officeDocument/2006/relationships/notesSlide" Target="../notesSlides/notesSlide64.xml"/><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2" Type="http://schemas.openxmlformats.org/officeDocument/2006/relationships/notesSlide" Target="../notesSlides/notesSlide65.xml"/><Relationship Id="rId1" Type="http://schemas.openxmlformats.org/officeDocument/2006/relationships/slideLayout" Target="../slideLayouts/slideLayout7.xml"/></Relationships>
</file>

<file path=ppt/slides/_rels/slide78.xml.rels><?xml version="1.0" encoding="UTF-8" standalone="yes"?>
<Relationships xmlns="http://schemas.openxmlformats.org/package/2006/relationships"><Relationship Id="rId3" Type="http://schemas.openxmlformats.org/officeDocument/2006/relationships/image" Target="../media/image45.jpeg"/><Relationship Id="rId2" Type="http://schemas.openxmlformats.org/officeDocument/2006/relationships/notesSlide" Target="../notesSlides/notesSlide66.xml"/><Relationship Id="rId1" Type="http://schemas.openxmlformats.org/officeDocument/2006/relationships/slideLayout" Target="../slideLayouts/slideLayout2.xml"/><Relationship Id="rId4" Type="http://schemas.openxmlformats.org/officeDocument/2006/relationships/image" Target="../media/image46.jpeg"/></Relationships>
</file>

<file path=ppt/slides/_rels/slide79.xml.rels><?xml version="1.0" encoding="UTF-8" standalone="yes"?>
<Relationships xmlns="http://schemas.openxmlformats.org/package/2006/relationships"><Relationship Id="rId3" Type="http://schemas.openxmlformats.org/officeDocument/2006/relationships/image" Target="../media/image47.wmf"/><Relationship Id="rId2" Type="http://schemas.openxmlformats.org/officeDocument/2006/relationships/notesSlide" Target="../notesSlides/notesSlide67.xml"/><Relationship Id="rId1" Type="http://schemas.openxmlformats.org/officeDocument/2006/relationships/slideLayout" Target="../slideLayouts/slideLayout2.xml"/><Relationship Id="rId4" Type="http://schemas.openxmlformats.org/officeDocument/2006/relationships/image" Target="../media/image48.jpe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3.xml"/></Relationships>
</file>

<file path=ppt/slides/_rels/slide80.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notesSlide" Target="../notesSlides/notesSlide68.xml"/><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2" Type="http://schemas.openxmlformats.org/officeDocument/2006/relationships/notesSlide" Target="../notesSlides/notesSlide69.xml"/><Relationship Id="rId1" Type="http://schemas.openxmlformats.org/officeDocument/2006/relationships/slideLayout" Target="../slideLayouts/slideLayout13.xml"/></Relationships>
</file>

<file path=ppt/slides/_rels/slide82.xml.rels><?xml version="1.0" encoding="UTF-8" standalone="yes"?>
<Relationships xmlns="http://schemas.openxmlformats.org/package/2006/relationships"><Relationship Id="rId2" Type="http://schemas.openxmlformats.org/officeDocument/2006/relationships/notesSlide" Target="../notesSlides/notesSlide70.xml"/><Relationship Id="rId1" Type="http://schemas.openxmlformats.org/officeDocument/2006/relationships/slideLayout" Target="../slideLayouts/slideLayout13.xml"/></Relationships>
</file>

<file path=ppt/slides/_rels/slide83.xml.rels><?xml version="1.0" encoding="UTF-8" standalone="yes"?>
<Relationships xmlns="http://schemas.openxmlformats.org/package/2006/relationships"><Relationship Id="rId2" Type="http://schemas.openxmlformats.org/officeDocument/2006/relationships/notesSlide" Target="../notesSlides/notesSlide71.xml"/><Relationship Id="rId1" Type="http://schemas.openxmlformats.org/officeDocument/2006/relationships/slideLayout" Target="../slideLayouts/slideLayout13.xml"/></Relationships>
</file>

<file path=ppt/slides/_rels/slide84.xml.rels><?xml version="1.0" encoding="UTF-8" standalone="yes"?>
<Relationships xmlns="http://schemas.openxmlformats.org/package/2006/relationships"><Relationship Id="rId2" Type="http://schemas.openxmlformats.org/officeDocument/2006/relationships/notesSlide" Target="../notesSlides/notesSlide72.xml"/><Relationship Id="rId1" Type="http://schemas.openxmlformats.org/officeDocument/2006/relationships/slideLayout" Target="../slideLayouts/slideLayout13.xml"/></Relationships>
</file>

<file path=ppt/slides/_rels/slide8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73.xml"/><Relationship Id="rId1" Type="http://schemas.openxmlformats.org/officeDocument/2006/relationships/slideLayout" Target="../slideLayouts/slideLayout7.xml"/><Relationship Id="rId4" Type="http://schemas.openxmlformats.org/officeDocument/2006/relationships/image" Target="../media/image11.jpeg"/></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8.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74.xml"/><Relationship Id="rId1" Type="http://schemas.openxmlformats.org/officeDocument/2006/relationships/slideLayout" Target="../slideLayouts/slideLayout7.xml"/><Relationship Id="rId4" Type="http://schemas.openxmlformats.org/officeDocument/2006/relationships/image" Target="../media/image11.jpeg"/></Relationships>
</file>

<file path=ppt/slides/_rels/slide89.xml.rels><?xml version="1.0" encoding="UTF-8" standalone="yes"?>
<Relationships xmlns="http://schemas.openxmlformats.org/package/2006/relationships"><Relationship Id="rId3" Type="http://schemas.openxmlformats.org/officeDocument/2006/relationships/image" Target="../media/image50.jpeg"/><Relationship Id="rId2" Type="http://schemas.openxmlformats.org/officeDocument/2006/relationships/notesSlide" Target="../notesSlides/notesSlide75.xml"/><Relationship Id="rId1" Type="http://schemas.openxmlformats.org/officeDocument/2006/relationships/slideLayout" Target="../slideLayouts/slideLayout2.xml"/><Relationship Id="rId4" Type="http://schemas.openxmlformats.org/officeDocument/2006/relationships/image" Target="../media/image14.jpe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3.xml"/></Relationships>
</file>

<file path=ppt/slides/_rels/slide90.xml.rels><?xml version="1.0" encoding="UTF-8" standalone="yes"?>
<Relationships xmlns="http://schemas.openxmlformats.org/package/2006/relationships"><Relationship Id="rId2" Type="http://schemas.openxmlformats.org/officeDocument/2006/relationships/notesSlide" Target="../notesSlides/notesSlide76.xml"/><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2" Type="http://schemas.openxmlformats.org/officeDocument/2006/relationships/notesSlide" Target="../notesSlides/notesSlide77.xml"/><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notesSlide" Target="../notesSlides/notesSlide78.xml"/><Relationship Id="rId1" Type="http://schemas.openxmlformats.org/officeDocument/2006/relationships/slideLayout" Target="../slideLayouts/slideLayout7.xml"/></Relationships>
</file>

<file path=ppt/slides/_rels/slide93.xml.rels><?xml version="1.0" encoding="UTF-8" standalone="yes"?>
<Relationships xmlns="http://schemas.openxmlformats.org/package/2006/relationships"><Relationship Id="rId3" Type="http://schemas.openxmlformats.org/officeDocument/2006/relationships/oleObject" Target="../embeddings/oleObject9.bin"/><Relationship Id="rId2" Type="http://schemas.openxmlformats.org/officeDocument/2006/relationships/notesSlide" Target="../notesSlides/notesSlide79.xml"/><Relationship Id="rId1" Type="http://schemas.openxmlformats.org/officeDocument/2006/relationships/slideLayout" Target="../slideLayouts/slideLayout2.xml"/><Relationship Id="rId4" Type="http://schemas.openxmlformats.org/officeDocument/2006/relationships/image" Target="../media/image52.wmf"/></Relationships>
</file>

<file path=ppt/slides/_rels/slide94.xml.rels><?xml version="1.0" encoding="UTF-8" standalone="yes"?>
<Relationships xmlns="http://schemas.openxmlformats.org/package/2006/relationships"><Relationship Id="rId3" Type="http://schemas.openxmlformats.org/officeDocument/2006/relationships/oleObject" Target="../embeddings/oleObject10.bin"/><Relationship Id="rId2" Type="http://schemas.openxmlformats.org/officeDocument/2006/relationships/notesSlide" Target="../notesSlides/notesSlide80.xml"/><Relationship Id="rId1" Type="http://schemas.openxmlformats.org/officeDocument/2006/relationships/slideLayout" Target="../slideLayouts/slideLayout2.xml"/><Relationship Id="rId6" Type="http://schemas.openxmlformats.org/officeDocument/2006/relationships/image" Target="../media/image54.wmf"/><Relationship Id="rId5" Type="http://schemas.openxmlformats.org/officeDocument/2006/relationships/oleObject" Target="../embeddings/oleObject11.bin"/><Relationship Id="rId4" Type="http://schemas.openxmlformats.org/officeDocument/2006/relationships/image" Target="../media/image53.wmf"/></Relationships>
</file>

<file path=ppt/slides/_rels/slide95.xml.rels><?xml version="1.0" encoding="UTF-8" standalone="yes"?>
<Relationships xmlns="http://schemas.openxmlformats.org/package/2006/relationships"><Relationship Id="rId3" Type="http://schemas.openxmlformats.org/officeDocument/2006/relationships/oleObject" Target="../embeddings/oleObject12.bin"/><Relationship Id="rId2" Type="http://schemas.openxmlformats.org/officeDocument/2006/relationships/notesSlide" Target="../notesSlides/notesSlide81.xml"/><Relationship Id="rId1" Type="http://schemas.openxmlformats.org/officeDocument/2006/relationships/slideLayout" Target="../slideLayouts/slideLayout2.xml"/><Relationship Id="rId6" Type="http://schemas.openxmlformats.org/officeDocument/2006/relationships/image" Target="../media/image53.wmf"/><Relationship Id="rId5" Type="http://schemas.openxmlformats.org/officeDocument/2006/relationships/oleObject" Target="../embeddings/oleObject13.bin"/><Relationship Id="rId4" Type="http://schemas.openxmlformats.org/officeDocument/2006/relationships/image" Target="../media/image54.wmf"/></Relationships>
</file>

<file path=ppt/slides/_rels/slide96.xml.rels><?xml version="1.0" encoding="UTF-8" standalone="yes"?>
<Relationships xmlns="http://schemas.openxmlformats.org/package/2006/relationships"><Relationship Id="rId3" Type="http://schemas.openxmlformats.org/officeDocument/2006/relationships/image" Target="../media/image55.jpeg"/><Relationship Id="rId2" Type="http://schemas.openxmlformats.org/officeDocument/2006/relationships/notesSlide" Target="../notesSlides/notesSlide82.xml"/><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2" Type="http://schemas.openxmlformats.org/officeDocument/2006/relationships/notesSlide" Target="../notesSlides/notesSlide83.xml"/><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2" Type="http://schemas.openxmlformats.org/officeDocument/2006/relationships/notesSlide" Target="../notesSlides/notesSlide84.xml"/><Relationship Id="rId1" Type="http://schemas.openxmlformats.org/officeDocument/2006/relationships/slideLayout" Target="../slideLayouts/slideLayout2.xml"/></Relationships>
</file>

<file path=ppt/slides/_rels/slide99.xml.rels><?xml version="1.0" encoding="UTF-8" standalone="yes"?>
<Relationships xmlns="http://schemas.openxmlformats.org/package/2006/relationships"><Relationship Id="rId2" Type="http://schemas.openxmlformats.org/officeDocument/2006/relationships/notesSlide" Target="../notesSlides/notesSlide85.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1" name="Rectangle 5">
            <a:extLst>
              <a:ext uri="{FF2B5EF4-FFF2-40B4-BE49-F238E27FC236}">
                <a16:creationId xmlns:a16="http://schemas.microsoft.com/office/drawing/2014/main" id="{9F959013-D093-A650-572D-8DC3DFE1001E}"/>
              </a:ext>
            </a:extLst>
          </p:cNvPr>
          <p:cNvSpPr>
            <a:spLocks noChangeArrowheads="1"/>
          </p:cNvSpPr>
          <p:nvPr/>
        </p:nvSpPr>
        <p:spPr bwMode="auto">
          <a:xfrm>
            <a:off x="3680474" y="3886247"/>
            <a:ext cx="334985" cy="114488"/>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67576" tIns="33788" rIns="67576" bIns="33788" anchor="ctr"/>
          <a:lstStyle>
            <a:lvl1pPr defTabSz="1011238">
              <a:defRPr b="1">
                <a:solidFill>
                  <a:schemeClr val="tx1"/>
                </a:solidFill>
                <a:latin typeface="Times New Roman" panose="02020603050405020304" pitchFamily="18" charset="0"/>
              </a:defRPr>
            </a:lvl1pPr>
            <a:lvl2pPr marL="742950" indent="-285750" defTabSz="1011238">
              <a:defRPr b="1">
                <a:solidFill>
                  <a:schemeClr val="tx1"/>
                </a:solidFill>
                <a:latin typeface="Times New Roman" panose="02020603050405020304" pitchFamily="18" charset="0"/>
              </a:defRPr>
            </a:lvl2pPr>
            <a:lvl3pPr marL="1143000" indent="-228600" defTabSz="1011238">
              <a:defRPr b="1">
                <a:solidFill>
                  <a:schemeClr val="tx1"/>
                </a:solidFill>
                <a:latin typeface="Times New Roman" panose="02020603050405020304" pitchFamily="18" charset="0"/>
              </a:defRPr>
            </a:lvl3pPr>
            <a:lvl4pPr marL="1600200" indent="-228600" defTabSz="1011238">
              <a:defRPr b="1">
                <a:solidFill>
                  <a:schemeClr val="tx1"/>
                </a:solidFill>
                <a:latin typeface="Times New Roman" panose="02020603050405020304" pitchFamily="18" charset="0"/>
              </a:defRPr>
            </a:lvl4pPr>
            <a:lvl5pPr marL="2057400" indent="-228600" defTabSz="1011238">
              <a:defRPr b="1">
                <a:solidFill>
                  <a:schemeClr val="tx1"/>
                </a:solidFill>
                <a:latin typeface="Times New Roman" panose="02020603050405020304" pitchFamily="18" charset="0"/>
              </a:defRPr>
            </a:lvl5pPr>
            <a:lvl6pPr marL="2514600" indent="-228600" defTabSz="1011238" eaLnBrk="0" fontAlgn="base" hangingPunct="0">
              <a:spcBef>
                <a:spcPct val="0"/>
              </a:spcBef>
              <a:spcAft>
                <a:spcPct val="0"/>
              </a:spcAft>
              <a:defRPr b="1">
                <a:solidFill>
                  <a:schemeClr val="tx1"/>
                </a:solidFill>
                <a:latin typeface="Times New Roman" panose="02020603050405020304" pitchFamily="18" charset="0"/>
              </a:defRPr>
            </a:lvl6pPr>
            <a:lvl7pPr marL="2971800" indent="-228600" defTabSz="1011238" eaLnBrk="0" fontAlgn="base" hangingPunct="0">
              <a:spcBef>
                <a:spcPct val="0"/>
              </a:spcBef>
              <a:spcAft>
                <a:spcPct val="0"/>
              </a:spcAft>
              <a:defRPr b="1">
                <a:solidFill>
                  <a:schemeClr val="tx1"/>
                </a:solidFill>
                <a:latin typeface="Times New Roman" panose="02020603050405020304" pitchFamily="18" charset="0"/>
              </a:defRPr>
            </a:lvl7pPr>
            <a:lvl8pPr marL="3429000" indent="-228600" defTabSz="1011238" eaLnBrk="0" fontAlgn="base" hangingPunct="0">
              <a:spcBef>
                <a:spcPct val="0"/>
              </a:spcBef>
              <a:spcAft>
                <a:spcPct val="0"/>
              </a:spcAft>
              <a:defRPr b="1">
                <a:solidFill>
                  <a:schemeClr val="tx1"/>
                </a:solidFill>
                <a:latin typeface="Times New Roman" panose="02020603050405020304" pitchFamily="18" charset="0"/>
              </a:defRPr>
            </a:lvl8pPr>
            <a:lvl9pPr marL="3886200" indent="-228600" defTabSz="1011238" eaLnBrk="0" fontAlgn="base" hangingPunct="0">
              <a:spcBef>
                <a:spcPct val="0"/>
              </a:spcBef>
              <a:spcAft>
                <a:spcPct val="0"/>
              </a:spcAft>
              <a:defRPr b="1">
                <a:solidFill>
                  <a:schemeClr val="tx1"/>
                </a:solidFill>
                <a:latin typeface="Times New Roman" panose="02020603050405020304" pitchFamily="18" charset="0"/>
              </a:defRPr>
            </a:lvl9pPr>
          </a:lstStyle>
          <a:p>
            <a:pPr algn="ctr"/>
            <a:endParaRPr lang="en-US" altLang="en-US" sz="1803" b="0">
              <a:solidFill>
                <a:schemeClr val="bg1"/>
              </a:solidFill>
              <a:latin typeface="Times" panose="02020603050405020304" pitchFamily="18" charset="0"/>
            </a:endParaRPr>
          </a:p>
        </p:txBody>
      </p:sp>
      <p:pic>
        <p:nvPicPr>
          <p:cNvPr id="17412" name="Picture 4">
            <a:extLst>
              <a:ext uri="{FF2B5EF4-FFF2-40B4-BE49-F238E27FC236}">
                <a16:creationId xmlns:a16="http://schemas.microsoft.com/office/drawing/2014/main" id="{0FFE2973-4821-A33B-6562-5A60471C069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96372" y="3996495"/>
            <a:ext cx="3173874" cy="6593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413" name="Picture 7" descr="LSN logo_150dpi.jpg                                            006ABFB9Macintosh HD                   BC2D11C2:">
            <a:extLst>
              <a:ext uri="{FF2B5EF4-FFF2-40B4-BE49-F238E27FC236}">
                <a16:creationId xmlns:a16="http://schemas.microsoft.com/office/drawing/2014/main" id="{484B337F-BE39-C1B9-E001-1111ADBCB0DC}"/>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093191" y="541701"/>
            <a:ext cx="3195076" cy="31653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a:extLst>
              <a:ext uri="{FF2B5EF4-FFF2-40B4-BE49-F238E27FC236}">
                <a16:creationId xmlns:a16="http://schemas.microsoft.com/office/drawing/2014/main" id="{1A9F33ED-BE78-6866-81A8-159396E67B06}"/>
              </a:ext>
            </a:extLst>
          </p:cNvPr>
          <p:cNvSpPr>
            <a:spLocks noGrp="1" noChangeArrowheads="1"/>
          </p:cNvSpPr>
          <p:nvPr>
            <p:ph type="title"/>
          </p:nvPr>
        </p:nvSpPr>
        <p:spPr/>
        <p:txBody>
          <a:bodyPr/>
          <a:lstStyle/>
          <a:p>
            <a:r>
              <a:rPr lang="en-US" altLang="en-US" sz="3600" b="1" dirty="0">
                <a:ea typeface="ＭＳ Ｐゴシック" panose="020B0600070205080204" pitchFamily="34" charset="-128"/>
              </a:rPr>
              <a:t>Life Focus Process </a:t>
            </a:r>
          </a:p>
        </p:txBody>
      </p:sp>
      <p:pic>
        <p:nvPicPr>
          <p:cNvPr id="10243" name="Picture 33" descr="Life Focus - all">
            <a:extLst>
              <a:ext uri="{FF2B5EF4-FFF2-40B4-BE49-F238E27FC236}">
                <a16:creationId xmlns:a16="http://schemas.microsoft.com/office/drawing/2014/main" id="{9C47B1AD-E7E6-3F66-BE47-0662BD3A239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04875" y="1136650"/>
            <a:ext cx="7450138" cy="3873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44" name="Picture 6" descr="LSN logo_72dpi.jpg                                             006ABFB9Macintosh HD                   BC2D11C2:">
            <a:extLst>
              <a:ext uri="{FF2B5EF4-FFF2-40B4-BE49-F238E27FC236}">
                <a16:creationId xmlns:a16="http://schemas.microsoft.com/office/drawing/2014/main" id="{EF1D25C1-55E5-1414-AC67-EBD3C1219863}"/>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727950" y="4171950"/>
            <a:ext cx="1044575" cy="757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1026">
            <a:extLst>
              <a:ext uri="{FF2B5EF4-FFF2-40B4-BE49-F238E27FC236}">
                <a16:creationId xmlns:a16="http://schemas.microsoft.com/office/drawing/2014/main" id="{C2985A88-06B0-412E-6C09-641B5EF7DD41}"/>
              </a:ext>
            </a:extLst>
          </p:cNvPr>
          <p:cNvSpPr>
            <a:spLocks noGrp="1" noChangeArrowheads="1"/>
          </p:cNvSpPr>
          <p:nvPr>
            <p:ph type="title"/>
          </p:nvPr>
        </p:nvSpPr>
        <p:spPr>
          <a:xfrm>
            <a:off x="914401" y="234553"/>
            <a:ext cx="7827963" cy="736997"/>
          </a:xfrm>
        </p:spPr>
        <p:txBody>
          <a:bodyPr/>
          <a:lstStyle/>
          <a:p>
            <a:r>
              <a:rPr lang="en-US" altLang="en-US" b="1" dirty="0"/>
              <a:t>How many Spiritual Gifts are there?</a:t>
            </a:r>
          </a:p>
        </p:txBody>
      </p:sp>
      <p:sp>
        <p:nvSpPr>
          <p:cNvPr id="55299" name="Rectangle 1027">
            <a:extLst>
              <a:ext uri="{FF2B5EF4-FFF2-40B4-BE49-F238E27FC236}">
                <a16:creationId xmlns:a16="http://schemas.microsoft.com/office/drawing/2014/main" id="{A7A617D5-0EB2-86C4-FBC1-B94BA190BDEF}"/>
              </a:ext>
            </a:extLst>
          </p:cNvPr>
          <p:cNvSpPr>
            <a:spLocks noGrp="1" noChangeArrowheads="1"/>
          </p:cNvSpPr>
          <p:nvPr>
            <p:ph type="body" idx="1"/>
          </p:nvPr>
        </p:nvSpPr>
        <p:spPr>
          <a:xfrm>
            <a:off x="914401" y="1123950"/>
            <a:ext cx="7827963" cy="3463528"/>
          </a:xfrm>
        </p:spPr>
        <p:txBody>
          <a:bodyPr/>
          <a:lstStyle/>
          <a:p>
            <a:pPr marL="0" indent="0">
              <a:spcBef>
                <a:spcPct val="0"/>
              </a:spcBef>
              <a:buClrTx/>
              <a:buNone/>
              <a:tabLst>
                <a:tab pos="304258" algn="l"/>
                <a:tab pos="1680310" algn="l"/>
                <a:tab pos="3131631" algn="l"/>
                <a:tab pos="3169796" algn="l"/>
              </a:tabLst>
            </a:pPr>
            <a:r>
              <a:rPr lang="en-US" altLang="en-US" sz="2400" dirty="0">
                <a:solidFill>
                  <a:schemeClr val="tx1"/>
                </a:solidFill>
              </a:rPr>
              <a:t>The primary scripture passages list 20 and there is </a:t>
            </a:r>
          </a:p>
          <a:p>
            <a:pPr marL="0" indent="0">
              <a:spcBef>
                <a:spcPct val="0"/>
              </a:spcBef>
              <a:buClrTx/>
              <a:buNone/>
              <a:tabLst>
                <a:tab pos="304258" algn="l"/>
                <a:tab pos="1680310" algn="l"/>
                <a:tab pos="3131631" algn="l"/>
                <a:tab pos="3169796" algn="l"/>
              </a:tabLst>
            </a:pPr>
            <a:r>
              <a:rPr lang="en-US" altLang="en-US" sz="2400" dirty="0">
                <a:solidFill>
                  <a:schemeClr val="tx1"/>
                </a:solidFill>
              </a:rPr>
              <a:t>Biblical support for at least 12 others.</a:t>
            </a:r>
          </a:p>
          <a:p>
            <a:pPr marL="0" indent="0">
              <a:spcBef>
                <a:spcPts val="200"/>
              </a:spcBef>
              <a:buClrTx/>
              <a:buNone/>
              <a:tabLst>
                <a:tab pos="304258" algn="l"/>
                <a:tab pos="1680310" algn="l"/>
                <a:tab pos="3131631" algn="l"/>
                <a:tab pos="3169796" algn="l"/>
              </a:tabLst>
            </a:pPr>
            <a:r>
              <a:rPr lang="en-US" altLang="en-US" sz="1600" dirty="0">
                <a:solidFill>
                  <a:schemeClr val="tx1"/>
                </a:solidFill>
              </a:rPr>
              <a:t>Prophecy	Knowledge				Hospitality</a:t>
            </a:r>
          </a:p>
          <a:p>
            <a:pPr marL="0" indent="0">
              <a:spcBef>
                <a:spcPts val="200"/>
              </a:spcBef>
              <a:buClrTx/>
              <a:buNone/>
              <a:tabLst>
                <a:tab pos="304258" algn="l"/>
                <a:tab pos="1680310" algn="l"/>
                <a:tab pos="3131631" algn="l"/>
                <a:tab pos="3169796" algn="l"/>
              </a:tabLst>
            </a:pPr>
            <a:r>
              <a:rPr lang="en-US" altLang="en-US" sz="1600" dirty="0">
                <a:solidFill>
                  <a:schemeClr val="tx1"/>
                </a:solidFill>
              </a:rPr>
              <a:t>Encouragement 	Faith				Missionary</a:t>
            </a:r>
          </a:p>
          <a:p>
            <a:pPr marL="0" indent="0">
              <a:spcBef>
                <a:spcPts val="200"/>
              </a:spcBef>
              <a:buClrTx/>
              <a:buNone/>
              <a:tabLst>
                <a:tab pos="304258" algn="l"/>
                <a:tab pos="1680310" algn="l"/>
                <a:tab pos="3131631" algn="l"/>
                <a:tab pos="3169796" algn="l"/>
              </a:tabLst>
            </a:pPr>
            <a:r>
              <a:rPr lang="en-US" altLang="en-US" sz="1600" dirty="0">
                <a:solidFill>
                  <a:schemeClr val="tx1"/>
                </a:solidFill>
              </a:rPr>
              <a:t>Teaching	Healing				Intercession</a:t>
            </a:r>
          </a:p>
          <a:p>
            <a:pPr marL="0" indent="0">
              <a:spcBef>
                <a:spcPts val="200"/>
              </a:spcBef>
              <a:buClrTx/>
              <a:buNone/>
              <a:tabLst>
                <a:tab pos="304258" algn="l"/>
                <a:tab pos="1680310" algn="l"/>
                <a:tab pos="3131631" algn="l"/>
                <a:tab pos="3169796" algn="l"/>
              </a:tabLst>
            </a:pPr>
            <a:r>
              <a:rPr lang="en-US" altLang="en-US" sz="1600" dirty="0">
                <a:solidFill>
                  <a:schemeClr val="tx1"/>
                </a:solidFill>
              </a:rPr>
              <a:t>Miracles	Craftsmanship				Exhortation/Disciple Maker</a:t>
            </a:r>
          </a:p>
          <a:p>
            <a:pPr marL="0" indent="0">
              <a:spcBef>
                <a:spcPts val="200"/>
              </a:spcBef>
              <a:buClrTx/>
              <a:buNone/>
              <a:tabLst>
                <a:tab pos="304258" algn="l"/>
                <a:tab pos="1680310" algn="l"/>
                <a:tab pos="3131631" algn="l"/>
                <a:tab pos="3169796" algn="l"/>
              </a:tabLst>
            </a:pPr>
            <a:r>
              <a:rPr lang="en-US" altLang="en-US" sz="1600" dirty="0">
                <a:solidFill>
                  <a:schemeClr val="tx1"/>
                </a:solidFill>
              </a:rPr>
              <a:t>Giving	Discernment				Music/Worship Leader</a:t>
            </a:r>
          </a:p>
          <a:p>
            <a:pPr marL="0" indent="0">
              <a:spcBef>
                <a:spcPts val="200"/>
              </a:spcBef>
              <a:buClrTx/>
              <a:buNone/>
              <a:tabLst>
                <a:tab pos="304258" algn="l"/>
                <a:tab pos="1680310" algn="l"/>
                <a:tab pos="3131631" algn="l"/>
                <a:tab pos="3169796" algn="l"/>
              </a:tabLst>
            </a:pPr>
            <a:r>
              <a:rPr lang="en-US" altLang="en-US" sz="1600" dirty="0">
                <a:solidFill>
                  <a:schemeClr val="tx1"/>
                </a:solidFill>
              </a:rPr>
              <a:t>Leadership	Helps/Service				Creative Communication</a:t>
            </a:r>
          </a:p>
          <a:p>
            <a:pPr marL="0" indent="0">
              <a:spcBef>
                <a:spcPts val="200"/>
              </a:spcBef>
              <a:buClrTx/>
              <a:buNone/>
              <a:tabLst>
                <a:tab pos="304258" algn="l"/>
                <a:tab pos="1680310" algn="l"/>
                <a:tab pos="3131631" algn="l"/>
                <a:tab pos="3169796" algn="l"/>
              </a:tabLst>
            </a:pPr>
            <a:r>
              <a:rPr lang="en-US" altLang="en-US" sz="1600" dirty="0">
                <a:solidFill>
                  <a:schemeClr val="tx1"/>
                </a:solidFill>
              </a:rPr>
              <a:t>Apostleship	Pastor/Shepherd		Mercy/Compassion</a:t>
            </a:r>
          </a:p>
          <a:p>
            <a:pPr marL="0" indent="0">
              <a:spcBef>
                <a:spcPts val="200"/>
              </a:spcBef>
              <a:buClrTx/>
              <a:buNone/>
              <a:tabLst>
                <a:tab pos="304258" algn="l"/>
                <a:tab pos="1680310" algn="l"/>
                <a:tab pos="3131631" algn="l"/>
                <a:tab pos="3169796" algn="l"/>
              </a:tabLst>
            </a:pPr>
            <a:r>
              <a:rPr lang="en-US" altLang="en-US" sz="1600" dirty="0">
                <a:solidFill>
                  <a:schemeClr val="tx1"/>
                </a:solidFill>
              </a:rPr>
              <a:t>Wisdom	Tongues				Interpretation of Tongues</a:t>
            </a:r>
          </a:p>
          <a:p>
            <a:pPr marL="0" indent="0">
              <a:spcBef>
                <a:spcPts val="200"/>
              </a:spcBef>
              <a:buClrTx/>
              <a:buNone/>
              <a:tabLst>
                <a:tab pos="304258" algn="l"/>
                <a:tab pos="1680310" algn="l"/>
                <a:tab pos="3131631" algn="l"/>
                <a:tab pos="3169796" algn="l"/>
              </a:tabLst>
            </a:pPr>
            <a:r>
              <a:rPr lang="en-US" altLang="en-US" sz="1600" dirty="0">
                <a:solidFill>
                  <a:schemeClr val="tx1"/>
                </a:solidFill>
              </a:rPr>
              <a:t>Evangelist	Deliverance 				Administration</a:t>
            </a:r>
          </a:p>
          <a:p>
            <a:pPr marL="0" indent="0">
              <a:spcBef>
                <a:spcPts val="200"/>
              </a:spcBef>
              <a:buClrTx/>
              <a:buNone/>
              <a:tabLst>
                <a:tab pos="304258" algn="l"/>
                <a:tab pos="1680310" algn="l"/>
                <a:tab pos="3131631" algn="l"/>
                <a:tab pos="3169796" algn="l"/>
              </a:tabLst>
            </a:pPr>
            <a:r>
              <a:rPr lang="en-US" altLang="en-US" sz="1600" dirty="0">
                <a:solidFill>
                  <a:schemeClr val="tx1"/>
                </a:solidFill>
              </a:rPr>
              <a:t>Martyrdom 	Celibacy 				Volunteer Poverty</a:t>
            </a:r>
          </a:p>
          <a:p>
            <a:pPr marL="0" indent="0">
              <a:spcBef>
                <a:spcPts val="200"/>
              </a:spcBef>
              <a:buClrTx/>
              <a:buNone/>
              <a:tabLst>
                <a:tab pos="304258" algn="l"/>
                <a:tab pos="1680310" algn="l"/>
                <a:tab pos="3131631" algn="l"/>
                <a:tab pos="3169796" algn="l"/>
              </a:tabLst>
            </a:pPr>
            <a:r>
              <a:rPr lang="en-US" altLang="en-US" sz="1600" dirty="0">
                <a:solidFill>
                  <a:schemeClr val="tx1"/>
                </a:solidFill>
              </a:rPr>
              <a:t>Stewardship 					Community Builder</a:t>
            </a:r>
            <a:r>
              <a:rPr lang="en-US" altLang="en-US" sz="1336" dirty="0">
                <a:latin typeface="Times New Roman" panose="02020603050405020304" pitchFamily="18" charset="0"/>
              </a:rPr>
              <a:t>	</a:t>
            </a:r>
          </a:p>
        </p:txBody>
      </p:sp>
    </p:spTree>
  </p:cSld>
  <p:clrMapOvr>
    <a:masterClrMapping/>
  </p:clrMapOvr>
  <p:transition/>
</p:sld>
</file>

<file path=ppt/slides/slide10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6322" name="Rectangle 2">
            <a:extLst>
              <a:ext uri="{FF2B5EF4-FFF2-40B4-BE49-F238E27FC236}">
                <a16:creationId xmlns:a16="http://schemas.microsoft.com/office/drawing/2014/main" id="{E1272F74-3729-B5D7-6C75-25F7621B01E1}"/>
              </a:ext>
            </a:extLst>
          </p:cNvPr>
          <p:cNvSpPr>
            <a:spLocks noGrp="1" noChangeArrowheads="1"/>
          </p:cNvSpPr>
          <p:nvPr>
            <p:ph type="title" idx="4294967295"/>
          </p:nvPr>
        </p:nvSpPr>
        <p:spPr>
          <a:xfrm>
            <a:off x="914401" y="234553"/>
            <a:ext cx="7827963" cy="736997"/>
          </a:xfrm>
        </p:spPr>
        <p:txBody>
          <a:bodyPr/>
          <a:lstStyle/>
          <a:p>
            <a:pPr eaLnBrk="1" hangingPunct="1"/>
            <a:r>
              <a:rPr lang="en-US" altLang="en-US" b="1" dirty="0"/>
              <a:t>The 18 natural laws</a:t>
            </a:r>
          </a:p>
        </p:txBody>
      </p:sp>
      <p:sp>
        <p:nvSpPr>
          <p:cNvPr id="56323" name="Rectangle 3">
            <a:extLst>
              <a:ext uri="{FF2B5EF4-FFF2-40B4-BE49-F238E27FC236}">
                <a16:creationId xmlns:a16="http://schemas.microsoft.com/office/drawing/2014/main" id="{812A91C0-9490-E9A1-1CA6-32BED0CA024A}"/>
              </a:ext>
            </a:extLst>
          </p:cNvPr>
          <p:cNvSpPr>
            <a:spLocks noGrp="1" noChangeArrowheads="1"/>
          </p:cNvSpPr>
          <p:nvPr>
            <p:ph type="body" idx="4294967295"/>
          </p:nvPr>
        </p:nvSpPr>
        <p:spPr>
          <a:xfrm>
            <a:off x="914401" y="1322978"/>
            <a:ext cx="5037821" cy="3510979"/>
          </a:xfrm>
        </p:spPr>
        <p:txBody>
          <a:bodyPr/>
          <a:lstStyle/>
          <a:p>
            <a:pPr marL="0" indent="0">
              <a:spcBef>
                <a:spcPct val="0"/>
              </a:spcBef>
              <a:buClrTx/>
              <a:buNone/>
            </a:pPr>
            <a:r>
              <a:rPr lang="en-US" altLang="en-US" sz="2400" dirty="0">
                <a:solidFill>
                  <a:schemeClr val="tx1"/>
                </a:solidFill>
                <a:latin typeface="GiovanniITCTT Book" charset="0"/>
              </a:rPr>
              <a:t>Law 8 - </a:t>
            </a:r>
            <a:r>
              <a:rPr lang="en-US" altLang="en-US" sz="2400" dirty="0">
                <a:solidFill>
                  <a:srgbClr val="4A7245"/>
                </a:solidFill>
                <a:latin typeface="GiovanniITCTT Book" charset="0"/>
              </a:rPr>
              <a:t>The Law of Servanthood</a:t>
            </a:r>
          </a:p>
          <a:p>
            <a:pPr marL="0" indent="0">
              <a:buClrTx/>
              <a:buNone/>
            </a:pPr>
            <a:r>
              <a:rPr lang="en-US" altLang="zh-CN" sz="2400" b="0" dirty="0">
                <a:solidFill>
                  <a:schemeClr val="tx1"/>
                </a:solidFill>
                <a:ea typeface="SimSun" panose="02010600030101010101" pitchFamily="2" charset="-122"/>
              </a:rPr>
              <a:t>In serving one another with our lives, we become free and express significant transforming love!</a:t>
            </a:r>
            <a:endParaRPr lang="en-US" altLang="en-US" sz="2400" b="0" dirty="0">
              <a:solidFill>
                <a:schemeClr val="tx1"/>
              </a:solidFill>
            </a:endParaRPr>
          </a:p>
        </p:txBody>
      </p:sp>
      <p:sp>
        <p:nvSpPr>
          <p:cNvPr id="56324" name="Rectangle 14">
            <a:extLst>
              <a:ext uri="{FF2B5EF4-FFF2-40B4-BE49-F238E27FC236}">
                <a16:creationId xmlns:a16="http://schemas.microsoft.com/office/drawing/2014/main" id="{964994A3-D37B-79FD-2044-7C0B9931AA28}"/>
              </a:ext>
            </a:extLst>
          </p:cNvPr>
          <p:cNvSpPr>
            <a:spLocks noChangeArrowheads="1"/>
          </p:cNvSpPr>
          <p:nvPr/>
        </p:nvSpPr>
        <p:spPr bwMode="auto">
          <a:xfrm>
            <a:off x="7086600" y="2888415"/>
            <a:ext cx="1433406" cy="3801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defTabSz="912813">
              <a:defRPr b="1">
                <a:solidFill>
                  <a:schemeClr val="tx1"/>
                </a:solidFill>
                <a:latin typeface="Times New Roman" panose="02020603050405020304" pitchFamily="18" charset="0"/>
              </a:defRPr>
            </a:lvl1pPr>
            <a:lvl2pPr marL="742950" indent="-285750" defTabSz="912813">
              <a:defRPr b="1">
                <a:solidFill>
                  <a:schemeClr val="tx1"/>
                </a:solidFill>
                <a:latin typeface="Times New Roman" panose="02020603050405020304" pitchFamily="18" charset="0"/>
              </a:defRPr>
            </a:lvl2pPr>
            <a:lvl3pPr marL="1143000" indent="-228600" defTabSz="912813">
              <a:defRPr b="1">
                <a:solidFill>
                  <a:schemeClr val="tx1"/>
                </a:solidFill>
                <a:latin typeface="Times New Roman" panose="02020603050405020304" pitchFamily="18" charset="0"/>
              </a:defRPr>
            </a:lvl3pPr>
            <a:lvl4pPr marL="1600200" indent="-228600" defTabSz="912813">
              <a:defRPr b="1">
                <a:solidFill>
                  <a:schemeClr val="tx1"/>
                </a:solidFill>
                <a:latin typeface="Times New Roman" panose="02020603050405020304" pitchFamily="18" charset="0"/>
              </a:defRPr>
            </a:lvl4pPr>
            <a:lvl5pPr marL="2057400" indent="-228600" defTabSz="912813">
              <a:defRPr b="1">
                <a:solidFill>
                  <a:schemeClr val="tx1"/>
                </a:solidFill>
                <a:latin typeface="Times New Roman" panose="02020603050405020304" pitchFamily="18" charset="0"/>
              </a:defRPr>
            </a:lvl5pPr>
            <a:lvl6pPr marL="2514600" indent="-228600" defTabSz="912813" eaLnBrk="0" fontAlgn="base" hangingPunct="0">
              <a:spcBef>
                <a:spcPct val="0"/>
              </a:spcBef>
              <a:spcAft>
                <a:spcPct val="0"/>
              </a:spcAft>
              <a:defRPr b="1">
                <a:solidFill>
                  <a:schemeClr val="tx1"/>
                </a:solidFill>
                <a:latin typeface="Times New Roman" panose="02020603050405020304" pitchFamily="18" charset="0"/>
              </a:defRPr>
            </a:lvl6pPr>
            <a:lvl7pPr marL="2971800" indent="-228600" defTabSz="912813" eaLnBrk="0" fontAlgn="base" hangingPunct="0">
              <a:spcBef>
                <a:spcPct val="0"/>
              </a:spcBef>
              <a:spcAft>
                <a:spcPct val="0"/>
              </a:spcAft>
              <a:defRPr b="1">
                <a:solidFill>
                  <a:schemeClr val="tx1"/>
                </a:solidFill>
                <a:latin typeface="Times New Roman" panose="02020603050405020304" pitchFamily="18" charset="0"/>
              </a:defRPr>
            </a:lvl7pPr>
            <a:lvl8pPr marL="3429000" indent="-228600" defTabSz="912813" eaLnBrk="0" fontAlgn="base" hangingPunct="0">
              <a:spcBef>
                <a:spcPct val="0"/>
              </a:spcBef>
              <a:spcAft>
                <a:spcPct val="0"/>
              </a:spcAft>
              <a:defRPr b="1">
                <a:solidFill>
                  <a:schemeClr val="tx1"/>
                </a:solidFill>
                <a:latin typeface="Times New Roman" panose="02020603050405020304" pitchFamily="18" charset="0"/>
              </a:defRPr>
            </a:lvl8pPr>
            <a:lvl9pPr marL="3886200" indent="-228600" defTabSz="912813" eaLnBrk="0" fontAlgn="base" hangingPunct="0">
              <a:spcBef>
                <a:spcPct val="0"/>
              </a:spcBef>
              <a:spcAft>
                <a:spcPct val="0"/>
              </a:spcAft>
              <a:defRPr b="1">
                <a:solidFill>
                  <a:schemeClr val="tx1"/>
                </a:solidFill>
                <a:latin typeface="Times New Roman" panose="02020603050405020304" pitchFamily="18" charset="0"/>
              </a:defRPr>
            </a:lvl9pPr>
          </a:lstStyle>
          <a:p>
            <a:r>
              <a:rPr lang="en-US" altLang="en-US" sz="1870" b="0" i="1" dirty="0">
                <a:solidFill>
                  <a:srgbClr val="7B9569"/>
                </a:solidFill>
                <a:latin typeface="GiovanniITCTT Book" charset="0"/>
              </a:rPr>
              <a:t>John 13:1-17</a:t>
            </a:r>
          </a:p>
        </p:txBody>
      </p:sp>
      <p:pic>
        <p:nvPicPr>
          <p:cNvPr id="56325" name="Picture 12" descr="MCBD05797_0000[1]">
            <a:extLst>
              <a:ext uri="{FF2B5EF4-FFF2-40B4-BE49-F238E27FC236}">
                <a16:creationId xmlns:a16="http://schemas.microsoft.com/office/drawing/2014/main" id="{58DBBB7D-62C2-001A-2468-F01ADE32FB6E}"/>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828382" y="2778160"/>
            <a:ext cx="2186942" cy="21880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6326" name="Picture 8" descr="LAWSx18.jpg                                                    006ABFB9Macintosh HD                   BC2D11C2:">
            <a:extLst>
              <a:ext uri="{FF2B5EF4-FFF2-40B4-BE49-F238E27FC236}">
                <a16:creationId xmlns:a16="http://schemas.microsoft.com/office/drawing/2014/main" id="{13BE8381-4A92-2A5A-1070-71413E9E026D}"/>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174823" y="1235999"/>
            <a:ext cx="1545594" cy="14258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2">
            <a:extLst>
              <a:ext uri="{FF2B5EF4-FFF2-40B4-BE49-F238E27FC236}">
                <a16:creationId xmlns:a16="http://schemas.microsoft.com/office/drawing/2014/main" id="{51713301-6DBE-8007-0466-EA00B0E25449}"/>
              </a:ext>
            </a:extLst>
          </p:cNvPr>
          <p:cNvSpPr>
            <a:spLocks noGrp="1" noChangeArrowheads="1"/>
          </p:cNvSpPr>
          <p:nvPr>
            <p:ph type="title" idx="4294967295"/>
          </p:nvPr>
        </p:nvSpPr>
        <p:spPr>
          <a:xfrm>
            <a:off x="914400" y="234553"/>
            <a:ext cx="7827963" cy="736997"/>
          </a:xfrm>
        </p:spPr>
        <p:txBody>
          <a:bodyPr/>
          <a:lstStyle/>
          <a:p>
            <a:pPr eaLnBrk="1" hangingPunct="1"/>
            <a:r>
              <a:rPr lang="en-US" altLang="en-US" b="1" dirty="0"/>
              <a:t>My Roles Diagram</a:t>
            </a:r>
            <a:endParaRPr lang="en-US" altLang="en-US" b="1" dirty="0">
              <a:solidFill>
                <a:schemeClr val="tx1"/>
              </a:solidFill>
            </a:endParaRPr>
          </a:p>
        </p:txBody>
      </p:sp>
      <p:pic>
        <p:nvPicPr>
          <p:cNvPr id="57347" name="Picture 3" descr="roles diagram_cmyk">
            <a:extLst>
              <a:ext uri="{FF2B5EF4-FFF2-40B4-BE49-F238E27FC236}">
                <a16:creationId xmlns:a16="http://schemas.microsoft.com/office/drawing/2014/main" id="{4E48B75A-960A-2756-DDEE-78ACA90A0972}"/>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286000" y="1140601"/>
            <a:ext cx="4297558" cy="39699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2">
            <a:extLst>
              <a:ext uri="{FF2B5EF4-FFF2-40B4-BE49-F238E27FC236}">
                <a16:creationId xmlns:a16="http://schemas.microsoft.com/office/drawing/2014/main" id="{423DAB60-2986-0F48-B8E7-DD283820AC6C}"/>
              </a:ext>
            </a:extLst>
          </p:cNvPr>
          <p:cNvSpPr>
            <a:spLocks noGrp="1" noChangeArrowheads="1"/>
          </p:cNvSpPr>
          <p:nvPr>
            <p:ph type="title"/>
          </p:nvPr>
        </p:nvSpPr>
        <p:spPr>
          <a:xfrm>
            <a:off x="914401" y="242071"/>
            <a:ext cx="7827963" cy="736997"/>
          </a:xfrm>
        </p:spPr>
        <p:txBody>
          <a:bodyPr/>
          <a:lstStyle/>
          <a:p>
            <a:r>
              <a:rPr lang="en-US" altLang="en-US" b="1" dirty="0"/>
              <a:t>Calling Mentee/Mentor</a:t>
            </a:r>
          </a:p>
        </p:txBody>
      </p:sp>
      <p:sp>
        <p:nvSpPr>
          <p:cNvPr id="58371" name="Rectangle 3">
            <a:extLst>
              <a:ext uri="{FF2B5EF4-FFF2-40B4-BE49-F238E27FC236}">
                <a16:creationId xmlns:a16="http://schemas.microsoft.com/office/drawing/2014/main" id="{1E457771-9E28-75E5-901B-F25BCA00D737}"/>
              </a:ext>
            </a:extLst>
          </p:cNvPr>
          <p:cNvSpPr>
            <a:spLocks noGrp="1" noChangeArrowheads="1"/>
          </p:cNvSpPr>
          <p:nvPr>
            <p:ph type="body" idx="1"/>
          </p:nvPr>
        </p:nvSpPr>
        <p:spPr/>
        <p:txBody>
          <a:bodyPr/>
          <a:lstStyle/>
          <a:p>
            <a:r>
              <a:rPr lang="en-US" altLang="en-US" sz="2400" dirty="0">
                <a:solidFill>
                  <a:schemeClr val="tx1"/>
                </a:solidFill>
              </a:rPr>
              <a:t>It should be our goal to </a:t>
            </a:r>
            <a:br>
              <a:rPr lang="en-US" altLang="en-US" sz="2400" dirty="0">
                <a:solidFill>
                  <a:schemeClr val="tx1"/>
                </a:solidFill>
              </a:rPr>
            </a:br>
            <a:r>
              <a:rPr lang="en-US" altLang="en-US" sz="2400" dirty="0">
                <a:solidFill>
                  <a:schemeClr val="tx1"/>
                </a:solidFill>
              </a:rPr>
              <a:t>willingly learn from those who</a:t>
            </a:r>
            <a:br>
              <a:rPr lang="en-US" altLang="en-US" sz="2400" dirty="0">
                <a:solidFill>
                  <a:schemeClr val="tx1"/>
                </a:solidFill>
              </a:rPr>
            </a:br>
            <a:r>
              <a:rPr lang="en-US" altLang="en-US" sz="2400" dirty="0">
                <a:solidFill>
                  <a:schemeClr val="tx1"/>
                </a:solidFill>
              </a:rPr>
              <a:t>are wiser than we are.</a:t>
            </a:r>
          </a:p>
          <a:p>
            <a:pPr>
              <a:spcBef>
                <a:spcPts val="600"/>
              </a:spcBef>
            </a:pPr>
            <a:r>
              <a:rPr lang="en-US" altLang="en-US" sz="2400" dirty="0">
                <a:solidFill>
                  <a:schemeClr val="tx1"/>
                </a:solidFill>
              </a:rPr>
              <a:t>Then to be God’s conduit of </a:t>
            </a:r>
            <a:br>
              <a:rPr lang="en-US" altLang="en-US" sz="2400" dirty="0">
                <a:solidFill>
                  <a:schemeClr val="tx1"/>
                </a:solidFill>
              </a:rPr>
            </a:br>
            <a:r>
              <a:rPr lang="en-US" altLang="en-US" sz="2400" dirty="0">
                <a:solidFill>
                  <a:schemeClr val="tx1"/>
                </a:solidFill>
              </a:rPr>
              <a:t>wisdom for others as He leads.</a:t>
            </a:r>
          </a:p>
        </p:txBody>
      </p:sp>
      <p:pic>
        <p:nvPicPr>
          <p:cNvPr id="58372" name="Picture 21" descr="j0399683">
            <a:extLst>
              <a:ext uri="{FF2B5EF4-FFF2-40B4-BE49-F238E27FC236}">
                <a16:creationId xmlns:a16="http://schemas.microsoft.com/office/drawing/2014/main" id="{215D3492-4A41-6010-B0B5-2DC3896B6CF9}"/>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345489" y="3300127"/>
            <a:ext cx="2453021" cy="16346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8373" name="Picture 24" descr="j0309166">
            <a:extLst>
              <a:ext uri="{FF2B5EF4-FFF2-40B4-BE49-F238E27FC236}">
                <a16:creationId xmlns:a16="http://schemas.microsoft.com/office/drawing/2014/main" id="{27889CC8-1D82-967C-F7E4-140802112FC7}"/>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278882" y="1154390"/>
            <a:ext cx="2442420" cy="16038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8374" name="Rectangle 6">
            <a:extLst>
              <a:ext uri="{FF2B5EF4-FFF2-40B4-BE49-F238E27FC236}">
                <a16:creationId xmlns:a16="http://schemas.microsoft.com/office/drawing/2014/main" id="{21879872-AF24-108D-CF4D-42EDB1CC38D6}"/>
              </a:ext>
            </a:extLst>
          </p:cNvPr>
          <p:cNvSpPr>
            <a:spLocks noChangeArrowheads="1"/>
          </p:cNvSpPr>
          <p:nvPr/>
        </p:nvSpPr>
        <p:spPr bwMode="auto">
          <a:xfrm>
            <a:off x="6096000" y="2876550"/>
            <a:ext cx="2544188" cy="508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marL="228600" indent="-177800" defTabSz="1011238">
              <a:defRPr b="1">
                <a:solidFill>
                  <a:schemeClr val="tx1"/>
                </a:solidFill>
                <a:latin typeface="Times New Roman" panose="02020603050405020304" pitchFamily="18" charset="0"/>
              </a:defRPr>
            </a:lvl1pPr>
            <a:lvl2pPr marL="742950" indent="-285750" defTabSz="1011238">
              <a:defRPr b="1">
                <a:solidFill>
                  <a:schemeClr val="tx1"/>
                </a:solidFill>
                <a:latin typeface="Times New Roman" panose="02020603050405020304" pitchFamily="18" charset="0"/>
              </a:defRPr>
            </a:lvl2pPr>
            <a:lvl3pPr marL="1143000" indent="-228600" defTabSz="1011238">
              <a:defRPr b="1">
                <a:solidFill>
                  <a:schemeClr val="tx1"/>
                </a:solidFill>
                <a:latin typeface="Times New Roman" panose="02020603050405020304" pitchFamily="18" charset="0"/>
              </a:defRPr>
            </a:lvl3pPr>
            <a:lvl4pPr marL="1600200" indent="-228600" defTabSz="1011238">
              <a:defRPr b="1">
                <a:solidFill>
                  <a:schemeClr val="tx1"/>
                </a:solidFill>
                <a:latin typeface="Times New Roman" panose="02020603050405020304" pitchFamily="18" charset="0"/>
              </a:defRPr>
            </a:lvl4pPr>
            <a:lvl5pPr marL="2057400" indent="-228600" defTabSz="1011238">
              <a:defRPr b="1">
                <a:solidFill>
                  <a:schemeClr val="tx1"/>
                </a:solidFill>
                <a:latin typeface="Times New Roman" panose="02020603050405020304" pitchFamily="18" charset="0"/>
              </a:defRPr>
            </a:lvl5pPr>
            <a:lvl6pPr marL="2514600" indent="-228600" defTabSz="1011238" eaLnBrk="0" fontAlgn="base" hangingPunct="0">
              <a:spcBef>
                <a:spcPct val="0"/>
              </a:spcBef>
              <a:spcAft>
                <a:spcPct val="0"/>
              </a:spcAft>
              <a:defRPr b="1">
                <a:solidFill>
                  <a:schemeClr val="tx1"/>
                </a:solidFill>
                <a:latin typeface="Times New Roman" panose="02020603050405020304" pitchFamily="18" charset="0"/>
              </a:defRPr>
            </a:lvl6pPr>
            <a:lvl7pPr marL="2971800" indent="-228600" defTabSz="1011238" eaLnBrk="0" fontAlgn="base" hangingPunct="0">
              <a:spcBef>
                <a:spcPct val="0"/>
              </a:spcBef>
              <a:spcAft>
                <a:spcPct val="0"/>
              </a:spcAft>
              <a:defRPr b="1">
                <a:solidFill>
                  <a:schemeClr val="tx1"/>
                </a:solidFill>
                <a:latin typeface="Times New Roman" panose="02020603050405020304" pitchFamily="18" charset="0"/>
              </a:defRPr>
            </a:lvl7pPr>
            <a:lvl8pPr marL="3429000" indent="-228600" defTabSz="1011238" eaLnBrk="0" fontAlgn="base" hangingPunct="0">
              <a:spcBef>
                <a:spcPct val="0"/>
              </a:spcBef>
              <a:spcAft>
                <a:spcPct val="0"/>
              </a:spcAft>
              <a:defRPr b="1">
                <a:solidFill>
                  <a:schemeClr val="tx1"/>
                </a:solidFill>
                <a:latin typeface="Times New Roman" panose="02020603050405020304" pitchFamily="18" charset="0"/>
              </a:defRPr>
            </a:lvl8pPr>
            <a:lvl9pPr marL="3886200" indent="-228600" defTabSz="1011238" eaLnBrk="0" fontAlgn="base" hangingPunct="0">
              <a:spcBef>
                <a:spcPct val="0"/>
              </a:spcBef>
              <a:spcAft>
                <a:spcPct val="0"/>
              </a:spcAft>
              <a:defRPr b="1">
                <a:solidFill>
                  <a:schemeClr val="tx1"/>
                </a:solidFill>
                <a:latin typeface="Times New Roman" panose="02020603050405020304" pitchFamily="18" charset="0"/>
              </a:defRPr>
            </a:lvl9pPr>
          </a:lstStyle>
          <a:p>
            <a:pPr>
              <a:lnSpc>
                <a:spcPct val="90000"/>
              </a:lnSpc>
            </a:pPr>
            <a:r>
              <a:rPr lang="en-US" altLang="en-US" sz="2404" b="0" i="1" dirty="0">
                <a:solidFill>
                  <a:srgbClr val="7B9569"/>
                </a:solidFill>
                <a:latin typeface="GiovanniITCTT Book" charset="0"/>
              </a:rPr>
              <a:t>Proverbs 15:22</a:t>
            </a:r>
            <a:br>
              <a:rPr lang="en-US" altLang="en-US" sz="2404" b="0" i="1" dirty="0">
                <a:solidFill>
                  <a:srgbClr val="7B9569"/>
                </a:solidFill>
                <a:latin typeface="GiovanniITCTT Book" charset="0"/>
              </a:rPr>
            </a:br>
            <a:endParaRPr lang="en-US" altLang="en-US" sz="2404" dirty="0">
              <a:solidFill>
                <a:srgbClr val="7B9569"/>
              </a:solidFill>
              <a:latin typeface="GiovanniITCTT Book" charset="0"/>
            </a:endParaRPr>
          </a:p>
        </p:txBody>
      </p:sp>
      <p:sp>
        <p:nvSpPr>
          <p:cNvPr id="58375" name="Rectangle 7">
            <a:extLst>
              <a:ext uri="{FF2B5EF4-FFF2-40B4-BE49-F238E27FC236}">
                <a16:creationId xmlns:a16="http://schemas.microsoft.com/office/drawing/2014/main" id="{F79E28A6-79D1-6878-06C3-F3F99D53E49A}"/>
              </a:ext>
            </a:extLst>
          </p:cNvPr>
          <p:cNvSpPr>
            <a:spLocks noChangeArrowheads="1"/>
          </p:cNvSpPr>
          <p:nvPr/>
        </p:nvSpPr>
        <p:spPr bwMode="auto">
          <a:xfrm>
            <a:off x="5917907" y="3257459"/>
            <a:ext cx="2900374" cy="7632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marL="169863" indent="-169863" defTabSz="1011238">
              <a:tabLst>
                <a:tab pos="169863" algn="l"/>
              </a:tabLst>
              <a:defRPr b="1">
                <a:solidFill>
                  <a:schemeClr val="tx1"/>
                </a:solidFill>
                <a:latin typeface="Times New Roman" panose="02020603050405020304" pitchFamily="18" charset="0"/>
              </a:defRPr>
            </a:lvl1pPr>
            <a:lvl2pPr marL="742950" indent="-285750" defTabSz="1011238">
              <a:tabLst>
                <a:tab pos="169863" algn="l"/>
              </a:tabLst>
              <a:defRPr b="1">
                <a:solidFill>
                  <a:schemeClr val="tx1"/>
                </a:solidFill>
                <a:latin typeface="Times New Roman" panose="02020603050405020304" pitchFamily="18" charset="0"/>
              </a:defRPr>
            </a:lvl2pPr>
            <a:lvl3pPr marL="1143000" indent="-228600" defTabSz="1011238">
              <a:tabLst>
                <a:tab pos="169863" algn="l"/>
              </a:tabLst>
              <a:defRPr b="1">
                <a:solidFill>
                  <a:schemeClr val="tx1"/>
                </a:solidFill>
                <a:latin typeface="Times New Roman" panose="02020603050405020304" pitchFamily="18" charset="0"/>
              </a:defRPr>
            </a:lvl3pPr>
            <a:lvl4pPr marL="1600200" indent="-228600" defTabSz="1011238">
              <a:tabLst>
                <a:tab pos="169863" algn="l"/>
              </a:tabLst>
              <a:defRPr b="1">
                <a:solidFill>
                  <a:schemeClr val="tx1"/>
                </a:solidFill>
                <a:latin typeface="Times New Roman" panose="02020603050405020304" pitchFamily="18" charset="0"/>
              </a:defRPr>
            </a:lvl4pPr>
            <a:lvl5pPr marL="2057400" indent="-228600" defTabSz="1011238">
              <a:tabLst>
                <a:tab pos="169863" algn="l"/>
              </a:tabLst>
              <a:defRPr b="1">
                <a:solidFill>
                  <a:schemeClr val="tx1"/>
                </a:solidFill>
                <a:latin typeface="Times New Roman" panose="02020603050405020304" pitchFamily="18" charset="0"/>
              </a:defRPr>
            </a:lvl5pPr>
            <a:lvl6pPr marL="2514600" indent="-228600" defTabSz="1011238" eaLnBrk="0" fontAlgn="base" hangingPunct="0">
              <a:spcBef>
                <a:spcPct val="0"/>
              </a:spcBef>
              <a:spcAft>
                <a:spcPct val="0"/>
              </a:spcAft>
              <a:tabLst>
                <a:tab pos="169863" algn="l"/>
              </a:tabLst>
              <a:defRPr b="1">
                <a:solidFill>
                  <a:schemeClr val="tx1"/>
                </a:solidFill>
                <a:latin typeface="Times New Roman" panose="02020603050405020304" pitchFamily="18" charset="0"/>
              </a:defRPr>
            </a:lvl6pPr>
            <a:lvl7pPr marL="2971800" indent="-228600" defTabSz="1011238" eaLnBrk="0" fontAlgn="base" hangingPunct="0">
              <a:spcBef>
                <a:spcPct val="0"/>
              </a:spcBef>
              <a:spcAft>
                <a:spcPct val="0"/>
              </a:spcAft>
              <a:tabLst>
                <a:tab pos="169863" algn="l"/>
              </a:tabLst>
              <a:defRPr b="1">
                <a:solidFill>
                  <a:schemeClr val="tx1"/>
                </a:solidFill>
                <a:latin typeface="Times New Roman" panose="02020603050405020304" pitchFamily="18" charset="0"/>
              </a:defRPr>
            </a:lvl7pPr>
            <a:lvl8pPr marL="3429000" indent="-228600" defTabSz="1011238" eaLnBrk="0" fontAlgn="base" hangingPunct="0">
              <a:spcBef>
                <a:spcPct val="0"/>
              </a:spcBef>
              <a:spcAft>
                <a:spcPct val="0"/>
              </a:spcAft>
              <a:tabLst>
                <a:tab pos="169863" algn="l"/>
              </a:tabLst>
              <a:defRPr b="1">
                <a:solidFill>
                  <a:schemeClr val="tx1"/>
                </a:solidFill>
                <a:latin typeface="Times New Roman" panose="02020603050405020304" pitchFamily="18" charset="0"/>
              </a:defRPr>
            </a:lvl8pPr>
            <a:lvl9pPr marL="3886200" indent="-228600" defTabSz="1011238" eaLnBrk="0" fontAlgn="base" hangingPunct="0">
              <a:spcBef>
                <a:spcPct val="0"/>
              </a:spcBef>
              <a:spcAft>
                <a:spcPct val="0"/>
              </a:spcAft>
              <a:tabLst>
                <a:tab pos="169863" algn="l"/>
              </a:tabLst>
              <a:defRPr b="1">
                <a:solidFill>
                  <a:schemeClr val="tx1"/>
                </a:solidFill>
                <a:latin typeface="Times New Roman" panose="02020603050405020304" pitchFamily="18" charset="0"/>
              </a:defRPr>
            </a:lvl9pPr>
          </a:lstStyle>
          <a:p>
            <a:pPr>
              <a:spcBef>
                <a:spcPct val="50000"/>
              </a:spcBef>
              <a:buClr>
                <a:schemeClr val="folHlink"/>
              </a:buClr>
              <a:buFont typeface="Times" panose="02020603050405020304" pitchFamily="18" charset="0"/>
              <a:buNone/>
            </a:pPr>
            <a:r>
              <a:rPr lang="en-US" altLang="en-US" sz="1800" b="0" i="1" dirty="0">
                <a:latin typeface="Helvetica" panose="020B0604020202020204" pitchFamily="34" charset="0"/>
              </a:rPr>
              <a:t>“	Plans fail for lack of </a:t>
            </a:r>
            <a:br>
              <a:rPr lang="en-US" altLang="en-US" sz="1800" b="0" i="1" dirty="0">
                <a:latin typeface="Helvetica" panose="020B0604020202020204" pitchFamily="34" charset="0"/>
              </a:rPr>
            </a:br>
            <a:r>
              <a:rPr lang="en-US" altLang="en-US" sz="1800" b="0" i="1" dirty="0">
                <a:latin typeface="Helvetica" panose="020B0604020202020204" pitchFamily="34" charset="0"/>
              </a:rPr>
              <a:t>counsel, but with many advisers they succeed.”</a:t>
            </a:r>
          </a:p>
        </p:txBody>
      </p:sp>
    </p:spTree>
  </p:cSld>
  <p:clrMapOvr>
    <a:masterClrMapping/>
  </p:clrMapOvr>
  <p:transition/>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2">
            <a:extLst>
              <a:ext uri="{FF2B5EF4-FFF2-40B4-BE49-F238E27FC236}">
                <a16:creationId xmlns:a16="http://schemas.microsoft.com/office/drawing/2014/main" id="{55FA4B1C-6943-45BE-DC30-9DCAABBAF97E}"/>
              </a:ext>
            </a:extLst>
          </p:cNvPr>
          <p:cNvSpPr>
            <a:spLocks noGrp="1" noChangeArrowheads="1"/>
          </p:cNvSpPr>
          <p:nvPr>
            <p:ph type="title"/>
          </p:nvPr>
        </p:nvSpPr>
        <p:spPr>
          <a:xfrm>
            <a:off x="914402" y="234553"/>
            <a:ext cx="7827963" cy="736997"/>
          </a:xfrm>
        </p:spPr>
        <p:txBody>
          <a:bodyPr/>
          <a:lstStyle/>
          <a:p>
            <a:r>
              <a:rPr lang="en-US" altLang="en-US" b="1" dirty="0"/>
              <a:t>Our Profession</a:t>
            </a:r>
          </a:p>
        </p:txBody>
      </p:sp>
      <p:sp>
        <p:nvSpPr>
          <p:cNvPr id="59395" name="Rectangle 3">
            <a:extLst>
              <a:ext uri="{FF2B5EF4-FFF2-40B4-BE49-F238E27FC236}">
                <a16:creationId xmlns:a16="http://schemas.microsoft.com/office/drawing/2014/main" id="{5C4E7AF4-8106-F581-EA50-77844539BC10}"/>
              </a:ext>
            </a:extLst>
          </p:cNvPr>
          <p:cNvSpPr>
            <a:spLocks noGrp="1" noChangeArrowheads="1"/>
          </p:cNvSpPr>
          <p:nvPr>
            <p:ph type="body" idx="1"/>
          </p:nvPr>
        </p:nvSpPr>
        <p:spPr>
          <a:xfrm>
            <a:off x="914402" y="1225154"/>
            <a:ext cx="4886810" cy="3463528"/>
          </a:xfrm>
        </p:spPr>
        <p:txBody>
          <a:bodyPr/>
          <a:lstStyle/>
          <a:p>
            <a:pPr>
              <a:lnSpc>
                <a:spcPct val="90000"/>
              </a:lnSpc>
              <a:spcBef>
                <a:spcPts val="600"/>
              </a:spcBef>
            </a:pPr>
            <a:r>
              <a:rPr lang="en-US" altLang="en-US" sz="2400" dirty="0">
                <a:solidFill>
                  <a:schemeClr val="tx1"/>
                </a:solidFill>
              </a:rPr>
              <a:t>Here is where we are called to </a:t>
            </a:r>
            <a:br>
              <a:rPr lang="en-US" altLang="en-US" sz="2400" dirty="0">
                <a:solidFill>
                  <a:schemeClr val="tx1"/>
                </a:solidFill>
              </a:rPr>
            </a:br>
            <a:r>
              <a:rPr lang="en-US" altLang="en-US" sz="2400" dirty="0">
                <a:solidFill>
                  <a:schemeClr val="tx1"/>
                </a:solidFill>
              </a:rPr>
              <a:t>work in a profession which can </a:t>
            </a:r>
            <a:br>
              <a:rPr lang="en-US" altLang="en-US" sz="2400" dirty="0">
                <a:solidFill>
                  <a:schemeClr val="tx1"/>
                </a:solidFill>
              </a:rPr>
            </a:br>
            <a:r>
              <a:rPr lang="en-US" altLang="en-US" sz="2400" dirty="0">
                <a:solidFill>
                  <a:schemeClr val="tx1"/>
                </a:solidFill>
              </a:rPr>
              <a:t>support our family financially.</a:t>
            </a:r>
          </a:p>
          <a:p>
            <a:pPr>
              <a:lnSpc>
                <a:spcPct val="90000"/>
              </a:lnSpc>
              <a:spcBef>
                <a:spcPts val="600"/>
              </a:spcBef>
            </a:pPr>
            <a:r>
              <a:rPr lang="en-US" altLang="en-US" sz="2400" dirty="0">
                <a:solidFill>
                  <a:schemeClr val="tx1"/>
                </a:solidFill>
              </a:rPr>
              <a:t>This needs to be categorized </a:t>
            </a:r>
            <a:br>
              <a:rPr lang="en-US" altLang="en-US" sz="2400" dirty="0">
                <a:solidFill>
                  <a:schemeClr val="tx1"/>
                </a:solidFill>
              </a:rPr>
            </a:br>
            <a:r>
              <a:rPr lang="en-US" altLang="en-US" sz="2400" dirty="0">
                <a:solidFill>
                  <a:schemeClr val="tx1"/>
                </a:solidFill>
              </a:rPr>
              <a:t>individually so that we are focused. </a:t>
            </a:r>
          </a:p>
          <a:p>
            <a:pPr lvl="1">
              <a:lnSpc>
                <a:spcPct val="90000"/>
              </a:lnSpc>
              <a:spcBef>
                <a:spcPts val="600"/>
              </a:spcBef>
            </a:pPr>
            <a:r>
              <a:rPr lang="en-US" altLang="en-US" sz="2400" dirty="0">
                <a:solidFill>
                  <a:schemeClr val="tx1"/>
                </a:solidFill>
              </a:rPr>
              <a:t>Your roles diagram allows you to fill in these specific areas.</a:t>
            </a:r>
          </a:p>
          <a:p>
            <a:pPr lvl="1">
              <a:lnSpc>
                <a:spcPct val="90000"/>
              </a:lnSpc>
              <a:spcBef>
                <a:spcPts val="600"/>
              </a:spcBef>
            </a:pPr>
            <a:r>
              <a:rPr lang="en-US" altLang="en-US" sz="2400" dirty="0">
                <a:solidFill>
                  <a:schemeClr val="tx1"/>
                </a:solidFill>
              </a:rPr>
              <a:t>Note:  Professional Mom </a:t>
            </a:r>
            <a:br>
              <a:rPr lang="en-US" altLang="en-US" sz="2400" dirty="0">
                <a:solidFill>
                  <a:schemeClr val="tx1"/>
                </a:solidFill>
              </a:rPr>
            </a:br>
            <a:r>
              <a:rPr lang="en-US" altLang="en-US" sz="2400" dirty="0">
                <a:solidFill>
                  <a:schemeClr val="tx1"/>
                </a:solidFill>
              </a:rPr>
              <a:t>2006 salary:  $134,121.00</a:t>
            </a:r>
          </a:p>
          <a:p>
            <a:pPr>
              <a:lnSpc>
                <a:spcPct val="90000"/>
              </a:lnSpc>
            </a:pPr>
            <a:endParaRPr lang="en-US" altLang="en-US" dirty="0"/>
          </a:p>
          <a:p>
            <a:pPr>
              <a:lnSpc>
                <a:spcPct val="90000"/>
              </a:lnSpc>
              <a:buFont typeface="Times" panose="02020603050405020304" pitchFamily="18" charset="0"/>
              <a:buNone/>
            </a:pPr>
            <a:r>
              <a:rPr lang="en-US" altLang="en-US" sz="1870" i="1" dirty="0">
                <a:solidFill>
                  <a:srgbClr val="7B9569"/>
                </a:solidFill>
              </a:rPr>
              <a:t>2 Thessalonians 3:6-15</a:t>
            </a:r>
          </a:p>
          <a:p>
            <a:pPr>
              <a:lnSpc>
                <a:spcPct val="90000"/>
              </a:lnSpc>
            </a:pPr>
            <a:endParaRPr lang="en-US" altLang="en-US" dirty="0"/>
          </a:p>
        </p:txBody>
      </p:sp>
      <p:pic>
        <p:nvPicPr>
          <p:cNvPr id="59396" name="Picture 132" descr="j0199549">
            <a:extLst>
              <a:ext uri="{FF2B5EF4-FFF2-40B4-BE49-F238E27FC236}">
                <a16:creationId xmlns:a16="http://schemas.microsoft.com/office/drawing/2014/main" id="{25733955-3054-8E64-99B1-93F78E27946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285083" y="226274"/>
            <a:ext cx="1373862" cy="14756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59397" name="Group 5">
            <a:extLst>
              <a:ext uri="{FF2B5EF4-FFF2-40B4-BE49-F238E27FC236}">
                <a16:creationId xmlns:a16="http://schemas.microsoft.com/office/drawing/2014/main" id="{D8016529-6E1F-3D1F-308E-86FC4224B149}"/>
              </a:ext>
            </a:extLst>
          </p:cNvPr>
          <p:cNvGrpSpPr>
            <a:grpSpLocks/>
          </p:cNvGrpSpPr>
          <p:nvPr/>
        </p:nvGrpSpPr>
        <p:grpSpPr bwMode="auto">
          <a:xfrm>
            <a:off x="5903458" y="2038350"/>
            <a:ext cx="3069987" cy="2044891"/>
            <a:chOff x="4773" y="3961"/>
            <a:chExt cx="1171" cy="780"/>
          </a:xfrm>
        </p:grpSpPr>
        <p:sp>
          <p:nvSpPr>
            <p:cNvPr id="59398" name="Freeform 6" descr="Divot">
              <a:extLst>
                <a:ext uri="{FF2B5EF4-FFF2-40B4-BE49-F238E27FC236}">
                  <a16:creationId xmlns:a16="http://schemas.microsoft.com/office/drawing/2014/main" id="{8C2B2840-165D-EBC4-DA3E-423FD41CCEE2}"/>
                </a:ext>
              </a:extLst>
            </p:cNvPr>
            <p:cNvSpPr>
              <a:spLocks noChangeArrowheads="1"/>
            </p:cNvSpPr>
            <p:nvPr/>
          </p:nvSpPr>
          <p:spPr bwMode="auto">
            <a:xfrm>
              <a:off x="4773" y="4438"/>
              <a:ext cx="157" cy="299"/>
            </a:xfrm>
            <a:custGeom>
              <a:avLst/>
              <a:gdLst>
                <a:gd name="T0" fmla="*/ 155 w 157"/>
                <a:gd name="T1" fmla="*/ 3 h 300"/>
                <a:gd name="T2" fmla="*/ 48 w 157"/>
                <a:gd name="T3" fmla="*/ 78 h 300"/>
                <a:gd name="T4" fmla="*/ 66 w 157"/>
                <a:gd name="T5" fmla="*/ 289 h 300"/>
                <a:gd name="T6" fmla="*/ 116 w 157"/>
                <a:gd name="T7" fmla="*/ 66 h 300"/>
                <a:gd name="T8" fmla="*/ 155 w 157"/>
                <a:gd name="T9" fmla="*/ 3 h 300"/>
                <a:gd name="T10" fmla="*/ 0 60000 65536"/>
                <a:gd name="T11" fmla="*/ 0 60000 65536"/>
                <a:gd name="T12" fmla="*/ 0 60000 65536"/>
                <a:gd name="T13" fmla="*/ 0 60000 65536"/>
                <a:gd name="T14" fmla="*/ 0 60000 65536"/>
                <a:gd name="T15" fmla="*/ 0 w 157"/>
                <a:gd name="T16" fmla="*/ 0 h 300"/>
                <a:gd name="T17" fmla="*/ 157 w 157"/>
                <a:gd name="T18" fmla="*/ 300 h 300"/>
              </a:gdLst>
              <a:ahLst/>
              <a:cxnLst>
                <a:cxn ang="T10">
                  <a:pos x="T0" y="T1"/>
                </a:cxn>
                <a:cxn ang="T11">
                  <a:pos x="T2" y="T3"/>
                </a:cxn>
                <a:cxn ang="T12">
                  <a:pos x="T4" y="T5"/>
                </a:cxn>
                <a:cxn ang="T13">
                  <a:pos x="T6" y="T7"/>
                </a:cxn>
                <a:cxn ang="T14">
                  <a:pos x="T8" y="T9"/>
                </a:cxn>
              </a:cxnLst>
              <a:rect l="T15" t="T16" r="T17" b="T18"/>
              <a:pathLst>
                <a:path w="157" h="300">
                  <a:moveTo>
                    <a:pt x="155" y="3"/>
                  </a:moveTo>
                  <a:cubicBezTo>
                    <a:pt x="155" y="3"/>
                    <a:pt x="85" y="0"/>
                    <a:pt x="48" y="78"/>
                  </a:cubicBezTo>
                  <a:cubicBezTo>
                    <a:pt x="0" y="176"/>
                    <a:pt x="72" y="298"/>
                    <a:pt x="66" y="300"/>
                  </a:cubicBezTo>
                  <a:cubicBezTo>
                    <a:pt x="88" y="289"/>
                    <a:pt x="116" y="66"/>
                    <a:pt x="116" y="66"/>
                  </a:cubicBezTo>
                  <a:cubicBezTo>
                    <a:pt x="126" y="64"/>
                    <a:pt x="157" y="17"/>
                    <a:pt x="155" y="3"/>
                  </a:cubicBezTo>
                  <a:close/>
                </a:path>
              </a:pathLst>
            </a:custGeom>
            <a:pattFill prst="divot">
              <a:fgClr>
                <a:srgbClr val="002C7C"/>
              </a:fgClr>
              <a:bgClr>
                <a:srgbClr val="000000"/>
              </a:bgClr>
            </a:pattFill>
            <a:ln>
              <a:noFill/>
            </a:ln>
            <a:extLst>
              <a:ext uri="{91240B29-F687-4F45-9708-019B960494DF}">
                <a14:hiddenLine xmlns:a14="http://schemas.microsoft.com/office/drawing/2010/main" w="25400">
                  <a:solidFill>
                    <a:srgbClr val="000000"/>
                  </a:solidFill>
                  <a:round/>
                  <a:headEnd/>
                  <a:tailEnd/>
                </a14:hiddenLine>
              </a:ext>
            </a:extLst>
          </p:spPr>
          <p:txBody>
            <a:bodyPr wrap="none" anchor="ctr"/>
            <a:lstStyle/>
            <a:p>
              <a:endParaRPr lang="en-US" sz="2805"/>
            </a:p>
          </p:txBody>
        </p:sp>
        <p:sp>
          <p:nvSpPr>
            <p:cNvPr id="59399" name="Freeform 7" descr="Divot">
              <a:extLst>
                <a:ext uri="{FF2B5EF4-FFF2-40B4-BE49-F238E27FC236}">
                  <a16:creationId xmlns:a16="http://schemas.microsoft.com/office/drawing/2014/main" id="{AFC0E3C4-AD5E-06DF-3F4A-7484ADE5B638}"/>
                </a:ext>
              </a:extLst>
            </p:cNvPr>
            <p:cNvSpPr>
              <a:spLocks noChangeArrowheads="1"/>
            </p:cNvSpPr>
            <p:nvPr/>
          </p:nvSpPr>
          <p:spPr bwMode="auto">
            <a:xfrm>
              <a:off x="4982" y="4134"/>
              <a:ext cx="154" cy="317"/>
            </a:xfrm>
            <a:custGeom>
              <a:avLst/>
              <a:gdLst>
                <a:gd name="T0" fmla="*/ 100 w 154"/>
                <a:gd name="T1" fmla="*/ 0 h 317"/>
                <a:gd name="T2" fmla="*/ 18 w 154"/>
                <a:gd name="T3" fmla="*/ 104 h 317"/>
                <a:gd name="T4" fmla="*/ 135 w 154"/>
                <a:gd name="T5" fmla="*/ 317 h 317"/>
                <a:gd name="T6" fmla="*/ 80 w 154"/>
                <a:gd name="T7" fmla="*/ 71 h 317"/>
                <a:gd name="T8" fmla="*/ 100 w 154"/>
                <a:gd name="T9" fmla="*/ 0 h 317"/>
                <a:gd name="T10" fmla="*/ 0 60000 65536"/>
                <a:gd name="T11" fmla="*/ 0 60000 65536"/>
                <a:gd name="T12" fmla="*/ 0 60000 65536"/>
                <a:gd name="T13" fmla="*/ 0 60000 65536"/>
                <a:gd name="T14" fmla="*/ 0 60000 65536"/>
                <a:gd name="T15" fmla="*/ 0 w 154"/>
                <a:gd name="T16" fmla="*/ 0 h 317"/>
                <a:gd name="T17" fmla="*/ 154 w 154"/>
                <a:gd name="T18" fmla="*/ 317 h 317"/>
              </a:gdLst>
              <a:ahLst/>
              <a:cxnLst>
                <a:cxn ang="T10">
                  <a:pos x="T0" y="T1"/>
                </a:cxn>
                <a:cxn ang="T11">
                  <a:pos x="T2" y="T3"/>
                </a:cxn>
                <a:cxn ang="T12">
                  <a:pos x="T4" y="T5"/>
                </a:cxn>
                <a:cxn ang="T13">
                  <a:pos x="T6" y="T7"/>
                </a:cxn>
                <a:cxn ang="T14">
                  <a:pos x="T8" y="T9"/>
                </a:cxn>
              </a:cxnLst>
              <a:rect l="T15" t="T16" r="T17" b="T18"/>
              <a:pathLst>
                <a:path w="154" h="317">
                  <a:moveTo>
                    <a:pt x="100" y="0"/>
                  </a:moveTo>
                  <a:cubicBezTo>
                    <a:pt x="100" y="0"/>
                    <a:pt x="32" y="19"/>
                    <a:pt x="18" y="104"/>
                  </a:cubicBezTo>
                  <a:cubicBezTo>
                    <a:pt x="0" y="210"/>
                    <a:pt x="141" y="313"/>
                    <a:pt x="135" y="317"/>
                  </a:cubicBezTo>
                  <a:cubicBezTo>
                    <a:pt x="154" y="300"/>
                    <a:pt x="80" y="71"/>
                    <a:pt x="80" y="71"/>
                  </a:cubicBezTo>
                  <a:cubicBezTo>
                    <a:pt x="89" y="67"/>
                    <a:pt x="105" y="13"/>
                    <a:pt x="100" y="0"/>
                  </a:cubicBezTo>
                  <a:close/>
                </a:path>
              </a:pathLst>
            </a:custGeom>
            <a:pattFill prst="divot">
              <a:fgClr>
                <a:srgbClr val="002C7C"/>
              </a:fgClr>
              <a:bgClr>
                <a:srgbClr val="000000"/>
              </a:bgClr>
            </a:pattFill>
            <a:ln>
              <a:noFill/>
            </a:ln>
            <a:extLst>
              <a:ext uri="{91240B29-F687-4F45-9708-019B960494DF}">
                <a14:hiddenLine xmlns:a14="http://schemas.microsoft.com/office/drawing/2010/main" w="25400">
                  <a:solidFill>
                    <a:srgbClr val="000000"/>
                  </a:solidFill>
                  <a:round/>
                  <a:headEnd/>
                  <a:tailEnd/>
                </a14:hiddenLine>
              </a:ext>
            </a:extLst>
          </p:spPr>
          <p:txBody>
            <a:bodyPr wrap="none" anchor="ctr"/>
            <a:lstStyle/>
            <a:p>
              <a:endParaRPr lang="en-US" sz="2805"/>
            </a:p>
          </p:txBody>
        </p:sp>
        <p:sp>
          <p:nvSpPr>
            <p:cNvPr id="59400" name="Freeform 8" descr="Divot">
              <a:extLst>
                <a:ext uri="{FF2B5EF4-FFF2-40B4-BE49-F238E27FC236}">
                  <a16:creationId xmlns:a16="http://schemas.microsoft.com/office/drawing/2014/main" id="{F928CA81-82AA-DD17-E578-DB0AAAB90EC3}"/>
                </a:ext>
              </a:extLst>
            </p:cNvPr>
            <p:cNvSpPr>
              <a:spLocks noChangeArrowheads="1"/>
            </p:cNvSpPr>
            <p:nvPr/>
          </p:nvSpPr>
          <p:spPr bwMode="auto">
            <a:xfrm>
              <a:off x="5803" y="4120"/>
              <a:ext cx="141" cy="385"/>
            </a:xfrm>
            <a:custGeom>
              <a:avLst/>
              <a:gdLst>
                <a:gd name="T0" fmla="*/ 23 w 141"/>
                <a:gd name="T1" fmla="*/ 0 h 385"/>
                <a:gd name="T2" fmla="*/ 113 w 141"/>
                <a:gd name="T3" fmla="*/ 96 h 385"/>
                <a:gd name="T4" fmla="*/ 20 w 141"/>
                <a:gd name="T5" fmla="*/ 385 h 385"/>
                <a:gd name="T6" fmla="*/ 49 w 141"/>
                <a:gd name="T7" fmla="*/ 69 h 385"/>
                <a:gd name="T8" fmla="*/ 23 w 141"/>
                <a:gd name="T9" fmla="*/ 0 h 385"/>
                <a:gd name="T10" fmla="*/ 0 60000 65536"/>
                <a:gd name="T11" fmla="*/ 0 60000 65536"/>
                <a:gd name="T12" fmla="*/ 0 60000 65536"/>
                <a:gd name="T13" fmla="*/ 0 60000 65536"/>
                <a:gd name="T14" fmla="*/ 0 60000 65536"/>
                <a:gd name="T15" fmla="*/ 0 w 141"/>
                <a:gd name="T16" fmla="*/ 0 h 385"/>
                <a:gd name="T17" fmla="*/ 141 w 141"/>
                <a:gd name="T18" fmla="*/ 385 h 385"/>
              </a:gdLst>
              <a:ahLst/>
              <a:cxnLst>
                <a:cxn ang="T10">
                  <a:pos x="T0" y="T1"/>
                </a:cxn>
                <a:cxn ang="T11">
                  <a:pos x="T2" y="T3"/>
                </a:cxn>
                <a:cxn ang="T12">
                  <a:pos x="T4" y="T5"/>
                </a:cxn>
                <a:cxn ang="T13">
                  <a:pos x="T6" y="T7"/>
                </a:cxn>
                <a:cxn ang="T14">
                  <a:pos x="T8" y="T9"/>
                </a:cxn>
              </a:cxnLst>
              <a:rect l="T15" t="T16" r="T17" b="T18"/>
              <a:pathLst>
                <a:path w="141" h="385">
                  <a:moveTo>
                    <a:pt x="23" y="0"/>
                  </a:moveTo>
                  <a:cubicBezTo>
                    <a:pt x="23" y="0"/>
                    <a:pt x="92" y="13"/>
                    <a:pt x="113" y="96"/>
                  </a:cubicBezTo>
                  <a:cubicBezTo>
                    <a:pt x="141" y="201"/>
                    <a:pt x="14" y="383"/>
                    <a:pt x="20" y="385"/>
                  </a:cubicBezTo>
                  <a:cubicBezTo>
                    <a:pt x="0" y="370"/>
                    <a:pt x="49" y="69"/>
                    <a:pt x="49" y="69"/>
                  </a:cubicBezTo>
                  <a:cubicBezTo>
                    <a:pt x="39" y="65"/>
                    <a:pt x="18" y="13"/>
                    <a:pt x="23" y="0"/>
                  </a:cubicBezTo>
                  <a:close/>
                </a:path>
              </a:pathLst>
            </a:custGeom>
            <a:pattFill prst="divot">
              <a:fgClr>
                <a:srgbClr val="002C7C"/>
              </a:fgClr>
              <a:bgClr>
                <a:srgbClr val="000000"/>
              </a:bgClr>
            </a:pattFill>
            <a:ln>
              <a:noFill/>
            </a:ln>
            <a:extLst>
              <a:ext uri="{91240B29-F687-4F45-9708-019B960494DF}">
                <a14:hiddenLine xmlns:a14="http://schemas.microsoft.com/office/drawing/2010/main" w="25400">
                  <a:solidFill>
                    <a:srgbClr val="000000"/>
                  </a:solidFill>
                  <a:round/>
                  <a:headEnd/>
                  <a:tailEnd/>
                </a14:hiddenLine>
              </a:ext>
            </a:extLst>
          </p:spPr>
          <p:txBody>
            <a:bodyPr wrap="none" anchor="ctr"/>
            <a:lstStyle/>
            <a:p>
              <a:endParaRPr lang="en-US" sz="2805"/>
            </a:p>
          </p:txBody>
        </p:sp>
        <p:sp>
          <p:nvSpPr>
            <p:cNvPr id="59401" name="Freeform 9">
              <a:extLst>
                <a:ext uri="{FF2B5EF4-FFF2-40B4-BE49-F238E27FC236}">
                  <a16:creationId xmlns:a16="http://schemas.microsoft.com/office/drawing/2014/main" id="{A2D4CF26-54E9-DB4F-14DD-F423C08FF901}"/>
                </a:ext>
              </a:extLst>
            </p:cNvPr>
            <p:cNvSpPr>
              <a:spLocks noChangeArrowheads="1"/>
            </p:cNvSpPr>
            <p:nvPr/>
          </p:nvSpPr>
          <p:spPr bwMode="auto">
            <a:xfrm>
              <a:off x="4893" y="4172"/>
              <a:ext cx="1032" cy="565"/>
            </a:xfrm>
            <a:custGeom>
              <a:avLst/>
              <a:gdLst>
                <a:gd name="T0" fmla="*/ 45 w 1032"/>
                <a:gd name="T1" fmla="*/ 323 h 565"/>
                <a:gd name="T2" fmla="*/ 0 w 1032"/>
                <a:gd name="T3" fmla="*/ 564 h 565"/>
                <a:gd name="T4" fmla="*/ 1032 w 1032"/>
                <a:gd name="T5" fmla="*/ 565 h 565"/>
                <a:gd name="T6" fmla="*/ 1032 w 1032"/>
                <a:gd name="T7" fmla="*/ 347 h 565"/>
                <a:gd name="T8" fmla="*/ 742 w 1032"/>
                <a:gd name="T9" fmla="*/ 55 h 565"/>
                <a:gd name="T10" fmla="*/ 334 w 1032"/>
                <a:gd name="T11" fmla="*/ 0 h 565"/>
                <a:gd name="T12" fmla="*/ 0 60000 65536"/>
                <a:gd name="T13" fmla="*/ 0 60000 65536"/>
                <a:gd name="T14" fmla="*/ 0 60000 65536"/>
                <a:gd name="T15" fmla="*/ 0 60000 65536"/>
                <a:gd name="T16" fmla="*/ 0 60000 65536"/>
                <a:gd name="T17" fmla="*/ 0 60000 65536"/>
                <a:gd name="T18" fmla="*/ 0 w 1032"/>
                <a:gd name="T19" fmla="*/ 0 h 565"/>
                <a:gd name="T20" fmla="*/ 1032 w 1032"/>
                <a:gd name="T21" fmla="*/ 565 h 565"/>
              </a:gdLst>
              <a:ahLst/>
              <a:cxnLst>
                <a:cxn ang="T12">
                  <a:pos x="T0" y="T1"/>
                </a:cxn>
                <a:cxn ang="T13">
                  <a:pos x="T2" y="T3"/>
                </a:cxn>
                <a:cxn ang="T14">
                  <a:pos x="T4" y="T5"/>
                </a:cxn>
                <a:cxn ang="T15">
                  <a:pos x="T6" y="T7"/>
                </a:cxn>
                <a:cxn ang="T16">
                  <a:pos x="T8" y="T9"/>
                </a:cxn>
                <a:cxn ang="T17">
                  <a:pos x="T10" y="T11"/>
                </a:cxn>
              </a:cxnLst>
              <a:rect l="T18" t="T19" r="T20" b="T21"/>
              <a:pathLst>
                <a:path w="1032" h="565">
                  <a:moveTo>
                    <a:pt x="45" y="323"/>
                  </a:moveTo>
                  <a:lnTo>
                    <a:pt x="0" y="564"/>
                  </a:lnTo>
                  <a:lnTo>
                    <a:pt x="1032" y="565"/>
                  </a:lnTo>
                  <a:lnTo>
                    <a:pt x="1032" y="347"/>
                  </a:lnTo>
                  <a:lnTo>
                    <a:pt x="742" y="55"/>
                  </a:lnTo>
                  <a:lnTo>
                    <a:pt x="334" y="0"/>
                  </a:lnTo>
                  <a:close/>
                </a:path>
              </a:pathLst>
            </a:custGeom>
            <a:solidFill>
              <a:srgbClr val="000000"/>
            </a:solidFill>
            <a:ln>
              <a:noFill/>
            </a:ln>
            <a:extLst>
              <a:ext uri="{91240B29-F687-4F45-9708-019B960494DF}">
                <a14:hiddenLine xmlns:a14="http://schemas.microsoft.com/office/drawing/2010/main" w="25400">
                  <a:solidFill>
                    <a:srgbClr val="000000"/>
                  </a:solidFill>
                  <a:round/>
                  <a:headEnd/>
                  <a:tailEnd/>
                </a14:hiddenLine>
              </a:ext>
            </a:extLst>
          </p:spPr>
          <p:txBody>
            <a:bodyPr wrap="none"/>
            <a:lstStyle/>
            <a:p>
              <a:endParaRPr lang="en-US" sz="2805"/>
            </a:p>
          </p:txBody>
        </p:sp>
        <p:sp>
          <p:nvSpPr>
            <p:cNvPr id="59402" name="Freeform 10">
              <a:extLst>
                <a:ext uri="{FF2B5EF4-FFF2-40B4-BE49-F238E27FC236}">
                  <a16:creationId xmlns:a16="http://schemas.microsoft.com/office/drawing/2014/main" id="{F3732DC9-F00B-5000-B732-FC8B3A177008}"/>
                </a:ext>
              </a:extLst>
            </p:cNvPr>
            <p:cNvSpPr>
              <a:spLocks noChangeArrowheads="1"/>
            </p:cNvSpPr>
            <p:nvPr/>
          </p:nvSpPr>
          <p:spPr bwMode="auto">
            <a:xfrm>
              <a:off x="5389" y="4352"/>
              <a:ext cx="274" cy="275"/>
            </a:xfrm>
            <a:custGeom>
              <a:avLst/>
              <a:gdLst>
                <a:gd name="T0" fmla="*/ 274 w 274"/>
                <a:gd name="T1" fmla="*/ 86 h 275"/>
                <a:gd name="T2" fmla="*/ 135 w 274"/>
                <a:gd name="T3" fmla="*/ 275 h 275"/>
                <a:gd name="T4" fmla="*/ 0 w 274"/>
                <a:gd name="T5" fmla="*/ 149 h 275"/>
                <a:gd name="T6" fmla="*/ 147 w 274"/>
                <a:gd name="T7" fmla="*/ 0 h 275"/>
                <a:gd name="T8" fmla="*/ 159 w 274"/>
                <a:gd name="T9" fmla="*/ 5 h 275"/>
                <a:gd name="T10" fmla="*/ 0 60000 65536"/>
                <a:gd name="T11" fmla="*/ 0 60000 65536"/>
                <a:gd name="T12" fmla="*/ 0 60000 65536"/>
                <a:gd name="T13" fmla="*/ 0 60000 65536"/>
                <a:gd name="T14" fmla="*/ 0 60000 65536"/>
                <a:gd name="T15" fmla="*/ 0 w 274"/>
                <a:gd name="T16" fmla="*/ 0 h 275"/>
                <a:gd name="T17" fmla="*/ 274 w 274"/>
                <a:gd name="T18" fmla="*/ 275 h 275"/>
              </a:gdLst>
              <a:ahLst/>
              <a:cxnLst>
                <a:cxn ang="T10">
                  <a:pos x="T0" y="T1"/>
                </a:cxn>
                <a:cxn ang="T11">
                  <a:pos x="T2" y="T3"/>
                </a:cxn>
                <a:cxn ang="T12">
                  <a:pos x="T4" y="T5"/>
                </a:cxn>
                <a:cxn ang="T13">
                  <a:pos x="T6" y="T7"/>
                </a:cxn>
                <a:cxn ang="T14">
                  <a:pos x="T8" y="T9"/>
                </a:cxn>
              </a:cxnLst>
              <a:rect l="T15" t="T16" r="T17" b="T18"/>
              <a:pathLst>
                <a:path w="274" h="275">
                  <a:moveTo>
                    <a:pt x="274" y="86"/>
                  </a:moveTo>
                  <a:lnTo>
                    <a:pt x="135" y="275"/>
                  </a:lnTo>
                  <a:lnTo>
                    <a:pt x="0" y="149"/>
                  </a:lnTo>
                  <a:lnTo>
                    <a:pt x="147" y="0"/>
                  </a:lnTo>
                  <a:lnTo>
                    <a:pt x="159" y="5"/>
                  </a:lnTo>
                  <a:close/>
                </a:path>
              </a:pathLst>
            </a:custGeom>
            <a:solidFill>
              <a:srgbClr val="005100"/>
            </a:solidFill>
            <a:ln w="25400">
              <a:solidFill>
                <a:srgbClr val="003400"/>
              </a:solidFill>
              <a:round/>
              <a:headEnd/>
              <a:tailEnd/>
            </a:ln>
          </p:spPr>
          <p:txBody>
            <a:bodyPr wrap="none"/>
            <a:lstStyle/>
            <a:p>
              <a:endParaRPr lang="en-US" sz="2805"/>
            </a:p>
          </p:txBody>
        </p:sp>
        <p:sp>
          <p:nvSpPr>
            <p:cNvPr id="59403" name="Freeform 11">
              <a:extLst>
                <a:ext uri="{FF2B5EF4-FFF2-40B4-BE49-F238E27FC236}">
                  <a16:creationId xmlns:a16="http://schemas.microsoft.com/office/drawing/2014/main" id="{2CE3CDFE-1C3F-C85A-B9DD-7D39BFFDAA6A}"/>
                </a:ext>
              </a:extLst>
            </p:cNvPr>
            <p:cNvSpPr>
              <a:spLocks noChangeArrowheads="1"/>
            </p:cNvSpPr>
            <p:nvPr/>
          </p:nvSpPr>
          <p:spPr bwMode="auto">
            <a:xfrm>
              <a:off x="5378" y="4285"/>
              <a:ext cx="240" cy="180"/>
            </a:xfrm>
            <a:custGeom>
              <a:avLst/>
              <a:gdLst>
                <a:gd name="T0" fmla="*/ 0 w 240"/>
                <a:gd name="T1" fmla="*/ 44 h 180"/>
                <a:gd name="T2" fmla="*/ 40 w 240"/>
                <a:gd name="T3" fmla="*/ 180 h 180"/>
                <a:gd name="T4" fmla="*/ 240 w 240"/>
                <a:gd name="T5" fmla="*/ 108 h 180"/>
                <a:gd name="T6" fmla="*/ 180 w 240"/>
                <a:gd name="T7" fmla="*/ 0 h 180"/>
                <a:gd name="T8" fmla="*/ 0 60000 65536"/>
                <a:gd name="T9" fmla="*/ 0 60000 65536"/>
                <a:gd name="T10" fmla="*/ 0 60000 65536"/>
                <a:gd name="T11" fmla="*/ 0 60000 65536"/>
                <a:gd name="T12" fmla="*/ 0 w 240"/>
                <a:gd name="T13" fmla="*/ 0 h 180"/>
                <a:gd name="T14" fmla="*/ 240 w 240"/>
                <a:gd name="T15" fmla="*/ 180 h 180"/>
              </a:gdLst>
              <a:ahLst/>
              <a:cxnLst>
                <a:cxn ang="T8">
                  <a:pos x="T0" y="T1"/>
                </a:cxn>
                <a:cxn ang="T9">
                  <a:pos x="T2" y="T3"/>
                </a:cxn>
                <a:cxn ang="T10">
                  <a:pos x="T4" y="T5"/>
                </a:cxn>
                <a:cxn ang="T11">
                  <a:pos x="T6" y="T7"/>
                </a:cxn>
              </a:cxnLst>
              <a:rect l="T12" t="T13" r="T14" b="T15"/>
              <a:pathLst>
                <a:path w="240" h="180">
                  <a:moveTo>
                    <a:pt x="0" y="44"/>
                  </a:moveTo>
                  <a:lnTo>
                    <a:pt x="40" y="180"/>
                  </a:lnTo>
                  <a:lnTo>
                    <a:pt x="240" y="108"/>
                  </a:lnTo>
                  <a:lnTo>
                    <a:pt x="180" y="0"/>
                  </a:lnTo>
                  <a:close/>
                </a:path>
              </a:pathLst>
            </a:custGeom>
            <a:solidFill>
              <a:srgbClr val="E6E6E6"/>
            </a:solidFill>
            <a:ln w="25400">
              <a:solidFill>
                <a:srgbClr val="A0A0A0"/>
              </a:solidFill>
              <a:round/>
              <a:headEnd/>
              <a:tailEnd/>
            </a:ln>
          </p:spPr>
          <p:txBody>
            <a:bodyPr wrap="none"/>
            <a:lstStyle/>
            <a:p>
              <a:endParaRPr lang="en-US" sz="2805"/>
            </a:p>
          </p:txBody>
        </p:sp>
        <p:sp>
          <p:nvSpPr>
            <p:cNvPr id="59404" name="Freeform 12">
              <a:extLst>
                <a:ext uri="{FF2B5EF4-FFF2-40B4-BE49-F238E27FC236}">
                  <a16:creationId xmlns:a16="http://schemas.microsoft.com/office/drawing/2014/main" id="{D1BAFF11-75EF-809C-6721-C4544EEB25B5}"/>
                </a:ext>
              </a:extLst>
            </p:cNvPr>
            <p:cNvSpPr>
              <a:spLocks noChangeArrowheads="1"/>
            </p:cNvSpPr>
            <p:nvPr/>
          </p:nvSpPr>
          <p:spPr bwMode="auto">
            <a:xfrm>
              <a:off x="5395" y="4317"/>
              <a:ext cx="103" cy="128"/>
            </a:xfrm>
            <a:custGeom>
              <a:avLst/>
              <a:gdLst>
                <a:gd name="T0" fmla="*/ 28 w 104"/>
                <a:gd name="T1" fmla="*/ 128 h 128"/>
                <a:gd name="T2" fmla="*/ 93 w 104"/>
                <a:gd name="T3" fmla="*/ 104 h 128"/>
                <a:gd name="T4" fmla="*/ 57 w 104"/>
                <a:gd name="T5" fmla="*/ 0 h 128"/>
                <a:gd name="T6" fmla="*/ 0 w 104"/>
                <a:gd name="T7" fmla="*/ 20 h 128"/>
                <a:gd name="T8" fmla="*/ 0 60000 65536"/>
                <a:gd name="T9" fmla="*/ 0 60000 65536"/>
                <a:gd name="T10" fmla="*/ 0 60000 65536"/>
                <a:gd name="T11" fmla="*/ 0 60000 65536"/>
                <a:gd name="T12" fmla="*/ 0 w 104"/>
                <a:gd name="T13" fmla="*/ 0 h 128"/>
                <a:gd name="T14" fmla="*/ 104 w 104"/>
                <a:gd name="T15" fmla="*/ 128 h 128"/>
              </a:gdLst>
              <a:ahLst/>
              <a:cxnLst>
                <a:cxn ang="T8">
                  <a:pos x="T0" y="T1"/>
                </a:cxn>
                <a:cxn ang="T9">
                  <a:pos x="T2" y="T3"/>
                </a:cxn>
                <a:cxn ang="T10">
                  <a:pos x="T4" y="T5"/>
                </a:cxn>
                <a:cxn ang="T11">
                  <a:pos x="T6" y="T7"/>
                </a:cxn>
              </a:cxnLst>
              <a:rect l="T12" t="T13" r="T14" b="T15"/>
              <a:pathLst>
                <a:path w="104" h="128">
                  <a:moveTo>
                    <a:pt x="28" y="128"/>
                  </a:moveTo>
                  <a:lnTo>
                    <a:pt x="104" y="104"/>
                  </a:lnTo>
                  <a:lnTo>
                    <a:pt x="68" y="0"/>
                  </a:lnTo>
                  <a:lnTo>
                    <a:pt x="0" y="20"/>
                  </a:lnTo>
                  <a:close/>
                </a:path>
              </a:pathLst>
            </a:custGeom>
            <a:solidFill>
              <a:srgbClr val="C0C0C0"/>
            </a:solidFill>
            <a:ln>
              <a:noFill/>
            </a:ln>
            <a:extLst>
              <a:ext uri="{91240B29-F687-4F45-9708-019B960494DF}">
                <a14:hiddenLine xmlns:a14="http://schemas.microsoft.com/office/drawing/2010/main" w="25400">
                  <a:solidFill>
                    <a:srgbClr val="000000"/>
                  </a:solidFill>
                  <a:round/>
                  <a:headEnd/>
                  <a:tailEnd/>
                </a14:hiddenLine>
              </a:ext>
            </a:extLst>
          </p:spPr>
          <p:txBody>
            <a:bodyPr wrap="none"/>
            <a:lstStyle/>
            <a:p>
              <a:endParaRPr lang="en-US" sz="2805"/>
            </a:p>
          </p:txBody>
        </p:sp>
        <p:sp>
          <p:nvSpPr>
            <p:cNvPr id="59405" name="Freeform 13">
              <a:extLst>
                <a:ext uri="{FF2B5EF4-FFF2-40B4-BE49-F238E27FC236}">
                  <a16:creationId xmlns:a16="http://schemas.microsoft.com/office/drawing/2014/main" id="{7303E64F-A454-390F-731E-1EB7A71CF9F6}"/>
                </a:ext>
              </a:extLst>
            </p:cNvPr>
            <p:cNvSpPr>
              <a:spLocks/>
            </p:cNvSpPr>
            <p:nvPr/>
          </p:nvSpPr>
          <p:spPr bwMode="auto">
            <a:xfrm>
              <a:off x="5477" y="4327"/>
              <a:ext cx="31" cy="87"/>
            </a:xfrm>
            <a:custGeom>
              <a:avLst/>
              <a:gdLst>
                <a:gd name="T0" fmla="*/ 0 w 31"/>
                <a:gd name="T1" fmla="*/ 0 h 87"/>
                <a:gd name="T2" fmla="*/ 8 w 31"/>
                <a:gd name="T3" fmla="*/ 10 h 87"/>
                <a:gd name="T4" fmla="*/ 8 w 31"/>
                <a:gd name="T5" fmla="*/ 22 h 87"/>
                <a:gd name="T6" fmla="*/ 20 w 31"/>
                <a:gd name="T7" fmla="*/ 54 h 87"/>
                <a:gd name="T8" fmla="*/ 22 w 31"/>
                <a:gd name="T9" fmla="*/ 70 h 87"/>
                <a:gd name="T10" fmla="*/ 31 w 31"/>
                <a:gd name="T11" fmla="*/ 84 h 87"/>
                <a:gd name="T12" fmla="*/ 31 w 31"/>
                <a:gd name="T13" fmla="*/ 87 h 87"/>
                <a:gd name="T14" fmla="*/ 0 60000 65536"/>
                <a:gd name="T15" fmla="*/ 0 60000 65536"/>
                <a:gd name="T16" fmla="*/ 0 60000 65536"/>
                <a:gd name="T17" fmla="*/ 0 60000 65536"/>
                <a:gd name="T18" fmla="*/ 0 60000 65536"/>
                <a:gd name="T19" fmla="*/ 0 60000 65536"/>
                <a:gd name="T20" fmla="*/ 0 60000 65536"/>
                <a:gd name="T21" fmla="*/ 0 w 31"/>
                <a:gd name="T22" fmla="*/ 0 h 87"/>
                <a:gd name="T23" fmla="*/ 31 w 31"/>
                <a:gd name="T24" fmla="*/ 87 h 87"/>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1" h="87">
                  <a:moveTo>
                    <a:pt x="0" y="0"/>
                  </a:moveTo>
                  <a:cubicBezTo>
                    <a:pt x="0" y="0"/>
                    <a:pt x="5" y="9"/>
                    <a:pt x="8" y="10"/>
                  </a:cubicBezTo>
                  <a:cubicBezTo>
                    <a:pt x="7" y="13"/>
                    <a:pt x="9" y="20"/>
                    <a:pt x="8" y="22"/>
                  </a:cubicBezTo>
                  <a:cubicBezTo>
                    <a:pt x="15" y="27"/>
                    <a:pt x="17" y="46"/>
                    <a:pt x="20" y="54"/>
                  </a:cubicBezTo>
                  <a:cubicBezTo>
                    <a:pt x="20" y="58"/>
                    <a:pt x="21" y="66"/>
                    <a:pt x="22" y="70"/>
                  </a:cubicBezTo>
                  <a:cubicBezTo>
                    <a:pt x="24" y="74"/>
                    <a:pt x="28" y="82"/>
                    <a:pt x="31" y="84"/>
                  </a:cubicBezTo>
                  <a:cubicBezTo>
                    <a:pt x="31" y="84"/>
                    <a:pt x="31" y="87"/>
                    <a:pt x="31" y="87"/>
                  </a:cubicBezTo>
                </a:path>
              </a:pathLst>
            </a:custGeom>
            <a:noFill/>
            <a:ln w="25400">
              <a:solidFill>
                <a:srgbClr val="808080"/>
              </a:solidFill>
              <a:round/>
              <a:headEnd/>
              <a:tailEnd/>
            </a:ln>
            <a:extLst>
              <a:ext uri="{909E8E84-426E-40DD-AFC4-6F175D3DCCD1}">
                <a14:hiddenFill xmlns:a14="http://schemas.microsoft.com/office/drawing/2010/main">
                  <a:solidFill>
                    <a:srgbClr val="FFFFFF"/>
                  </a:solidFill>
                </a14:hiddenFill>
              </a:ext>
            </a:extLst>
          </p:spPr>
          <p:txBody>
            <a:bodyPr wrap="none"/>
            <a:lstStyle/>
            <a:p>
              <a:endParaRPr lang="en-US" sz="2805"/>
            </a:p>
          </p:txBody>
        </p:sp>
        <p:sp>
          <p:nvSpPr>
            <p:cNvPr id="59406" name="Freeform 14">
              <a:extLst>
                <a:ext uri="{FF2B5EF4-FFF2-40B4-BE49-F238E27FC236}">
                  <a16:creationId xmlns:a16="http://schemas.microsoft.com/office/drawing/2014/main" id="{83433D53-96D7-164F-DED3-85EE4FDA5615}"/>
                </a:ext>
              </a:extLst>
            </p:cNvPr>
            <p:cNvSpPr>
              <a:spLocks/>
            </p:cNvSpPr>
            <p:nvPr/>
          </p:nvSpPr>
          <p:spPr bwMode="auto">
            <a:xfrm>
              <a:off x="5488" y="4315"/>
              <a:ext cx="36" cy="94"/>
            </a:xfrm>
            <a:custGeom>
              <a:avLst/>
              <a:gdLst>
                <a:gd name="T0" fmla="*/ 36 w 36"/>
                <a:gd name="T1" fmla="*/ 94 h 94"/>
                <a:gd name="T2" fmla="*/ 34 w 36"/>
                <a:gd name="T3" fmla="*/ 83 h 94"/>
                <a:gd name="T4" fmla="*/ 24 w 36"/>
                <a:gd name="T5" fmla="*/ 65 h 94"/>
                <a:gd name="T6" fmla="*/ 20 w 36"/>
                <a:gd name="T7" fmla="*/ 49 h 94"/>
                <a:gd name="T8" fmla="*/ 19 w 36"/>
                <a:gd name="T9" fmla="*/ 43 h 94"/>
                <a:gd name="T10" fmla="*/ 10 w 36"/>
                <a:gd name="T11" fmla="*/ 29 h 94"/>
                <a:gd name="T12" fmla="*/ 8 w 36"/>
                <a:gd name="T13" fmla="*/ 12 h 94"/>
                <a:gd name="T14" fmla="*/ 0 w 36"/>
                <a:gd name="T15" fmla="*/ 0 h 94"/>
                <a:gd name="T16" fmla="*/ 0 60000 65536"/>
                <a:gd name="T17" fmla="*/ 0 60000 65536"/>
                <a:gd name="T18" fmla="*/ 0 60000 65536"/>
                <a:gd name="T19" fmla="*/ 0 60000 65536"/>
                <a:gd name="T20" fmla="*/ 0 60000 65536"/>
                <a:gd name="T21" fmla="*/ 0 60000 65536"/>
                <a:gd name="T22" fmla="*/ 0 60000 65536"/>
                <a:gd name="T23" fmla="*/ 0 60000 65536"/>
                <a:gd name="T24" fmla="*/ 0 w 36"/>
                <a:gd name="T25" fmla="*/ 0 h 94"/>
                <a:gd name="T26" fmla="*/ 36 w 36"/>
                <a:gd name="T27" fmla="*/ 94 h 9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6" h="94">
                  <a:moveTo>
                    <a:pt x="36" y="94"/>
                  </a:moveTo>
                  <a:cubicBezTo>
                    <a:pt x="36" y="94"/>
                    <a:pt x="34" y="85"/>
                    <a:pt x="34" y="83"/>
                  </a:cubicBezTo>
                  <a:cubicBezTo>
                    <a:pt x="32" y="78"/>
                    <a:pt x="26" y="69"/>
                    <a:pt x="24" y="65"/>
                  </a:cubicBezTo>
                  <a:cubicBezTo>
                    <a:pt x="22" y="61"/>
                    <a:pt x="20" y="52"/>
                    <a:pt x="20" y="49"/>
                  </a:cubicBezTo>
                  <a:cubicBezTo>
                    <a:pt x="20" y="47"/>
                    <a:pt x="19" y="44"/>
                    <a:pt x="19" y="43"/>
                  </a:cubicBezTo>
                  <a:cubicBezTo>
                    <a:pt x="18" y="39"/>
                    <a:pt x="12" y="33"/>
                    <a:pt x="10" y="29"/>
                  </a:cubicBezTo>
                  <a:cubicBezTo>
                    <a:pt x="9" y="25"/>
                    <a:pt x="9" y="16"/>
                    <a:pt x="8" y="12"/>
                  </a:cubicBezTo>
                  <a:cubicBezTo>
                    <a:pt x="6" y="9"/>
                    <a:pt x="0" y="0"/>
                    <a:pt x="0" y="0"/>
                  </a:cubicBezTo>
                </a:path>
              </a:pathLst>
            </a:custGeom>
            <a:noFill/>
            <a:ln w="25400">
              <a:solidFill>
                <a:srgbClr val="808080"/>
              </a:solidFill>
              <a:round/>
              <a:headEnd/>
              <a:tailEnd/>
            </a:ln>
            <a:extLst>
              <a:ext uri="{909E8E84-426E-40DD-AFC4-6F175D3DCCD1}">
                <a14:hiddenFill xmlns:a14="http://schemas.microsoft.com/office/drawing/2010/main">
                  <a:solidFill>
                    <a:srgbClr val="FFFFFF"/>
                  </a:solidFill>
                </a14:hiddenFill>
              </a:ext>
            </a:extLst>
          </p:spPr>
          <p:txBody>
            <a:bodyPr wrap="none"/>
            <a:lstStyle/>
            <a:p>
              <a:endParaRPr lang="en-US" sz="2805"/>
            </a:p>
          </p:txBody>
        </p:sp>
        <p:sp>
          <p:nvSpPr>
            <p:cNvPr id="59407" name="Freeform 15">
              <a:extLst>
                <a:ext uri="{FF2B5EF4-FFF2-40B4-BE49-F238E27FC236}">
                  <a16:creationId xmlns:a16="http://schemas.microsoft.com/office/drawing/2014/main" id="{B149519D-E864-0F54-E94C-E2CB0BFD55EC}"/>
                </a:ext>
              </a:extLst>
            </p:cNvPr>
            <p:cNvSpPr>
              <a:spLocks/>
            </p:cNvSpPr>
            <p:nvPr/>
          </p:nvSpPr>
          <p:spPr bwMode="auto">
            <a:xfrm>
              <a:off x="5508" y="4322"/>
              <a:ext cx="33" cy="80"/>
            </a:xfrm>
            <a:custGeom>
              <a:avLst/>
              <a:gdLst>
                <a:gd name="T0" fmla="*/ 33 w 33"/>
                <a:gd name="T1" fmla="*/ 80 h 80"/>
                <a:gd name="T2" fmla="*/ 28 w 33"/>
                <a:gd name="T3" fmla="*/ 66 h 80"/>
                <a:gd name="T4" fmla="*/ 20 w 33"/>
                <a:gd name="T5" fmla="*/ 55 h 80"/>
                <a:gd name="T6" fmla="*/ 16 w 33"/>
                <a:gd name="T7" fmla="*/ 34 h 80"/>
                <a:gd name="T8" fmla="*/ 4 w 33"/>
                <a:gd name="T9" fmla="*/ 15 h 80"/>
                <a:gd name="T10" fmla="*/ 0 w 33"/>
                <a:gd name="T11" fmla="*/ 0 h 80"/>
                <a:gd name="T12" fmla="*/ 0 60000 65536"/>
                <a:gd name="T13" fmla="*/ 0 60000 65536"/>
                <a:gd name="T14" fmla="*/ 0 60000 65536"/>
                <a:gd name="T15" fmla="*/ 0 60000 65536"/>
                <a:gd name="T16" fmla="*/ 0 60000 65536"/>
                <a:gd name="T17" fmla="*/ 0 60000 65536"/>
                <a:gd name="T18" fmla="*/ 0 w 33"/>
                <a:gd name="T19" fmla="*/ 0 h 80"/>
                <a:gd name="T20" fmla="*/ 33 w 33"/>
                <a:gd name="T21" fmla="*/ 80 h 80"/>
              </a:gdLst>
              <a:ahLst/>
              <a:cxnLst>
                <a:cxn ang="T12">
                  <a:pos x="T0" y="T1"/>
                </a:cxn>
                <a:cxn ang="T13">
                  <a:pos x="T2" y="T3"/>
                </a:cxn>
                <a:cxn ang="T14">
                  <a:pos x="T4" y="T5"/>
                </a:cxn>
                <a:cxn ang="T15">
                  <a:pos x="T6" y="T7"/>
                </a:cxn>
                <a:cxn ang="T16">
                  <a:pos x="T8" y="T9"/>
                </a:cxn>
                <a:cxn ang="T17">
                  <a:pos x="T10" y="T11"/>
                </a:cxn>
              </a:cxnLst>
              <a:rect l="T18" t="T19" r="T20" b="T21"/>
              <a:pathLst>
                <a:path w="33" h="80">
                  <a:moveTo>
                    <a:pt x="33" y="80"/>
                  </a:moveTo>
                  <a:cubicBezTo>
                    <a:pt x="33" y="80"/>
                    <a:pt x="30" y="69"/>
                    <a:pt x="28" y="66"/>
                  </a:cubicBezTo>
                  <a:cubicBezTo>
                    <a:pt x="27" y="63"/>
                    <a:pt x="22" y="58"/>
                    <a:pt x="20" y="55"/>
                  </a:cubicBezTo>
                  <a:cubicBezTo>
                    <a:pt x="18" y="50"/>
                    <a:pt x="17" y="39"/>
                    <a:pt x="16" y="34"/>
                  </a:cubicBezTo>
                  <a:cubicBezTo>
                    <a:pt x="13" y="29"/>
                    <a:pt x="6" y="20"/>
                    <a:pt x="4" y="15"/>
                  </a:cubicBezTo>
                  <a:cubicBezTo>
                    <a:pt x="2" y="12"/>
                    <a:pt x="0" y="0"/>
                    <a:pt x="0" y="0"/>
                  </a:cubicBezTo>
                </a:path>
              </a:pathLst>
            </a:custGeom>
            <a:noFill/>
            <a:ln w="25400">
              <a:solidFill>
                <a:srgbClr val="808080"/>
              </a:solidFill>
              <a:round/>
              <a:headEnd/>
              <a:tailEnd/>
            </a:ln>
            <a:extLst>
              <a:ext uri="{909E8E84-426E-40DD-AFC4-6F175D3DCCD1}">
                <a14:hiddenFill xmlns:a14="http://schemas.microsoft.com/office/drawing/2010/main">
                  <a:solidFill>
                    <a:srgbClr val="FFFFFF"/>
                  </a:solidFill>
                </a14:hiddenFill>
              </a:ext>
            </a:extLst>
          </p:spPr>
          <p:txBody>
            <a:bodyPr wrap="none"/>
            <a:lstStyle/>
            <a:p>
              <a:endParaRPr lang="en-US" sz="2805"/>
            </a:p>
          </p:txBody>
        </p:sp>
        <p:sp>
          <p:nvSpPr>
            <p:cNvPr id="59408" name="Freeform 16">
              <a:extLst>
                <a:ext uri="{FF2B5EF4-FFF2-40B4-BE49-F238E27FC236}">
                  <a16:creationId xmlns:a16="http://schemas.microsoft.com/office/drawing/2014/main" id="{6E1FBAEB-92BD-0A61-AEC4-A97409EDB3AE}"/>
                </a:ext>
              </a:extLst>
            </p:cNvPr>
            <p:cNvSpPr>
              <a:spLocks noChangeArrowheads="1"/>
            </p:cNvSpPr>
            <p:nvPr/>
          </p:nvSpPr>
          <p:spPr bwMode="auto">
            <a:xfrm>
              <a:off x="5543" y="4420"/>
              <a:ext cx="117" cy="88"/>
            </a:xfrm>
            <a:custGeom>
              <a:avLst/>
              <a:gdLst>
                <a:gd name="T0" fmla="*/ 89 w 117"/>
                <a:gd name="T1" fmla="*/ 0 h 88"/>
                <a:gd name="T2" fmla="*/ 51 w 117"/>
                <a:gd name="T3" fmla="*/ 8 h 88"/>
                <a:gd name="T4" fmla="*/ 21 w 117"/>
                <a:gd name="T5" fmla="*/ 16 h 88"/>
                <a:gd name="T6" fmla="*/ 3 w 117"/>
                <a:gd name="T7" fmla="*/ 42 h 88"/>
                <a:gd name="T8" fmla="*/ 14 w 117"/>
                <a:gd name="T9" fmla="*/ 83 h 88"/>
                <a:gd name="T10" fmla="*/ 63 w 117"/>
                <a:gd name="T11" fmla="*/ 75 h 88"/>
                <a:gd name="T12" fmla="*/ 117 w 117"/>
                <a:gd name="T13" fmla="*/ 23 h 88"/>
                <a:gd name="T14" fmla="*/ 89 w 117"/>
                <a:gd name="T15" fmla="*/ 0 h 88"/>
                <a:gd name="T16" fmla="*/ 0 60000 65536"/>
                <a:gd name="T17" fmla="*/ 0 60000 65536"/>
                <a:gd name="T18" fmla="*/ 0 60000 65536"/>
                <a:gd name="T19" fmla="*/ 0 60000 65536"/>
                <a:gd name="T20" fmla="*/ 0 60000 65536"/>
                <a:gd name="T21" fmla="*/ 0 60000 65536"/>
                <a:gd name="T22" fmla="*/ 0 60000 65536"/>
                <a:gd name="T23" fmla="*/ 0 60000 65536"/>
                <a:gd name="T24" fmla="*/ 0 w 117"/>
                <a:gd name="T25" fmla="*/ 0 h 88"/>
                <a:gd name="T26" fmla="*/ 117 w 117"/>
                <a:gd name="T27" fmla="*/ 88 h 8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17" h="88">
                  <a:moveTo>
                    <a:pt x="89" y="0"/>
                  </a:moveTo>
                  <a:cubicBezTo>
                    <a:pt x="89" y="0"/>
                    <a:pt x="60" y="6"/>
                    <a:pt x="51" y="8"/>
                  </a:cubicBezTo>
                  <a:cubicBezTo>
                    <a:pt x="43" y="9"/>
                    <a:pt x="28" y="11"/>
                    <a:pt x="21" y="16"/>
                  </a:cubicBezTo>
                  <a:cubicBezTo>
                    <a:pt x="15" y="20"/>
                    <a:pt x="6" y="34"/>
                    <a:pt x="3" y="42"/>
                  </a:cubicBezTo>
                  <a:cubicBezTo>
                    <a:pt x="0" y="47"/>
                    <a:pt x="14" y="77"/>
                    <a:pt x="14" y="83"/>
                  </a:cubicBezTo>
                  <a:cubicBezTo>
                    <a:pt x="14" y="88"/>
                    <a:pt x="57" y="81"/>
                    <a:pt x="63" y="75"/>
                  </a:cubicBezTo>
                  <a:cubicBezTo>
                    <a:pt x="76" y="65"/>
                    <a:pt x="117" y="23"/>
                    <a:pt x="117" y="23"/>
                  </a:cubicBezTo>
                  <a:cubicBezTo>
                    <a:pt x="117" y="16"/>
                    <a:pt x="96" y="2"/>
                    <a:pt x="89" y="0"/>
                  </a:cubicBezTo>
                  <a:close/>
                </a:path>
              </a:pathLst>
            </a:custGeom>
            <a:solidFill>
              <a:srgbClr val="003400"/>
            </a:solidFill>
            <a:ln>
              <a:noFill/>
            </a:ln>
            <a:extLst>
              <a:ext uri="{91240B29-F687-4F45-9708-019B960494DF}">
                <a14:hiddenLine xmlns:a14="http://schemas.microsoft.com/office/drawing/2010/main" w="25400">
                  <a:solidFill>
                    <a:srgbClr val="000000"/>
                  </a:solidFill>
                  <a:round/>
                  <a:headEnd/>
                  <a:tailEnd/>
                </a14:hiddenLine>
              </a:ext>
            </a:extLst>
          </p:spPr>
          <p:txBody>
            <a:bodyPr wrap="none"/>
            <a:lstStyle/>
            <a:p>
              <a:endParaRPr lang="en-US" sz="2805"/>
            </a:p>
          </p:txBody>
        </p:sp>
        <p:sp>
          <p:nvSpPr>
            <p:cNvPr id="59409" name="Freeform 17">
              <a:extLst>
                <a:ext uri="{FF2B5EF4-FFF2-40B4-BE49-F238E27FC236}">
                  <a16:creationId xmlns:a16="http://schemas.microsoft.com/office/drawing/2014/main" id="{23D8CD4F-A288-79BA-8688-0A6C7FA338E6}"/>
                </a:ext>
              </a:extLst>
            </p:cNvPr>
            <p:cNvSpPr>
              <a:spLocks noChangeArrowheads="1"/>
            </p:cNvSpPr>
            <p:nvPr/>
          </p:nvSpPr>
          <p:spPr bwMode="auto">
            <a:xfrm>
              <a:off x="5544" y="4427"/>
              <a:ext cx="172" cy="96"/>
            </a:xfrm>
            <a:custGeom>
              <a:avLst/>
              <a:gdLst>
                <a:gd name="T0" fmla="*/ 171 w 172"/>
                <a:gd name="T1" fmla="*/ 46 h 95"/>
                <a:gd name="T2" fmla="*/ 107 w 172"/>
                <a:gd name="T3" fmla="*/ 72 h 95"/>
                <a:gd name="T4" fmla="*/ 90 w 172"/>
                <a:gd name="T5" fmla="*/ 85 h 95"/>
                <a:gd name="T6" fmla="*/ 39 w 172"/>
                <a:gd name="T7" fmla="*/ 100 h 95"/>
                <a:gd name="T8" fmla="*/ 41 w 172"/>
                <a:gd name="T9" fmla="*/ 88 h 95"/>
                <a:gd name="T10" fmla="*/ 16 w 172"/>
                <a:gd name="T11" fmla="*/ 89 h 95"/>
                <a:gd name="T12" fmla="*/ 20 w 172"/>
                <a:gd name="T13" fmla="*/ 80 h 95"/>
                <a:gd name="T14" fmla="*/ 1 w 172"/>
                <a:gd name="T15" fmla="*/ 77 h 95"/>
                <a:gd name="T16" fmla="*/ 13 w 172"/>
                <a:gd name="T17" fmla="*/ 68 h 95"/>
                <a:gd name="T18" fmla="*/ 4 w 172"/>
                <a:gd name="T19" fmla="*/ 61 h 95"/>
                <a:gd name="T20" fmla="*/ 15 w 172"/>
                <a:gd name="T21" fmla="*/ 42 h 95"/>
                <a:gd name="T22" fmla="*/ 47 w 172"/>
                <a:gd name="T23" fmla="*/ 33 h 95"/>
                <a:gd name="T24" fmla="*/ 47 w 172"/>
                <a:gd name="T25" fmla="*/ 20 h 95"/>
                <a:gd name="T26" fmla="*/ 87 w 172"/>
                <a:gd name="T27" fmla="*/ 15 h 95"/>
                <a:gd name="T28" fmla="*/ 104 w 172"/>
                <a:gd name="T29" fmla="*/ 19 h 95"/>
                <a:gd name="T30" fmla="*/ 143 w 172"/>
                <a:gd name="T31" fmla="*/ 5 h 95"/>
                <a:gd name="T32" fmla="*/ 155 w 172"/>
                <a:gd name="T33" fmla="*/ 1 h 95"/>
                <a:gd name="T34" fmla="*/ 156 w 172"/>
                <a:gd name="T35" fmla="*/ 20 h 95"/>
                <a:gd name="T36" fmla="*/ 163 w 172"/>
                <a:gd name="T37" fmla="*/ 39 h 95"/>
                <a:gd name="T38" fmla="*/ 171 w 172"/>
                <a:gd name="T39" fmla="*/ 46 h 95"/>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172"/>
                <a:gd name="T61" fmla="*/ 0 h 95"/>
                <a:gd name="T62" fmla="*/ 172 w 172"/>
                <a:gd name="T63" fmla="*/ 95 h 95"/>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172" h="95">
                  <a:moveTo>
                    <a:pt x="171" y="46"/>
                  </a:moveTo>
                  <a:cubicBezTo>
                    <a:pt x="160" y="49"/>
                    <a:pt x="117" y="51"/>
                    <a:pt x="107" y="61"/>
                  </a:cubicBezTo>
                  <a:cubicBezTo>
                    <a:pt x="99" y="69"/>
                    <a:pt x="99" y="69"/>
                    <a:pt x="90" y="74"/>
                  </a:cubicBezTo>
                  <a:cubicBezTo>
                    <a:pt x="81" y="79"/>
                    <a:pt x="40" y="95"/>
                    <a:pt x="39" y="89"/>
                  </a:cubicBezTo>
                  <a:cubicBezTo>
                    <a:pt x="38" y="87"/>
                    <a:pt x="38" y="79"/>
                    <a:pt x="41" y="77"/>
                  </a:cubicBezTo>
                  <a:cubicBezTo>
                    <a:pt x="25" y="80"/>
                    <a:pt x="19" y="84"/>
                    <a:pt x="16" y="78"/>
                  </a:cubicBezTo>
                  <a:cubicBezTo>
                    <a:pt x="14" y="73"/>
                    <a:pt x="15" y="71"/>
                    <a:pt x="20" y="69"/>
                  </a:cubicBezTo>
                  <a:cubicBezTo>
                    <a:pt x="17" y="73"/>
                    <a:pt x="3" y="76"/>
                    <a:pt x="1" y="66"/>
                  </a:cubicBezTo>
                  <a:cubicBezTo>
                    <a:pt x="0" y="59"/>
                    <a:pt x="9" y="58"/>
                    <a:pt x="13" y="57"/>
                  </a:cubicBezTo>
                  <a:cubicBezTo>
                    <a:pt x="9" y="58"/>
                    <a:pt x="4" y="58"/>
                    <a:pt x="4" y="50"/>
                  </a:cubicBezTo>
                  <a:cubicBezTo>
                    <a:pt x="4" y="45"/>
                    <a:pt x="13" y="42"/>
                    <a:pt x="15" y="42"/>
                  </a:cubicBezTo>
                  <a:cubicBezTo>
                    <a:pt x="22" y="39"/>
                    <a:pt x="46" y="36"/>
                    <a:pt x="47" y="33"/>
                  </a:cubicBezTo>
                  <a:cubicBezTo>
                    <a:pt x="36" y="29"/>
                    <a:pt x="44" y="21"/>
                    <a:pt x="47" y="20"/>
                  </a:cubicBezTo>
                  <a:cubicBezTo>
                    <a:pt x="73" y="19"/>
                    <a:pt x="80" y="14"/>
                    <a:pt x="87" y="15"/>
                  </a:cubicBezTo>
                  <a:cubicBezTo>
                    <a:pt x="97" y="17"/>
                    <a:pt x="98" y="19"/>
                    <a:pt x="104" y="19"/>
                  </a:cubicBezTo>
                  <a:cubicBezTo>
                    <a:pt x="113" y="17"/>
                    <a:pt x="135" y="8"/>
                    <a:pt x="143" y="5"/>
                  </a:cubicBezTo>
                  <a:cubicBezTo>
                    <a:pt x="147" y="3"/>
                    <a:pt x="152" y="0"/>
                    <a:pt x="155" y="1"/>
                  </a:cubicBezTo>
                  <a:cubicBezTo>
                    <a:pt x="154" y="2"/>
                    <a:pt x="156" y="14"/>
                    <a:pt x="156" y="20"/>
                  </a:cubicBezTo>
                  <a:cubicBezTo>
                    <a:pt x="156" y="24"/>
                    <a:pt x="162" y="37"/>
                    <a:pt x="163" y="39"/>
                  </a:cubicBezTo>
                  <a:cubicBezTo>
                    <a:pt x="164" y="40"/>
                    <a:pt x="172" y="45"/>
                    <a:pt x="171" y="46"/>
                  </a:cubicBezTo>
                  <a:close/>
                </a:path>
              </a:pathLst>
            </a:custGeom>
            <a:solidFill>
              <a:srgbClr val="FFB672"/>
            </a:solidFill>
            <a:ln>
              <a:noFill/>
            </a:ln>
            <a:extLst>
              <a:ext uri="{91240B29-F687-4F45-9708-019B960494DF}">
                <a14:hiddenLine xmlns:a14="http://schemas.microsoft.com/office/drawing/2010/main" w="25400">
                  <a:solidFill>
                    <a:srgbClr val="000000"/>
                  </a:solidFill>
                  <a:round/>
                  <a:headEnd/>
                  <a:tailEnd/>
                </a14:hiddenLine>
              </a:ext>
            </a:extLst>
          </p:spPr>
          <p:txBody>
            <a:bodyPr wrap="none"/>
            <a:lstStyle/>
            <a:p>
              <a:endParaRPr lang="en-US" sz="2805"/>
            </a:p>
          </p:txBody>
        </p:sp>
        <p:sp>
          <p:nvSpPr>
            <p:cNvPr id="59410" name="Freeform 18">
              <a:extLst>
                <a:ext uri="{FF2B5EF4-FFF2-40B4-BE49-F238E27FC236}">
                  <a16:creationId xmlns:a16="http://schemas.microsoft.com/office/drawing/2014/main" id="{D581E63A-F958-3308-6CF6-8D9F88BE5DD3}"/>
                </a:ext>
              </a:extLst>
            </p:cNvPr>
            <p:cNvSpPr>
              <a:spLocks noChangeArrowheads="1"/>
            </p:cNvSpPr>
            <p:nvPr/>
          </p:nvSpPr>
          <p:spPr bwMode="auto">
            <a:xfrm>
              <a:off x="5544" y="4420"/>
              <a:ext cx="158" cy="97"/>
            </a:xfrm>
            <a:custGeom>
              <a:avLst/>
              <a:gdLst>
                <a:gd name="T0" fmla="*/ 110 w 158"/>
                <a:gd name="T1" fmla="*/ 51 h 97"/>
                <a:gd name="T2" fmla="*/ 86 w 158"/>
                <a:gd name="T3" fmla="*/ 79 h 97"/>
                <a:gd name="T4" fmla="*/ 66 w 158"/>
                <a:gd name="T5" fmla="*/ 86 h 97"/>
                <a:gd name="T6" fmla="*/ 39 w 158"/>
                <a:gd name="T7" fmla="*/ 94 h 97"/>
                <a:gd name="T8" fmla="*/ 41 w 158"/>
                <a:gd name="T9" fmla="*/ 85 h 97"/>
                <a:gd name="T10" fmla="*/ 16 w 158"/>
                <a:gd name="T11" fmla="*/ 86 h 97"/>
                <a:gd name="T12" fmla="*/ 20 w 158"/>
                <a:gd name="T13" fmla="*/ 77 h 97"/>
                <a:gd name="T14" fmla="*/ 1 w 158"/>
                <a:gd name="T15" fmla="*/ 74 h 97"/>
                <a:gd name="T16" fmla="*/ 13 w 158"/>
                <a:gd name="T17" fmla="*/ 65 h 97"/>
                <a:gd name="T18" fmla="*/ 4 w 158"/>
                <a:gd name="T19" fmla="*/ 58 h 97"/>
                <a:gd name="T20" fmla="*/ 15 w 158"/>
                <a:gd name="T21" fmla="*/ 50 h 97"/>
                <a:gd name="T22" fmla="*/ 47 w 158"/>
                <a:gd name="T23" fmla="*/ 41 h 97"/>
                <a:gd name="T24" fmla="*/ 47 w 158"/>
                <a:gd name="T25" fmla="*/ 28 h 97"/>
                <a:gd name="T26" fmla="*/ 87 w 158"/>
                <a:gd name="T27" fmla="*/ 23 h 97"/>
                <a:gd name="T28" fmla="*/ 104 w 158"/>
                <a:gd name="T29" fmla="*/ 22 h 97"/>
                <a:gd name="T30" fmla="*/ 143 w 158"/>
                <a:gd name="T31" fmla="*/ 9 h 97"/>
                <a:gd name="T32" fmla="*/ 158 w 158"/>
                <a:gd name="T33" fmla="*/ 2 h 97"/>
                <a:gd name="T34" fmla="*/ 158 w 158"/>
                <a:gd name="T35" fmla="*/ 36 h 97"/>
                <a:gd name="T36" fmla="*/ 110 w 158"/>
                <a:gd name="T37" fmla="*/ 51 h 97"/>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158"/>
                <a:gd name="T58" fmla="*/ 0 h 97"/>
                <a:gd name="T59" fmla="*/ 158 w 158"/>
                <a:gd name="T60" fmla="*/ 97 h 97"/>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158" h="97">
                  <a:moveTo>
                    <a:pt x="110" y="51"/>
                  </a:moveTo>
                  <a:cubicBezTo>
                    <a:pt x="105" y="56"/>
                    <a:pt x="95" y="74"/>
                    <a:pt x="86" y="79"/>
                  </a:cubicBezTo>
                  <a:cubicBezTo>
                    <a:pt x="82" y="81"/>
                    <a:pt x="74" y="83"/>
                    <a:pt x="66" y="86"/>
                  </a:cubicBezTo>
                  <a:cubicBezTo>
                    <a:pt x="53" y="91"/>
                    <a:pt x="39" y="97"/>
                    <a:pt x="39" y="94"/>
                  </a:cubicBezTo>
                  <a:cubicBezTo>
                    <a:pt x="38" y="91"/>
                    <a:pt x="38" y="87"/>
                    <a:pt x="41" y="85"/>
                  </a:cubicBezTo>
                  <a:cubicBezTo>
                    <a:pt x="25" y="88"/>
                    <a:pt x="19" y="92"/>
                    <a:pt x="16" y="86"/>
                  </a:cubicBezTo>
                  <a:cubicBezTo>
                    <a:pt x="14" y="81"/>
                    <a:pt x="15" y="79"/>
                    <a:pt x="20" y="77"/>
                  </a:cubicBezTo>
                  <a:cubicBezTo>
                    <a:pt x="17" y="81"/>
                    <a:pt x="3" y="84"/>
                    <a:pt x="1" y="74"/>
                  </a:cubicBezTo>
                  <a:cubicBezTo>
                    <a:pt x="0" y="67"/>
                    <a:pt x="9" y="66"/>
                    <a:pt x="13" y="65"/>
                  </a:cubicBezTo>
                  <a:cubicBezTo>
                    <a:pt x="9" y="66"/>
                    <a:pt x="4" y="66"/>
                    <a:pt x="4" y="58"/>
                  </a:cubicBezTo>
                  <a:cubicBezTo>
                    <a:pt x="4" y="53"/>
                    <a:pt x="13" y="50"/>
                    <a:pt x="15" y="50"/>
                  </a:cubicBezTo>
                  <a:cubicBezTo>
                    <a:pt x="22" y="47"/>
                    <a:pt x="46" y="44"/>
                    <a:pt x="47" y="41"/>
                  </a:cubicBezTo>
                  <a:cubicBezTo>
                    <a:pt x="36" y="37"/>
                    <a:pt x="44" y="29"/>
                    <a:pt x="47" y="28"/>
                  </a:cubicBezTo>
                  <a:cubicBezTo>
                    <a:pt x="73" y="27"/>
                    <a:pt x="80" y="22"/>
                    <a:pt x="87" y="23"/>
                  </a:cubicBezTo>
                  <a:cubicBezTo>
                    <a:pt x="97" y="25"/>
                    <a:pt x="98" y="23"/>
                    <a:pt x="104" y="22"/>
                  </a:cubicBezTo>
                  <a:cubicBezTo>
                    <a:pt x="113" y="21"/>
                    <a:pt x="135" y="13"/>
                    <a:pt x="143" y="9"/>
                  </a:cubicBezTo>
                  <a:cubicBezTo>
                    <a:pt x="147" y="8"/>
                    <a:pt x="156" y="0"/>
                    <a:pt x="158" y="2"/>
                  </a:cubicBezTo>
                  <a:cubicBezTo>
                    <a:pt x="157" y="3"/>
                    <a:pt x="158" y="31"/>
                    <a:pt x="158" y="36"/>
                  </a:cubicBezTo>
                  <a:cubicBezTo>
                    <a:pt x="158" y="41"/>
                    <a:pt x="123" y="44"/>
                    <a:pt x="110" y="51"/>
                  </a:cubicBezTo>
                  <a:close/>
                </a:path>
              </a:pathLst>
            </a:custGeom>
            <a:solidFill>
              <a:srgbClr val="FFCF9B"/>
            </a:solidFill>
            <a:ln>
              <a:noFill/>
            </a:ln>
            <a:extLst>
              <a:ext uri="{91240B29-F687-4F45-9708-019B960494DF}">
                <a14:hiddenLine xmlns:a14="http://schemas.microsoft.com/office/drawing/2010/main" w="25400">
                  <a:solidFill>
                    <a:srgbClr val="000000"/>
                  </a:solidFill>
                  <a:round/>
                  <a:headEnd/>
                  <a:tailEnd/>
                </a14:hiddenLine>
              </a:ext>
            </a:extLst>
          </p:spPr>
          <p:txBody>
            <a:bodyPr wrap="none"/>
            <a:lstStyle/>
            <a:p>
              <a:endParaRPr lang="en-US" sz="2805"/>
            </a:p>
          </p:txBody>
        </p:sp>
        <p:sp>
          <p:nvSpPr>
            <p:cNvPr id="59411" name="Freeform 19">
              <a:extLst>
                <a:ext uri="{FF2B5EF4-FFF2-40B4-BE49-F238E27FC236}">
                  <a16:creationId xmlns:a16="http://schemas.microsoft.com/office/drawing/2014/main" id="{6171ED55-EF0C-CF93-071C-CF713E4F467F}"/>
                </a:ext>
              </a:extLst>
            </p:cNvPr>
            <p:cNvSpPr>
              <a:spLocks noChangeArrowheads="1"/>
            </p:cNvSpPr>
            <p:nvPr/>
          </p:nvSpPr>
          <p:spPr bwMode="auto">
            <a:xfrm>
              <a:off x="5547" y="4470"/>
              <a:ext cx="50" cy="16"/>
            </a:xfrm>
            <a:custGeom>
              <a:avLst/>
              <a:gdLst>
                <a:gd name="T0" fmla="*/ 8 w 50"/>
                <a:gd name="T1" fmla="*/ 15 h 16"/>
                <a:gd name="T2" fmla="*/ 46 w 50"/>
                <a:gd name="T3" fmla="*/ 5 h 16"/>
                <a:gd name="T4" fmla="*/ 50 w 50"/>
                <a:gd name="T5" fmla="*/ 0 h 16"/>
                <a:gd name="T6" fmla="*/ 45 w 50"/>
                <a:gd name="T7" fmla="*/ 3 h 16"/>
                <a:gd name="T8" fmla="*/ 36 w 50"/>
                <a:gd name="T9" fmla="*/ 4 h 16"/>
                <a:gd name="T10" fmla="*/ 17 w 50"/>
                <a:gd name="T11" fmla="*/ 9 h 16"/>
                <a:gd name="T12" fmla="*/ 7 w 50"/>
                <a:gd name="T13" fmla="*/ 11 h 16"/>
                <a:gd name="T14" fmla="*/ 1 w 50"/>
                <a:gd name="T15" fmla="*/ 8 h 16"/>
                <a:gd name="T16" fmla="*/ 4 w 50"/>
                <a:gd name="T17" fmla="*/ 15 h 16"/>
                <a:gd name="T18" fmla="*/ 8 w 50"/>
                <a:gd name="T19" fmla="*/ 15 h 1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50"/>
                <a:gd name="T31" fmla="*/ 0 h 16"/>
                <a:gd name="T32" fmla="*/ 50 w 50"/>
                <a:gd name="T33" fmla="*/ 16 h 1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50" h="16">
                  <a:moveTo>
                    <a:pt x="8" y="15"/>
                  </a:moveTo>
                  <a:cubicBezTo>
                    <a:pt x="8" y="15"/>
                    <a:pt x="38" y="10"/>
                    <a:pt x="46" y="5"/>
                  </a:cubicBezTo>
                  <a:cubicBezTo>
                    <a:pt x="47" y="3"/>
                    <a:pt x="50" y="0"/>
                    <a:pt x="50" y="0"/>
                  </a:cubicBezTo>
                  <a:cubicBezTo>
                    <a:pt x="50" y="0"/>
                    <a:pt x="46" y="2"/>
                    <a:pt x="45" y="3"/>
                  </a:cubicBezTo>
                  <a:cubicBezTo>
                    <a:pt x="43" y="3"/>
                    <a:pt x="38" y="3"/>
                    <a:pt x="36" y="4"/>
                  </a:cubicBezTo>
                  <a:cubicBezTo>
                    <a:pt x="31" y="5"/>
                    <a:pt x="21" y="8"/>
                    <a:pt x="17" y="9"/>
                  </a:cubicBezTo>
                  <a:cubicBezTo>
                    <a:pt x="14" y="9"/>
                    <a:pt x="9" y="11"/>
                    <a:pt x="7" y="11"/>
                  </a:cubicBezTo>
                  <a:cubicBezTo>
                    <a:pt x="5" y="11"/>
                    <a:pt x="2" y="7"/>
                    <a:pt x="1" y="8"/>
                  </a:cubicBezTo>
                  <a:cubicBezTo>
                    <a:pt x="0" y="8"/>
                    <a:pt x="4" y="15"/>
                    <a:pt x="4" y="15"/>
                  </a:cubicBezTo>
                  <a:cubicBezTo>
                    <a:pt x="4" y="16"/>
                    <a:pt x="7" y="15"/>
                    <a:pt x="8" y="15"/>
                  </a:cubicBezTo>
                  <a:close/>
                </a:path>
              </a:pathLst>
            </a:custGeom>
            <a:solidFill>
              <a:srgbClr val="FFB672"/>
            </a:solidFill>
            <a:ln>
              <a:noFill/>
            </a:ln>
            <a:extLst>
              <a:ext uri="{91240B29-F687-4F45-9708-019B960494DF}">
                <a14:hiddenLine xmlns:a14="http://schemas.microsoft.com/office/drawing/2010/main" w="25400">
                  <a:solidFill>
                    <a:srgbClr val="000000"/>
                  </a:solidFill>
                  <a:round/>
                  <a:headEnd/>
                  <a:tailEnd/>
                </a14:hiddenLine>
              </a:ext>
            </a:extLst>
          </p:spPr>
          <p:txBody>
            <a:bodyPr wrap="none"/>
            <a:lstStyle/>
            <a:p>
              <a:endParaRPr lang="en-US" sz="2805"/>
            </a:p>
          </p:txBody>
        </p:sp>
        <p:sp>
          <p:nvSpPr>
            <p:cNvPr id="59412" name="Freeform 20">
              <a:extLst>
                <a:ext uri="{FF2B5EF4-FFF2-40B4-BE49-F238E27FC236}">
                  <a16:creationId xmlns:a16="http://schemas.microsoft.com/office/drawing/2014/main" id="{0CD15937-E6DC-BEA8-E106-4CF2A827CD49}"/>
                </a:ext>
              </a:extLst>
            </p:cNvPr>
            <p:cNvSpPr>
              <a:spLocks noChangeArrowheads="1"/>
            </p:cNvSpPr>
            <p:nvPr/>
          </p:nvSpPr>
          <p:spPr bwMode="auto">
            <a:xfrm>
              <a:off x="5544" y="4485"/>
              <a:ext cx="61" cy="15"/>
            </a:xfrm>
            <a:custGeom>
              <a:avLst/>
              <a:gdLst>
                <a:gd name="T0" fmla="*/ 8 w 61"/>
                <a:gd name="T1" fmla="*/ 8 h 16"/>
                <a:gd name="T2" fmla="*/ 47 w 61"/>
                <a:gd name="T3" fmla="*/ 4 h 16"/>
                <a:gd name="T4" fmla="*/ 60 w 61"/>
                <a:gd name="T5" fmla="*/ 0 h 16"/>
                <a:gd name="T6" fmla="*/ 45 w 61"/>
                <a:gd name="T7" fmla="*/ 4 h 16"/>
                <a:gd name="T8" fmla="*/ 36 w 61"/>
                <a:gd name="T9" fmla="*/ 5 h 16"/>
                <a:gd name="T10" fmla="*/ 16 w 61"/>
                <a:gd name="T11" fmla="*/ 8 h 16"/>
                <a:gd name="T12" fmla="*/ 7 w 61"/>
                <a:gd name="T13" fmla="*/ 8 h 16"/>
                <a:gd name="T14" fmla="*/ 1 w 61"/>
                <a:gd name="T15" fmla="*/ 8 h 16"/>
                <a:gd name="T16" fmla="*/ 4 w 61"/>
                <a:gd name="T17" fmla="*/ 8 h 16"/>
                <a:gd name="T18" fmla="*/ 8 w 61"/>
                <a:gd name="T19" fmla="*/ 8 h 1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61"/>
                <a:gd name="T31" fmla="*/ 0 h 16"/>
                <a:gd name="T32" fmla="*/ 61 w 61"/>
                <a:gd name="T33" fmla="*/ 16 h 1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61" h="16">
                  <a:moveTo>
                    <a:pt x="8" y="16"/>
                  </a:moveTo>
                  <a:cubicBezTo>
                    <a:pt x="8" y="16"/>
                    <a:pt x="38" y="9"/>
                    <a:pt x="47" y="4"/>
                  </a:cubicBezTo>
                  <a:cubicBezTo>
                    <a:pt x="47" y="3"/>
                    <a:pt x="61" y="0"/>
                    <a:pt x="60" y="0"/>
                  </a:cubicBezTo>
                  <a:cubicBezTo>
                    <a:pt x="60" y="0"/>
                    <a:pt x="46" y="4"/>
                    <a:pt x="45" y="4"/>
                  </a:cubicBezTo>
                  <a:cubicBezTo>
                    <a:pt x="42" y="5"/>
                    <a:pt x="38" y="4"/>
                    <a:pt x="36" y="5"/>
                  </a:cubicBezTo>
                  <a:cubicBezTo>
                    <a:pt x="32" y="6"/>
                    <a:pt x="21" y="9"/>
                    <a:pt x="16" y="10"/>
                  </a:cubicBezTo>
                  <a:cubicBezTo>
                    <a:pt x="14" y="10"/>
                    <a:pt x="10" y="12"/>
                    <a:pt x="7" y="12"/>
                  </a:cubicBezTo>
                  <a:cubicBezTo>
                    <a:pt x="5" y="12"/>
                    <a:pt x="2" y="8"/>
                    <a:pt x="1" y="9"/>
                  </a:cubicBezTo>
                  <a:cubicBezTo>
                    <a:pt x="0" y="9"/>
                    <a:pt x="4" y="16"/>
                    <a:pt x="4" y="16"/>
                  </a:cubicBezTo>
                  <a:cubicBezTo>
                    <a:pt x="4" y="16"/>
                    <a:pt x="7" y="16"/>
                    <a:pt x="8" y="16"/>
                  </a:cubicBezTo>
                  <a:close/>
                </a:path>
              </a:pathLst>
            </a:custGeom>
            <a:solidFill>
              <a:srgbClr val="FFB672"/>
            </a:solidFill>
            <a:ln>
              <a:noFill/>
            </a:ln>
            <a:extLst>
              <a:ext uri="{91240B29-F687-4F45-9708-019B960494DF}">
                <a14:hiddenLine xmlns:a14="http://schemas.microsoft.com/office/drawing/2010/main" w="25400">
                  <a:solidFill>
                    <a:srgbClr val="000000"/>
                  </a:solidFill>
                  <a:round/>
                  <a:headEnd/>
                  <a:tailEnd/>
                </a14:hiddenLine>
              </a:ext>
            </a:extLst>
          </p:spPr>
          <p:txBody>
            <a:bodyPr wrap="none"/>
            <a:lstStyle/>
            <a:p>
              <a:endParaRPr lang="en-US" sz="2805"/>
            </a:p>
          </p:txBody>
        </p:sp>
        <p:sp>
          <p:nvSpPr>
            <p:cNvPr id="59413" name="Freeform 21">
              <a:extLst>
                <a:ext uri="{FF2B5EF4-FFF2-40B4-BE49-F238E27FC236}">
                  <a16:creationId xmlns:a16="http://schemas.microsoft.com/office/drawing/2014/main" id="{1971CAE0-79F4-DC7C-ACCA-4722C5A439A4}"/>
                </a:ext>
              </a:extLst>
            </p:cNvPr>
            <p:cNvSpPr>
              <a:spLocks noChangeArrowheads="1"/>
            </p:cNvSpPr>
            <p:nvPr/>
          </p:nvSpPr>
          <p:spPr bwMode="auto">
            <a:xfrm>
              <a:off x="5558" y="4491"/>
              <a:ext cx="61" cy="18"/>
            </a:xfrm>
            <a:custGeom>
              <a:avLst/>
              <a:gdLst>
                <a:gd name="T0" fmla="*/ 7 w 61"/>
                <a:gd name="T1" fmla="*/ 28 h 17"/>
                <a:gd name="T2" fmla="*/ 46 w 61"/>
                <a:gd name="T3" fmla="*/ 6 h 17"/>
                <a:gd name="T4" fmla="*/ 60 w 61"/>
                <a:gd name="T5" fmla="*/ 1 h 17"/>
                <a:gd name="T6" fmla="*/ 45 w 61"/>
                <a:gd name="T7" fmla="*/ 5 h 17"/>
                <a:gd name="T8" fmla="*/ 36 w 61"/>
                <a:gd name="T9" fmla="*/ 5 h 17"/>
                <a:gd name="T10" fmla="*/ 17 w 61"/>
                <a:gd name="T11" fmla="*/ 22 h 17"/>
                <a:gd name="T12" fmla="*/ 6 w 61"/>
                <a:gd name="T13" fmla="*/ 24 h 17"/>
                <a:gd name="T14" fmla="*/ 1 w 61"/>
                <a:gd name="T15" fmla="*/ 21 h 17"/>
                <a:gd name="T16" fmla="*/ 3 w 61"/>
                <a:gd name="T17" fmla="*/ 28 h 17"/>
                <a:gd name="T18" fmla="*/ 7 w 61"/>
                <a:gd name="T19" fmla="*/ 28 h 17"/>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61"/>
                <a:gd name="T31" fmla="*/ 0 h 17"/>
                <a:gd name="T32" fmla="*/ 61 w 61"/>
                <a:gd name="T33" fmla="*/ 17 h 17"/>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61" h="17">
                  <a:moveTo>
                    <a:pt x="7" y="16"/>
                  </a:moveTo>
                  <a:cubicBezTo>
                    <a:pt x="7" y="16"/>
                    <a:pt x="38" y="11"/>
                    <a:pt x="46" y="6"/>
                  </a:cubicBezTo>
                  <a:cubicBezTo>
                    <a:pt x="48" y="5"/>
                    <a:pt x="61" y="1"/>
                    <a:pt x="60" y="1"/>
                  </a:cubicBezTo>
                  <a:cubicBezTo>
                    <a:pt x="60" y="0"/>
                    <a:pt x="46" y="5"/>
                    <a:pt x="45" y="5"/>
                  </a:cubicBezTo>
                  <a:cubicBezTo>
                    <a:pt x="43" y="5"/>
                    <a:pt x="38" y="5"/>
                    <a:pt x="36" y="5"/>
                  </a:cubicBezTo>
                  <a:cubicBezTo>
                    <a:pt x="32" y="6"/>
                    <a:pt x="22" y="10"/>
                    <a:pt x="17" y="11"/>
                  </a:cubicBezTo>
                  <a:cubicBezTo>
                    <a:pt x="15" y="11"/>
                    <a:pt x="9" y="13"/>
                    <a:pt x="6" y="13"/>
                  </a:cubicBezTo>
                  <a:cubicBezTo>
                    <a:pt x="6" y="13"/>
                    <a:pt x="1" y="9"/>
                    <a:pt x="1" y="10"/>
                  </a:cubicBezTo>
                  <a:cubicBezTo>
                    <a:pt x="0" y="10"/>
                    <a:pt x="3" y="16"/>
                    <a:pt x="3" y="16"/>
                  </a:cubicBezTo>
                  <a:cubicBezTo>
                    <a:pt x="5" y="17"/>
                    <a:pt x="6" y="16"/>
                    <a:pt x="7" y="16"/>
                  </a:cubicBezTo>
                  <a:close/>
                </a:path>
              </a:pathLst>
            </a:custGeom>
            <a:solidFill>
              <a:srgbClr val="FFB672"/>
            </a:solidFill>
            <a:ln>
              <a:noFill/>
            </a:ln>
            <a:extLst>
              <a:ext uri="{91240B29-F687-4F45-9708-019B960494DF}">
                <a14:hiddenLine xmlns:a14="http://schemas.microsoft.com/office/drawing/2010/main" w="25400">
                  <a:solidFill>
                    <a:srgbClr val="000000"/>
                  </a:solidFill>
                  <a:round/>
                  <a:headEnd/>
                  <a:tailEnd/>
                </a14:hiddenLine>
              </a:ext>
            </a:extLst>
          </p:spPr>
          <p:txBody>
            <a:bodyPr wrap="none"/>
            <a:lstStyle/>
            <a:p>
              <a:endParaRPr lang="en-US" sz="2805"/>
            </a:p>
          </p:txBody>
        </p:sp>
        <p:sp>
          <p:nvSpPr>
            <p:cNvPr id="59414" name="Freeform 22">
              <a:extLst>
                <a:ext uri="{FF2B5EF4-FFF2-40B4-BE49-F238E27FC236}">
                  <a16:creationId xmlns:a16="http://schemas.microsoft.com/office/drawing/2014/main" id="{B7212874-1DBC-C528-B1DE-3A1C596FD1FF}"/>
                </a:ext>
              </a:extLst>
            </p:cNvPr>
            <p:cNvSpPr>
              <a:spLocks noChangeArrowheads="1"/>
            </p:cNvSpPr>
            <p:nvPr/>
          </p:nvSpPr>
          <p:spPr bwMode="auto">
            <a:xfrm>
              <a:off x="5585" y="4452"/>
              <a:ext cx="36" cy="10"/>
            </a:xfrm>
            <a:custGeom>
              <a:avLst/>
              <a:gdLst>
                <a:gd name="T0" fmla="*/ 6 w 36"/>
                <a:gd name="T1" fmla="*/ 9 h 10"/>
                <a:gd name="T2" fmla="*/ 34 w 36"/>
                <a:gd name="T3" fmla="*/ 0 h 10"/>
                <a:gd name="T4" fmla="*/ 15 w 36"/>
                <a:gd name="T5" fmla="*/ 3 h 10"/>
                <a:gd name="T6" fmla="*/ 5 w 36"/>
                <a:gd name="T7" fmla="*/ 6 h 10"/>
                <a:gd name="T8" fmla="*/ 0 w 36"/>
                <a:gd name="T9" fmla="*/ 2 h 10"/>
                <a:gd name="T10" fmla="*/ 1 w 36"/>
                <a:gd name="T11" fmla="*/ 9 h 10"/>
                <a:gd name="T12" fmla="*/ 6 w 36"/>
                <a:gd name="T13" fmla="*/ 9 h 10"/>
                <a:gd name="T14" fmla="*/ 0 60000 65536"/>
                <a:gd name="T15" fmla="*/ 0 60000 65536"/>
                <a:gd name="T16" fmla="*/ 0 60000 65536"/>
                <a:gd name="T17" fmla="*/ 0 60000 65536"/>
                <a:gd name="T18" fmla="*/ 0 60000 65536"/>
                <a:gd name="T19" fmla="*/ 0 60000 65536"/>
                <a:gd name="T20" fmla="*/ 0 60000 65536"/>
                <a:gd name="T21" fmla="*/ 0 w 36"/>
                <a:gd name="T22" fmla="*/ 0 h 10"/>
                <a:gd name="T23" fmla="*/ 36 w 36"/>
                <a:gd name="T24" fmla="*/ 10 h 1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6" h="10">
                  <a:moveTo>
                    <a:pt x="6" y="9"/>
                  </a:moveTo>
                  <a:cubicBezTo>
                    <a:pt x="6" y="9"/>
                    <a:pt x="36" y="0"/>
                    <a:pt x="34" y="0"/>
                  </a:cubicBezTo>
                  <a:cubicBezTo>
                    <a:pt x="29" y="1"/>
                    <a:pt x="19" y="2"/>
                    <a:pt x="15" y="3"/>
                  </a:cubicBezTo>
                  <a:cubicBezTo>
                    <a:pt x="12" y="3"/>
                    <a:pt x="7" y="6"/>
                    <a:pt x="5" y="6"/>
                  </a:cubicBezTo>
                  <a:cubicBezTo>
                    <a:pt x="4" y="5"/>
                    <a:pt x="1" y="1"/>
                    <a:pt x="0" y="2"/>
                  </a:cubicBezTo>
                  <a:cubicBezTo>
                    <a:pt x="0" y="2"/>
                    <a:pt x="1" y="9"/>
                    <a:pt x="1" y="9"/>
                  </a:cubicBezTo>
                  <a:cubicBezTo>
                    <a:pt x="2" y="10"/>
                    <a:pt x="5" y="9"/>
                    <a:pt x="6" y="9"/>
                  </a:cubicBezTo>
                  <a:close/>
                </a:path>
              </a:pathLst>
            </a:custGeom>
            <a:solidFill>
              <a:srgbClr val="FFB672"/>
            </a:solidFill>
            <a:ln>
              <a:noFill/>
            </a:ln>
            <a:extLst>
              <a:ext uri="{91240B29-F687-4F45-9708-019B960494DF}">
                <a14:hiddenLine xmlns:a14="http://schemas.microsoft.com/office/drawing/2010/main" w="25400">
                  <a:solidFill>
                    <a:srgbClr val="000000"/>
                  </a:solidFill>
                  <a:round/>
                  <a:headEnd/>
                  <a:tailEnd/>
                </a14:hiddenLine>
              </a:ext>
            </a:extLst>
          </p:spPr>
          <p:txBody>
            <a:bodyPr wrap="none"/>
            <a:lstStyle/>
            <a:p>
              <a:endParaRPr lang="en-US" sz="2805"/>
            </a:p>
          </p:txBody>
        </p:sp>
        <p:sp>
          <p:nvSpPr>
            <p:cNvPr id="59415" name="Freeform 23">
              <a:extLst>
                <a:ext uri="{FF2B5EF4-FFF2-40B4-BE49-F238E27FC236}">
                  <a16:creationId xmlns:a16="http://schemas.microsoft.com/office/drawing/2014/main" id="{61B85FB0-FF80-9DF5-9246-E02176363169}"/>
                </a:ext>
              </a:extLst>
            </p:cNvPr>
            <p:cNvSpPr>
              <a:spLocks noChangeArrowheads="1"/>
            </p:cNvSpPr>
            <p:nvPr/>
          </p:nvSpPr>
          <p:spPr bwMode="auto">
            <a:xfrm>
              <a:off x="4991" y="4504"/>
              <a:ext cx="250" cy="197"/>
            </a:xfrm>
            <a:custGeom>
              <a:avLst/>
              <a:gdLst>
                <a:gd name="T0" fmla="*/ 250 w 250"/>
                <a:gd name="T1" fmla="*/ 53 h 197"/>
                <a:gd name="T2" fmla="*/ 192 w 250"/>
                <a:gd name="T3" fmla="*/ 197 h 197"/>
                <a:gd name="T4" fmla="*/ 0 w 250"/>
                <a:gd name="T5" fmla="*/ 135 h 197"/>
                <a:gd name="T6" fmla="*/ 45 w 250"/>
                <a:gd name="T7" fmla="*/ 0 h 197"/>
                <a:gd name="T8" fmla="*/ 0 60000 65536"/>
                <a:gd name="T9" fmla="*/ 0 60000 65536"/>
                <a:gd name="T10" fmla="*/ 0 60000 65536"/>
                <a:gd name="T11" fmla="*/ 0 60000 65536"/>
                <a:gd name="T12" fmla="*/ 0 w 250"/>
                <a:gd name="T13" fmla="*/ 0 h 197"/>
                <a:gd name="T14" fmla="*/ 250 w 250"/>
                <a:gd name="T15" fmla="*/ 197 h 197"/>
              </a:gdLst>
              <a:ahLst/>
              <a:cxnLst>
                <a:cxn ang="T8">
                  <a:pos x="T0" y="T1"/>
                </a:cxn>
                <a:cxn ang="T9">
                  <a:pos x="T2" y="T3"/>
                </a:cxn>
                <a:cxn ang="T10">
                  <a:pos x="T4" y="T5"/>
                </a:cxn>
                <a:cxn ang="T11">
                  <a:pos x="T6" y="T7"/>
                </a:cxn>
              </a:cxnLst>
              <a:rect l="T12" t="T13" r="T14" b="T15"/>
              <a:pathLst>
                <a:path w="250" h="197">
                  <a:moveTo>
                    <a:pt x="250" y="53"/>
                  </a:moveTo>
                  <a:lnTo>
                    <a:pt x="192" y="197"/>
                  </a:lnTo>
                  <a:lnTo>
                    <a:pt x="0" y="135"/>
                  </a:lnTo>
                  <a:lnTo>
                    <a:pt x="45" y="0"/>
                  </a:lnTo>
                  <a:close/>
                </a:path>
              </a:pathLst>
            </a:custGeom>
            <a:solidFill>
              <a:srgbClr val="E6E6E6"/>
            </a:solidFill>
            <a:ln w="25400">
              <a:solidFill>
                <a:srgbClr val="A0A0A0"/>
              </a:solidFill>
              <a:round/>
              <a:headEnd/>
              <a:tailEnd/>
            </a:ln>
          </p:spPr>
          <p:txBody>
            <a:bodyPr wrap="none"/>
            <a:lstStyle/>
            <a:p>
              <a:endParaRPr lang="en-US" sz="2805"/>
            </a:p>
          </p:txBody>
        </p:sp>
        <p:sp>
          <p:nvSpPr>
            <p:cNvPr id="59416" name="Freeform 24">
              <a:extLst>
                <a:ext uri="{FF2B5EF4-FFF2-40B4-BE49-F238E27FC236}">
                  <a16:creationId xmlns:a16="http://schemas.microsoft.com/office/drawing/2014/main" id="{57776E61-66A5-D94B-88B5-456090D7E4B9}"/>
                </a:ext>
              </a:extLst>
            </p:cNvPr>
            <p:cNvSpPr>
              <a:spLocks noChangeArrowheads="1"/>
            </p:cNvSpPr>
            <p:nvPr/>
          </p:nvSpPr>
          <p:spPr bwMode="auto">
            <a:xfrm>
              <a:off x="5074" y="4541"/>
              <a:ext cx="147" cy="146"/>
            </a:xfrm>
            <a:custGeom>
              <a:avLst/>
              <a:gdLst>
                <a:gd name="T0" fmla="*/ 103 w 147"/>
                <a:gd name="T1" fmla="*/ 146 h 146"/>
                <a:gd name="T2" fmla="*/ 0 w 147"/>
                <a:gd name="T3" fmla="*/ 111 h 146"/>
                <a:gd name="T4" fmla="*/ 60 w 147"/>
                <a:gd name="T5" fmla="*/ 0 h 146"/>
                <a:gd name="T6" fmla="*/ 147 w 147"/>
                <a:gd name="T7" fmla="*/ 22 h 146"/>
                <a:gd name="T8" fmla="*/ 0 60000 65536"/>
                <a:gd name="T9" fmla="*/ 0 60000 65536"/>
                <a:gd name="T10" fmla="*/ 0 60000 65536"/>
                <a:gd name="T11" fmla="*/ 0 60000 65536"/>
                <a:gd name="T12" fmla="*/ 0 w 147"/>
                <a:gd name="T13" fmla="*/ 0 h 146"/>
                <a:gd name="T14" fmla="*/ 147 w 147"/>
                <a:gd name="T15" fmla="*/ 146 h 146"/>
              </a:gdLst>
              <a:ahLst/>
              <a:cxnLst>
                <a:cxn ang="T8">
                  <a:pos x="T0" y="T1"/>
                </a:cxn>
                <a:cxn ang="T9">
                  <a:pos x="T2" y="T3"/>
                </a:cxn>
                <a:cxn ang="T10">
                  <a:pos x="T4" y="T5"/>
                </a:cxn>
                <a:cxn ang="T11">
                  <a:pos x="T6" y="T7"/>
                </a:cxn>
              </a:cxnLst>
              <a:rect l="T12" t="T13" r="T14" b="T15"/>
              <a:pathLst>
                <a:path w="147" h="146">
                  <a:moveTo>
                    <a:pt x="103" y="146"/>
                  </a:moveTo>
                  <a:lnTo>
                    <a:pt x="0" y="111"/>
                  </a:lnTo>
                  <a:lnTo>
                    <a:pt x="60" y="0"/>
                  </a:lnTo>
                  <a:lnTo>
                    <a:pt x="147" y="22"/>
                  </a:lnTo>
                  <a:close/>
                </a:path>
              </a:pathLst>
            </a:custGeom>
            <a:solidFill>
              <a:srgbClr val="B4B4B4"/>
            </a:solidFill>
            <a:ln>
              <a:noFill/>
            </a:ln>
            <a:extLst>
              <a:ext uri="{91240B29-F687-4F45-9708-019B960494DF}">
                <a14:hiddenLine xmlns:a14="http://schemas.microsoft.com/office/drawing/2010/main" w="25400">
                  <a:solidFill>
                    <a:srgbClr val="000000"/>
                  </a:solidFill>
                  <a:round/>
                  <a:headEnd/>
                  <a:tailEnd/>
                </a14:hiddenLine>
              </a:ext>
            </a:extLst>
          </p:spPr>
          <p:txBody>
            <a:bodyPr wrap="none"/>
            <a:lstStyle/>
            <a:p>
              <a:endParaRPr lang="en-US" sz="2805"/>
            </a:p>
          </p:txBody>
        </p:sp>
        <p:sp>
          <p:nvSpPr>
            <p:cNvPr id="59417" name="Freeform 25">
              <a:extLst>
                <a:ext uri="{FF2B5EF4-FFF2-40B4-BE49-F238E27FC236}">
                  <a16:creationId xmlns:a16="http://schemas.microsoft.com/office/drawing/2014/main" id="{C35709F5-FBD2-C399-57D4-017B75BFC964}"/>
                </a:ext>
              </a:extLst>
            </p:cNvPr>
            <p:cNvSpPr>
              <a:spLocks/>
            </p:cNvSpPr>
            <p:nvPr/>
          </p:nvSpPr>
          <p:spPr bwMode="auto">
            <a:xfrm>
              <a:off x="5066" y="4539"/>
              <a:ext cx="53" cy="103"/>
            </a:xfrm>
            <a:custGeom>
              <a:avLst/>
              <a:gdLst>
                <a:gd name="T0" fmla="*/ 53 w 53"/>
                <a:gd name="T1" fmla="*/ 0 h 103"/>
                <a:gd name="T2" fmla="*/ 42 w 53"/>
                <a:gd name="T3" fmla="*/ 16 h 103"/>
                <a:gd name="T4" fmla="*/ 39 w 53"/>
                <a:gd name="T5" fmla="*/ 34 h 103"/>
                <a:gd name="T6" fmla="*/ 22 w 53"/>
                <a:gd name="T7" fmla="*/ 56 h 103"/>
                <a:gd name="T8" fmla="*/ 11 w 53"/>
                <a:gd name="T9" fmla="*/ 81 h 103"/>
                <a:gd name="T10" fmla="*/ 0 w 53"/>
                <a:gd name="T11" fmla="*/ 103 h 103"/>
                <a:gd name="T12" fmla="*/ 0 60000 65536"/>
                <a:gd name="T13" fmla="*/ 0 60000 65536"/>
                <a:gd name="T14" fmla="*/ 0 60000 65536"/>
                <a:gd name="T15" fmla="*/ 0 60000 65536"/>
                <a:gd name="T16" fmla="*/ 0 60000 65536"/>
                <a:gd name="T17" fmla="*/ 0 60000 65536"/>
                <a:gd name="T18" fmla="*/ 0 w 53"/>
                <a:gd name="T19" fmla="*/ 0 h 103"/>
                <a:gd name="T20" fmla="*/ 53 w 53"/>
                <a:gd name="T21" fmla="*/ 103 h 103"/>
              </a:gdLst>
              <a:ahLst/>
              <a:cxnLst>
                <a:cxn ang="T12">
                  <a:pos x="T0" y="T1"/>
                </a:cxn>
                <a:cxn ang="T13">
                  <a:pos x="T2" y="T3"/>
                </a:cxn>
                <a:cxn ang="T14">
                  <a:pos x="T4" y="T5"/>
                </a:cxn>
                <a:cxn ang="T15">
                  <a:pos x="T6" y="T7"/>
                </a:cxn>
                <a:cxn ang="T16">
                  <a:pos x="T8" y="T9"/>
                </a:cxn>
                <a:cxn ang="T17">
                  <a:pos x="T10" y="T11"/>
                </a:cxn>
              </a:cxnLst>
              <a:rect l="T18" t="T19" r="T20" b="T21"/>
              <a:pathLst>
                <a:path w="53" h="103">
                  <a:moveTo>
                    <a:pt x="53" y="0"/>
                  </a:moveTo>
                  <a:cubicBezTo>
                    <a:pt x="53" y="0"/>
                    <a:pt x="44" y="11"/>
                    <a:pt x="42" y="16"/>
                  </a:cubicBezTo>
                  <a:cubicBezTo>
                    <a:pt x="40" y="19"/>
                    <a:pt x="40" y="29"/>
                    <a:pt x="39" y="34"/>
                  </a:cubicBezTo>
                  <a:cubicBezTo>
                    <a:pt x="36" y="40"/>
                    <a:pt x="27" y="50"/>
                    <a:pt x="22" y="56"/>
                  </a:cubicBezTo>
                  <a:cubicBezTo>
                    <a:pt x="20" y="62"/>
                    <a:pt x="14" y="75"/>
                    <a:pt x="11" y="81"/>
                  </a:cubicBezTo>
                  <a:cubicBezTo>
                    <a:pt x="9" y="86"/>
                    <a:pt x="0" y="103"/>
                    <a:pt x="0" y="103"/>
                  </a:cubicBezTo>
                </a:path>
              </a:pathLst>
            </a:custGeom>
            <a:noFill/>
            <a:ln w="25400">
              <a:solidFill>
                <a:srgbClr val="808080"/>
              </a:solidFill>
              <a:round/>
              <a:headEnd/>
              <a:tailEnd/>
            </a:ln>
            <a:extLst>
              <a:ext uri="{909E8E84-426E-40DD-AFC4-6F175D3DCCD1}">
                <a14:hiddenFill xmlns:a14="http://schemas.microsoft.com/office/drawing/2010/main">
                  <a:solidFill>
                    <a:srgbClr val="FFFFFF"/>
                  </a:solidFill>
                </a14:hiddenFill>
              </a:ext>
            </a:extLst>
          </p:spPr>
          <p:txBody>
            <a:bodyPr wrap="none"/>
            <a:lstStyle/>
            <a:p>
              <a:endParaRPr lang="en-US" sz="2805"/>
            </a:p>
          </p:txBody>
        </p:sp>
        <p:sp>
          <p:nvSpPr>
            <p:cNvPr id="59418" name="Freeform 26">
              <a:extLst>
                <a:ext uri="{FF2B5EF4-FFF2-40B4-BE49-F238E27FC236}">
                  <a16:creationId xmlns:a16="http://schemas.microsoft.com/office/drawing/2014/main" id="{08CEDFE5-A927-9E40-760D-63391CEE9651}"/>
                </a:ext>
              </a:extLst>
            </p:cNvPr>
            <p:cNvSpPr>
              <a:spLocks/>
            </p:cNvSpPr>
            <p:nvPr/>
          </p:nvSpPr>
          <p:spPr bwMode="auto">
            <a:xfrm>
              <a:off x="5066" y="4534"/>
              <a:ext cx="33" cy="77"/>
            </a:xfrm>
            <a:custGeom>
              <a:avLst/>
              <a:gdLst>
                <a:gd name="T0" fmla="*/ 33 w 33"/>
                <a:gd name="T1" fmla="*/ 0 h 76"/>
                <a:gd name="T2" fmla="*/ 25 w 33"/>
                <a:gd name="T3" fmla="*/ 12 h 76"/>
                <a:gd name="T4" fmla="*/ 25 w 33"/>
                <a:gd name="T5" fmla="*/ 29 h 76"/>
                <a:gd name="T6" fmla="*/ 17 w 33"/>
                <a:gd name="T7" fmla="*/ 55 h 76"/>
                <a:gd name="T8" fmla="*/ 5 w 33"/>
                <a:gd name="T9" fmla="*/ 75 h 76"/>
                <a:gd name="T10" fmla="*/ 0 w 33"/>
                <a:gd name="T11" fmla="*/ 87 h 76"/>
                <a:gd name="T12" fmla="*/ 0 60000 65536"/>
                <a:gd name="T13" fmla="*/ 0 60000 65536"/>
                <a:gd name="T14" fmla="*/ 0 60000 65536"/>
                <a:gd name="T15" fmla="*/ 0 60000 65536"/>
                <a:gd name="T16" fmla="*/ 0 60000 65536"/>
                <a:gd name="T17" fmla="*/ 0 60000 65536"/>
                <a:gd name="T18" fmla="*/ 0 w 33"/>
                <a:gd name="T19" fmla="*/ 0 h 76"/>
                <a:gd name="T20" fmla="*/ 33 w 33"/>
                <a:gd name="T21" fmla="*/ 76 h 76"/>
              </a:gdLst>
              <a:ahLst/>
              <a:cxnLst>
                <a:cxn ang="T12">
                  <a:pos x="T0" y="T1"/>
                </a:cxn>
                <a:cxn ang="T13">
                  <a:pos x="T2" y="T3"/>
                </a:cxn>
                <a:cxn ang="T14">
                  <a:pos x="T4" y="T5"/>
                </a:cxn>
                <a:cxn ang="T15">
                  <a:pos x="T6" y="T7"/>
                </a:cxn>
                <a:cxn ang="T16">
                  <a:pos x="T8" y="T9"/>
                </a:cxn>
                <a:cxn ang="T17">
                  <a:pos x="T10" y="T11"/>
                </a:cxn>
              </a:cxnLst>
              <a:rect l="T18" t="T19" r="T20" b="T21"/>
              <a:pathLst>
                <a:path w="33" h="76">
                  <a:moveTo>
                    <a:pt x="33" y="0"/>
                  </a:moveTo>
                  <a:cubicBezTo>
                    <a:pt x="33" y="0"/>
                    <a:pt x="23" y="10"/>
                    <a:pt x="25" y="12"/>
                  </a:cubicBezTo>
                  <a:cubicBezTo>
                    <a:pt x="22" y="13"/>
                    <a:pt x="28" y="28"/>
                    <a:pt x="25" y="29"/>
                  </a:cubicBezTo>
                  <a:cubicBezTo>
                    <a:pt x="27" y="32"/>
                    <a:pt x="18" y="40"/>
                    <a:pt x="17" y="44"/>
                  </a:cubicBezTo>
                  <a:cubicBezTo>
                    <a:pt x="14" y="49"/>
                    <a:pt x="7" y="59"/>
                    <a:pt x="5" y="64"/>
                  </a:cubicBezTo>
                  <a:cubicBezTo>
                    <a:pt x="3" y="67"/>
                    <a:pt x="0" y="76"/>
                    <a:pt x="0" y="76"/>
                  </a:cubicBezTo>
                </a:path>
              </a:pathLst>
            </a:custGeom>
            <a:noFill/>
            <a:ln w="25400">
              <a:solidFill>
                <a:srgbClr val="808080"/>
              </a:solidFill>
              <a:round/>
              <a:headEnd/>
              <a:tailEnd/>
            </a:ln>
            <a:extLst>
              <a:ext uri="{909E8E84-426E-40DD-AFC4-6F175D3DCCD1}">
                <a14:hiddenFill xmlns:a14="http://schemas.microsoft.com/office/drawing/2010/main">
                  <a:solidFill>
                    <a:srgbClr val="FFFFFF"/>
                  </a:solidFill>
                </a14:hiddenFill>
              </a:ext>
            </a:extLst>
          </p:spPr>
          <p:txBody>
            <a:bodyPr wrap="none"/>
            <a:lstStyle/>
            <a:p>
              <a:endParaRPr lang="en-US" sz="2805"/>
            </a:p>
          </p:txBody>
        </p:sp>
        <p:sp>
          <p:nvSpPr>
            <p:cNvPr id="59419" name="Freeform 27">
              <a:extLst>
                <a:ext uri="{FF2B5EF4-FFF2-40B4-BE49-F238E27FC236}">
                  <a16:creationId xmlns:a16="http://schemas.microsoft.com/office/drawing/2014/main" id="{45B5B8C8-3DEA-B1B0-CC44-F9A13A5DFBBB}"/>
                </a:ext>
              </a:extLst>
            </p:cNvPr>
            <p:cNvSpPr>
              <a:spLocks/>
            </p:cNvSpPr>
            <p:nvPr/>
          </p:nvSpPr>
          <p:spPr bwMode="auto">
            <a:xfrm>
              <a:off x="5050" y="4529"/>
              <a:ext cx="28" cy="73"/>
            </a:xfrm>
            <a:custGeom>
              <a:avLst/>
              <a:gdLst>
                <a:gd name="T0" fmla="*/ 28 w 28"/>
                <a:gd name="T1" fmla="*/ 0 h 72"/>
                <a:gd name="T2" fmla="*/ 24 w 28"/>
                <a:gd name="T3" fmla="*/ 7 h 72"/>
                <a:gd name="T4" fmla="*/ 23 w 28"/>
                <a:gd name="T5" fmla="*/ 22 h 72"/>
                <a:gd name="T6" fmla="*/ 18 w 28"/>
                <a:gd name="T7" fmla="*/ 33 h 72"/>
                <a:gd name="T8" fmla="*/ 12 w 28"/>
                <a:gd name="T9" fmla="*/ 49 h 72"/>
                <a:gd name="T10" fmla="*/ 7 w 28"/>
                <a:gd name="T11" fmla="*/ 69 h 72"/>
                <a:gd name="T12" fmla="*/ 1 w 28"/>
                <a:gd name="T13" fmla="*/ 77 h 72"/>
                <a:gd name="T14" fmla="*/ 0 w 28"/>
                <a:gd name="T15" fmla="*/ 83 h 72"/>
                <a:gd name="T16" fmla="*/ 0 60000 65536"/>
                <a:gd name="T17" fmla="*/ 0 60000 65536"/>
                <a:gd name="T18" fmla="*/ 0 60000 65536"/>
                <a:gd name="T19" fmla="*/ 0 60000 65536"/>
                <a:gd name="T20" fmla="*/ 0 60000 65536"/>
                <a:gd name="T21" fmla="*/ 0 60000 65536"/>
                <a:gd name="T22" fmla="*/ 0 60000 65536"/>
                <a:gd name="T23" fmla="*/ 0 60000 65536"/>
                <a:gd name="T24" fmla="*/ 0 w 28"/>
                <a:gd name="T25" fmla="*/ 0 h 72"/>
                <a:gd name="T26" fmla="*/ 28 w 28"/>
                <a:gd name="T27" fmla="*/ 72 h 7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8" h="72">
                  <a:moveTo>
                    <a:pt x="28" y="0"/>
                  </a:moveTo>
                  <a:cubicBezTo>
                    <a:pt x="28" y="0"/>
                    <a:pt x="25" y="5"/>
                    <a:pt x="24" y="7"/>
                  </a:cubicBezTo>
                  <a:cubicBezTo>
                    <a:pt x="23" y="11"/>
                    <a:pt x="24" y="19"/>
                    <a:pt x="23" y="22"/>
                  </a:cubicBezTo>
                  <a:cubicBezTo>
                    <a:pt x="22" y="25"/>
                    <a:pt x="20" y="31"/>
                    <a:pt x="18" y="33"/>
                  </a:cubicBezTo>
                  <a:cubicBezTo>
                    <a:pt x="17" y="34"/>
                    <a:pt x="13" y="37"/>
                    <a:pt x="12" y="38"/>
                  </a:cubicBezTo>
                  <a:cubicBezTo>
                    <a:pt x="10" y="42"/>
                    <a:pt x="9" y="53"/>
                    <a:pt x="7" y="58"/>
                  </a:cubicBezTo>
                  <a:cubicBezTo>
                    <a:pt x="5" y="60"/>
                    <a:pt x="2" y="64"/>
                    <a:pt x="1" y="66"/>
                  </a:cubicBezTo>
                  <a:cubicBezTo>
                    <a:pt x="1" y="67"/>
                    <a:pt x="0" y="72"/>
                    <a:pt x="0" y="72"/>
                  </a:cubicBezTo>
                </a:path>
              </a:pathLst>
            </a:custGeom>
            <a:noFill/>
            <a:ln w="25400">
              <a:solidFill>
                <a:srgbClr val="808080"/>
              </a:solidFill>
              <a:round/>
              <a:headEnd/>
              <a:tailEnd/>
            </a:ln>
            <a:extLst>
              <a:ext uri="{909E8E84-426E-40DD-AFC4-6F175D3DCCD1}">
                <a14:hiddenFill xmlns:a14="http://schemas.microsoft.com/office/drawing/2010/main">
                  <a:solidFill>
                    <a:srgbClr val="FFFFFF"/>
                  </a:solidFill>
                </a14:hiddenFill>
              </a:ext>
            </a:extLst>
          </p:spPr>
          <p:txBody>
            <a:bodyPr wrap="none"/>
            <a:lstStyle/>
            <a:p>
              <a:endParaRPr lang="en-US" sz="2805"/>
            </a:p>
          </p:txBody>
        </p:sp>
        <p:sp>
          <p:nvSpPr>
            <p:cNvPr id="59420" name="Freeform 28">
              <a:extLst>
                <a:ext uri="{FF2B5EF4-FFF2-40B4-BE49-F238E27FC236}">
                  <a16:creationId xmlns:a16="http://schemas.microsoft.com/office/drawing/2014/main" id="{64CD26C1-93C7-9A00-C172-73B4AC037686}"/>
                </a:ext>
              </a:extLst>
            </p:cNvPr>
            <p:cNvSpPr>
              <a:spLocks noChangeArrowheads="1"/>
            </p:cNvSpPr>
            <p:nvPr/>
          </p:nvSpPr>
          <p:spPr bwMode="auto">
            <a:xfrm>
              <a:off x="4960" y="4516"/>
              <a:ext cx="234" cy="154"/>
            </a:xfrm>
            <a:custGeom>
              <a:avLst/>
              <a:gdLst>
                <a:gd name="T0" fmla="*/ 88 w 234"/>
                <a:gd name="T1" fmla="*/ 6 h 154"/>
                <a:gd name="T2" fmla="*/ 92 w 234"/>
                <a:gd name="T3" fmla="*/ 51 h 154"/>
                <a:gd name="T4" fmla="*/ 97 w 234"/>
                <a:gd name="T5" fmla="*/ 84 h 154"/>
                <a:gd name="T6" fmla="*/ 92 w 234"/>
                <a:gd name="T7" fmla="*/ 113 h 154"/>
                <a:gd name="T8" fmla="*/ 104 w 234"/>
                <a:gd name="T9" fmla="*/ 120 h 154"/>
                <a:gd name="T10" fmla="*/ 145 w 234"/>
                <a:gd name="T11" fmla="*/ 97 h 154"/>
                <a:gd name="T12" fmla="*/ 170 w 234"/>
                <a:gd name="T13" fmla="*/ 59 h 154"/>
                <a:gd name="T14" fmla="*/ 211 w 234"/>
                <a:gd name="T15" fmla="*/ 44 h 154"/>
                <a:gd name="T16" fmla="*/ 234 w 234"/>
                <a:gd name="T17" fmla="*/ 67 h 154"/>
                <a:gd name="T18" fmla="*/ 170 w 234"/>
                <a:gd name="T19" fmla="*/ 125 h 154"/>
                <a:gd name="T20" fmla="*/ 128 w 234"/>
                <a:gd name="T21" fmla="*/ 150 h 154"/>
                <a:gd name="T22" fmla="*/ 10 w 234"/>
                <a:gd name="T23" fmla="*/ 117 h 154"/>
                <a:gd name="T24" fmla="*/ 88 w 234"/>
                <a:gd name="T25" fmla="*/ 6 h 154"/>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234"/>
                <a:gd name="T40" fmla="*/ 0 h 154"/>
                <a:gd name="T41" fmla="*/ 234 w 234"/>
                <a:gd name="T42" fmla="*/ 154 h 154"/>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234" h="154">
                  <a:moveTo>
                    <a:pt x="88" y="6"/>
                  </a:moveTo>
                  <a:cubicBezTo>
                    <a:pt x="88" y="6"/>
                    <a:pt x="91" y="40"/>
                    <a:pt x="92" y="51"/>
                  </a:cubicBezTo>
                  <a:cubicBezTo>
                    <a:pt x="93" y="59"/>
                    <a:pt x="97" y="76"/>
                    <a:pt x="97" y="84"/>
                  </a:cubicBezTo>
                  <a:cubicBezTo>
                    <a:pt x="97" y="91"/>
                    <a:pt x="90" y="106"/>
                    <a:pt x="92" y="113"/>
                  </a:cubicBezTo>
                  <a:cubicBezTo>
                    <a:pt x="94" y="115"/>
                    <a:pt x="101" y="120"/>
                    <a:pt x="104" y="120"/>
                  </a:cubicBezTo>
                  <a:cubicBezTo>
                    <a:pt x="116" y="120"/>
                    <a:pt x="137" y="104"/>
                    <a:pt x="145" y="97"/>
                  </a:cubicBezTo>
                  <a:cubicBezTo>
                    <a:pt x="153" y="89"/>
                    <a:pt x="161" y="65"/>
                    <a:pt x="170" y="59"/>
                  </a:cubicBezTo>
                  <a:cubicBezTo>
                    <a:pt x="175" y="55"/>
                    <a:pt x="205" y="42"/>
                    <a:pt x="211" y="44"/>
                  </a:cubicBezTo>
                  <a:cubicBezTo>
                    <a:pt x="215" y="46"/>
                    <a:pt x="234" y="64"/>
                    <a:pt x="234" y="67"/>
                  </a:cubicBezTo>
                  <a:cubicBezTo>
                    <a:pt x="234" y="84"/>
                    <a:pt x="182" y="112"/>
                    <a:pt x="170" y="125"/>
                  </a:cubicBezTo>
                  <a:cubicBezTo>
                    <a:pt x="162" y="133"/>
                    <a:pt x="141" y="147"/>
                    <a:pt x="128" y="150"/>
                  </a:cubicBezTo>
                  <a:cubicBezTo>
                    <a:pt x="99" y="154"/>
                    <a:pt x="10" y="117"/>
                    <a:pt x="10" y="117"/>
                  </a:cubicBezTo>
                  <a:cubicBezTo>
                    <a:pt x="0" y="86"/>
                    <a:pt x="67" y="0"/>
                    <a:pt x="88" y="6"/>
                  </a:cubicBezTo>
                  <a:close/>
                </a:path>
              </a:pathLst>
            </a:custGeom>
            <a:solidFill>
              <a:srgbClr val="C0C0C0"/>
            </a:solidFill>
            <a:ln>
              <a:noFill/>
            </a:ln>
            <a:extLst>
              <a:ext uri="{91240B29-F687-4F45-9708-019B960494DF}">
                <a14:hiddenLine xmlns:a14="http://schemas.microsoft.com/office/drawing/2010/main" w="25400">
                  <a:solidFill>
                    <a:srgbClr val="000000"/>
                  </a:solidFill>
                  <a:round/>
                  <a:headEnd/>
                  <a:tailEnd/>
                </a14:hiddenLine>
              </a:ext>
            </a:extLst>
          </p:spPr>
          <p:txBody>
            <a:bodyPr wrap="none"/>
            <a:lstStyle/>
            <a:p>
              <a:endParaRPr lang="en-US" sz="2805"/>
            </a:p>
          </p:txBody>
        </p:sp>
        <p:sp>
          <p:nvSpPr>
            <p:cNvPr id="59421" name="Freeform 29">
              <a:extLst>
                <a:ext uri="{FF2B5EF4-FFF2-40B4-BE49-F238E27FC236}">
                  <a16:creationId xmlns:a16="http://schemas.microsoft.com/office/drawing/2014/main" id="{13FC1388-3529-5D88-AA9D-4F2439FBA4D8}"/>
                </a:ext>
              </a:extLst>
            </p:cNvPr>
            <p:cNvSpPr>
              <a:spLocks noChangeArrowheads="1"/>
            </p:cNvSpPr>
            <p:nvPr/>
          </p:nvSpPr>
          <p:spPr bwMode="auto">
            <a:xfrm>
              <a:off x="5075" y="4559"/>
              <a:ext cx="119" cy="103"/>
            </a:xfrm>
            <a:custGeom>
              <a:avLst/>
              <a:gdLst>
                <a:gd name="T0" fmla="*/ 0 w 119"/>
                <a:gd name="T1" fmla="*/ 92 h 103"/>
                <a:gd name="T2" fmla="*/ 38 w 119"/>
                <a:gd name="T3" fmla="*/ 103 h 103"/>
                <a:gd name="T4" fmla="*/ 93 w 119"/>
                <a:gd name="T5" fmla="*/ 47 h 103"/>
                <a:gd name="T6" fmla="*/ 110 w 119"/>
                <a:gd name="T7" fmla="*/ 39 h 103"/>
                <a:gd name="T8" fmla="*/ 119 w 119"/>
                <a:gd name="T9" fmla="*/ 28 h 103"/>
                <a:gd name="T10" fmla="*/ 119 w 119"/>
                <a:gd name="T11" fmla="*/ 25 h 103"/>
                <a:gd name="T12" fmla="*/ 113 w 119"/>
                <a:gd name="T13" fmla="*/ 17 h 103"/>
                <a:gd name="T14" fmla="*/ 102 w 119"/>
                <a:gd name="T15" fmla="*/ 3 h 103"/>
                <a:gd name="T16" fmla="*/ 93 w 119"/>
                <a:gd name="T17" fmla="*/ 0 h 103"/>
                <a:gd name="T18" fmla="*/ 63 w 119"/>
                <a:gd name="T19" fmla="*/ 13 h 103"/>
                <a:gd name="T20" fmla="*/ 54 w 119"/>
                <a:gd name="T21" fmla="*/ 19 h 103"/>
                <a:gd name="T22" fmla="*/ 43 w 119"/>
                <a:gd name="T23" fmla="*/ 33 h 103"/>
                <a:gd name="T24" fmla="*/ 35 w 119"/>
                <a:gd name="T25" fmla="*/ 48 h 103"/>
                <a:gd name="T26" fmla="*/ 24 w 119"/>
                <a:gd name="T27" fmla="*/ 59 h 103"/>
                <a:gd name="T28" fmla="*/ 15 w 119"/>
                <a:gd name="T29" fmla="*/ 66 h 103"/>
                <a:gd name="T30" fmla="*/ 12 w 119"/>
                <a:gd name="T31" fmla="*/ 67 h 103"/>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119"/>
                <a:gd name="T49" fmla="*/ 0 h 103"/>
                <a:gd name="T50" fmla="*/ 119 w 119"/>
                <a:gd name="T51" fmla="*/ 103 h 103"/>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119" h="103">
                  <a:moveTo>
                    <a:pt x="0" y="92"/>
                  </a:moveTo>
                  <a:lnTo>
                    <a:pt x="38" y="103"/>
                  </a:lnTo>
                  <a:lnTo>
                    <a:pt x="93" y="47"/>
                  </a:lnTo>
                  <a:lnTo>
                    <a:pt x="110" y="39"/>
                  </a:lnTo>
                  <a:lnTo>
                    <a:pt x="119" y="28"/>
                  </a:lnTo>
                  <a:lnTo>
                    <a:pt x="119" y="25"/>
                  </a:lnTo>
                  <a:lnTo>
                    <a:pt x="113" y="17"/>
                  </a:lnTo>
                  <a:lnTo>
                    <a:pt x="102" y="3"/>
                  </a:lnTo>
                  <a:lnTo>
                    <a:pt x="93" y="0"/>
                  </a:lnTo>
                  <a:lnTo>
                    <a:pt x="63" y="13"/>
                  </a:lnTo>
                  <a:lnTo>
                    <a:pt x="54" y="19"/>
                  </a:lnTo>
                  <a:lnTo>
                    <a:pt x="43" y="33"/>
                  </a:lnTo>
                  <a:lnTo>
                    <a:pt x="35" y="48"/>
                  </a:lnTo>
                  <a:lnTo>
                    <a:pt x="24" y="59"/>
                  </a:lnTo>
                  <a:lnTo>
                    <a:pt x="15" y="66"/>
                  </a:lnTo>
                  <a:lnTo>
                    <a:pt x="12" y="67"/>
                  </a:lnTo>
                  <a:close/>
                </a:path>
              </a:pathLst>
            </a:custGeom>
            <a:solidFill>
              <a:srgbClr val="808080"/>
            </a:solidFill>
            <a:ln>
              <a:noFill/>
            </a:ln>
            <a:extLst>
              <a:ext uri="{91240B29-F687-4F45-9708-019B960494DF}">
                <a14:hiddenLine xmlns:a14="http://schemas.microsoft.com/office/drawing/2010/main" w="25400">
                  <a:solidFill>
                    <a:srgbClr val="000000"/>
                  </a:solidFill>
                  <a:round/>
                  <a:headEnd/>
                  <a:tailEnd/>
                </a14:hiddenLine>
              </a:ext>
            </a:extLst>
          </p:spPr>
          <p:txBody>
            <a:bodyPr wrap="none"/>
            <a:lstStyle/>
            <a:p>
              <a:endParaRPr lang="en-US" sz="2805"/>
            </a:p>
          </p:txBody>
        </p:sp>
        <p:sp>
          <p:nvSpPr>
            <p:cNvPr id="59422" name="Freeform 30">
              <a:extLst>
                <a:ext uri="{FF2B5EF4-FFF2-40B4-BE49-F238E27FC236}">
                  <a16:creationId xmlns:a16="http://schemas.microsoft.com/office/drawing/2014/main" id="{D39C27E0-D1A7-DFCE-F2C8-23DE640947C2}"/>
                </a:ext>
              </a:extLst>
            </p:cNvPr>
            <p:cNvSpPr>
              <a:spLocks noChangeArrowheads="1"/>
            </p:cNvSpPr>
            <p:nvPr/>
          </p:nvSpPr>
          <p:spPr bwMode="auto">
            <a:xfrm>
              <a:off x="5154" y="4222"/>
              <a:ext cx="235" cy="234"/>
            </a:xfrm>
            <a:custGeom>
              <a:avLst/>
              <a:gdLst>
                <a:gd name="T0" fmla="*/ 235 w 235"/>
                <a:gd name="T1" fmla="*/ 162 h 233"/>
                <a:gd name="T2" fmla="*/ 91 w 235"/>
                <a:gd name="T3" fmla="*/ 244 h 233"/>
                <a:gd name="T4" fmla="*/ 0 w 235"/>
                <a:gd name="T5" fmla="*/ 54 h 233"/>
                <a:gd name="T6" fmla="*/ 133 w 235"/>
                <a:gd name="T7" fmla="*/ 0 h 233"/>
                <a:gd name="T8" fmla="*/ 0 60000 65536"/>
                <a:gd name="T9" fmla="*/ 0 60000 65536"/>
                <a:gd name="T10" fmla="*/ 0 60000 65536"/>
                <a:gd name="T11" fmla="*/ 0 60000 65536"/>
                <a:gd name="T12" fmla="*/ 0 w 235"/>
                <a:gd name="T13" fmla="*/ 0 h 233"/>
                <a:gd name="T14" fmla="*/ 235 w 235"/>
                <a:gd name="T15" fmla="*/ 233 h 233"/>
              </a:gdLst>
              <a:ahLst/>
              <a:cxnLst>
                <a:cxn ang="T8">
                  <a:pos x="T0" y="T1"/>
                </a:cxn>
                <a:cxn ang="T9">
                  <a:pos x="T2" y="T3"/>
                </a:cxn>
                <a:cxn ang="T10">
                  <a:pos x="T4" y="T5"/>
                </a:cxn>
                <a:cxn ang="T11">
                  <a:pos x="T6" y="T7"/>
                </a:cxn>
              </a:cxnLst>
              <a:rect l="T12" t="T13" r="T14" b="T15"/>
              <a:pathLst>
                <a:path w="235" h="233">
                  <a:moveTo>
                    <a:pt x="235" y="151"/>
                  </a:moveTo>
                  <a:lnTo>
                    <a:pt x="91" y="233"/>
                  </a:lnTo>
                  <a:lnTo>
                    <a:pt x="0" y="54"/>
                  </a:lnTo>
                  <a:lnTo>
                    <a:pt x="133" y="0"/>
                  </a:lnTo>
                  <a:close/>
                </a:path>
              </a:pathLst>
            </a:custGeom>
            <a:solidFill>
              <a:srgbClr val="D4D6A4"/>
            </a:solidFill>
            <a:ln w="25400">
              <a:solidFill>
                <a:srgbClr val="AAAA83"/>
              </a:solidFill>
              <a:round/>
              <a:headEnd/>
              <a:tailEnd/>
            </a:ln>
          </p:spPr>
          <p:txBody>
            <a:bodyPr wrap="none"/>
            <a:lstStyle/>
            <a:p>
              <a:endParaRPr lang="en-US" sz="2805"/>
            </a:p>
          </p:txBody>
        </p:sp>
        <p:sp>
          <p:nvSpPr>
            <p:cNvPr id="59423" name="Freeform 31">
              <a:extLst>
                <a:ext uri="{FF2B5EF4-FFF2-40B4-BE49-F238E27FC236}">
                  <a16:creationId xmlns:a16="http://schemas.microsoft.com/office/drawing/2014/main" id="{84C89C97-14DC-786F-F1F0-7AECAF09EBB2}"/>
                </a:ext>
              </a:extLst>
            </p:cNvPr>
            <p:cNvSpPr>
              <a:spLocks noChangeArrowheads="1"/>
            </p:cNvSpPr>
            <p:nvPr/>
          </p:nvSpPr>
          <p:spPr bwMode="auto">
            <a:xfrm>
              <a:off x="5156" y="4217"/>
              <a:ext cx="144" cy="119"/>
            </a:xfrm>
            <a:custGeom>
              <a:avLst/>
              <a:gdLst>
                <a:gd name="T0" fmla="*/ 53 w 144"/>
                <a:gd name="T1" fmla="*/ 65 h 120"/>
                <a:gd name="T2" fmla="*/ 76 w 144"/>
                <a:gd name="T3" fmla="*/ 60 h 120"/>
                <a:gd name="T4" fmla="*/ 116 w 144"/>
                <a:gd name="T5" fmla="*/ 57 h 120"/>
                <a:gd name="T6" fmla="*/ 129 w 144"/>
                <a:gd name="T7" fmla="*/ 40 h 120"/>
                <a:gd name="T8" fmla="*/ 144 w 144"/>
                <a:gd name="T9" fmla="*/ 40 h 120"/>
                <a:gd name="T10" fmla="*/ 129 w 144"/>
                <a:gd name="T11" fmla="*/ 0 h 120"/>
                <a:gd name="T12" fmla="*/ 76 w 144"/>
                <a:gd name="T13" fmla="*/ 2 h 120"/>
                <a:gd name="T14" fmla="*/ 0 w 144"/>
                <a:gd name="T15" fmla="*/ 70 h 120"/>
                <a:gd name="T16" fmla="*/ 29 w 144"/>
                <a:gd name="T17" fmla="*/ 109 h 12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44"/>
                <a:gd name="T28" fmla="*/ 0 h 120"/>
                <a:gd name="T29" fmla="*/ 144 w 144"/>
                <a:gd name="T30" fmla="*/ 120 h 120"/>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44" h="120">
                  <a:moveTo>
                    <a:pt x="53" y="76"/>
                  </a:moveTo>
                  <a:lnTo>
                    <a:pt x="76" y="68"/>
                  </a:lnTo>
                  <a:lnTo>
                    <a:pt x="116" y="57"/>
                  </a:lnTo>
                  <a:lnTo>
                    <a:pt x="129" y="40"/>
                  </a:lnTo>
                  <a:lnTo>
                    <a:pt x="144" y="40"/>
                  </a:lnTo>
                  <a:lnTo>
                    <a:pt x="129" y="0"/>
                  </a:lnTo>
                  <a:lnTo>
                    <a:pt x="76" y="2"/>
                  </a:lnTo>
                  <a:lnTo>
                    <a:pt x="0" y="81"/>
                  </a:lnTo>
                  <a:lnTo>
                    <a:pt x="29" y="120"/>
                  </a:lnTo>
                  <a:close/>
                </a:path>
              </a:pathLst>
            </a:custGeom>
            <a:solidFill>
              <a:srgbClr val="AAAA83"/>
            </a:solidFill>
            <a:ln>
              <a:noFill/>
            </a:ln>
            <a:extLst>
              <a:ext uri="{91240B29-F687-4F45-9708-019B960494DF}">
                <a14:hiddenLine xmlns:a14="http://schemas.microsoft.com/office/drawing/2010/main" w="25400">
                  <a:solidFill>
                    <a:srgbClr val="000000"/>
                  </a:solidFill>
                  <a:round/>
                  <a:headEnd/>
                  <a:tailEnd/>
                </a14:hiddenLine>
              </a:ext>
            </a:extLst>
          </p:spPr>
          <p:txBody>
            <a:bodyPr wrap="none"/>
            <a:lstStyle/>
            <a:p>
              <a:endParaRPr lang="en-US" sz="2805"/>
            </a:p>
          </p:txBody>
        </p:sp>
        <p:sp>
          <p:nvSpPr>
            <p:cNvPr id="59424" name="Freeform 32">
              <a:extLst>
                <a:ext uri="{FF2B5EF4-FFF2-40B4-BE49-F238E27FC236}">
                  <a16:creationId xmlns:a16="http://schemas.microsoft.com/office/drawing/2014/main" id="{A07FC4ED-276C-411B-FE69-93828EAAF4D2}"/>
                </a:ext>
              </a:extLst>
            </p:cNvPr>
            <p:cNvSpPr>
              <a:spLocks noChangeArrowheads="1"/>
            </p:cNvSpPr>
            <p:nvPr/>
          </p:nvSpPr>
          <p:spPr bwMode="auto">
            <a:xfrm>
              <a:off x="4825" y="4377"/>
              <a:ext cx="276" cy="362"/>
            </a:xfrm>
            <a:custGeom>
              <a:avLst/>
              <a:gdLst>
                <a:gd name="T0" fmla="*/ 251 w 276"/>
                <a:gd name="T1" fmla="*/ 290 h 362"/>
                <a:gd name="T2" fmla="*/ 204 w 276"/>
                <a:gd name="T3" fmla="*/ 308 h 362"/>
                <a:gd name="T4" fmla="*/ 177 w 276"/>
                <a:gd name="T5" fmla="*/ 315 h 362"/>
                <a:gd name="T6" fmla="*/ 164 w 276"/>
                <a:gd name="T7" fmla="*/ 328 h 362"/>
                <a:gd name="T8" fmla="*/ 160 w 276"/>
                <a:gd name="T9" fmla="*/ 300 h 362"/>
                <a:gd name="T10" fmla="*/ 157 w 276"/>
                <a:gd name="T11" fmla="*/ 256 h 362"/>
                <a:gd name="T12" fmla="*/ 164 w 276"/>
                <a:gd name="T13" fmla="*/ 185 h 362"/>
                <a:gd name="T14" fmla="*/ 176 w 276"/>
                <a:gd name="T15" fmla="*/ 140 h 362"/>
                <a:gd name="T16" fmla="*/ 176 w 276"/>
                <a:gd name="T17" fmla="*/ 128 h 362"/>
                <a:gd name="T18" fmla="*/ 211 w 276"/>
                <a:gd name="T19" fmla="*/ 126 h 362"/>
                <a:gd name="T20" fmla="*/ 204 w 276"/>
                <a:gd name="T21" fmla="*/ 60 h 362"/>
                <a:gd name="T22" fmla="*/ 186 w 276"/>
                <a:gd name="T23" fmla="*/ 22 h 362"/>
                <a:gd name="T24" fmla="*/ 180 w 276"/>
                <a:gd name="T25" fmla="*/ 11 h 362"/>
                <a:gd name="T26" fmla="*/ 153 w 276"/>
                <a:gd name="T27" fmla="*/ 0 h 362"/>
                <a:gd name="T28" fmla="*/ 37 w 276"/>
                <a:gd name="T29" fmla="*/ 76 h 362"/>
                <a:gd name="T30" fmla="*/ 21 w 276"/>
                <a:gd name="T31" fmla="*/ 120 h 362"/>
                <a:gd name="T32" fmla="*/ 9 w 276"/>
                <a:gd name="T33" fmla="*/ 168 h 362"/>
                <a:gd name="T34" fmla="*/ 5 w 276"/>
                <a:gd name="T35" fmla="*/ 216 h 362"/>
                <a:gd name="T36" fmla="*/ 9 w 276"/>
                <a:gd name="T37" fmla="*/ 232 h 362"/>
                <a:gd name="T38" fmla="*/ 1 w 276"/>
                <a:gd name="T39" fmla="*/ 276 h 362"/>
                <a:gd name="T40" fmla="*/ 13 w 276"/>
                <a:gd name="T41" fmla="*/ 313 h 362"/>
                <a:gd name="T42" fmla="*/ 13 w 276"/>
                <a:gd name="T43" fmla="*/ 332 h 362"/>
                <a:gd name="T44" fmla="*/ 13 w 276"/>
                <a:gd name="T45" fmla="*/ 362 h 362"/>
                <a:gd name="T46" fmla="*/ 269 w 276"/>
                <a:gd name="T47" fmla="*/ 362 h 362"/>
                <a:gd name="T48" fmla="*/ 251 w 276"/>
                <a:gd name="T49" fmla="*/ 290 h 362"/>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276"/>
                <a:gd name="T76" fmla="*/ 0 h 362"/>
                <a:gd name="T77" fmla="*/ 276 w 276"/>
                <a:gd name="T78" fmla="*/ 362 h 362"/>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276" h="362">
                  <a:moveTo>
                    <a:pt x="251" y="290"/>
                  </a:moveTo>
                  <a:cubicBezTo>
                    <a:pt x="251" y="290"/>
                    <a:pt x="214" y="304"/>
                    <a:pt x="204" y="308"/>
                  </a:cubicBezTo>
                  <a:cubicBezTo>
                    <a:pt x="202" y="309"/>
                    <a:pt x="185" y="311"/>
                    <a:pt x="177" y="315"/>
                  </a:cubicBezTo>
                  <a:cubicBezTo>
                    <a:pt x="175" y="316"/>
                    <a:pt x="168" y="329"/>
                    <a:pt x="164" y="328"/>
                  </a:cubicBezTo>
                  <a:cubicBezTo>
                    <a:pt x="160" y="327"/>
                    <a:pt x="161" y="307"/>
                    <a:pt x="160" y="300"/>
                  </a:cubicBezTo>
                  <a:cubicBezTo>
                    <a:pt x="159" y="289"/>
                    <a:pt x="154" y="266"/>
                    <a:pt x="157" y="256"/>
                  </a:cubicBezTo>
                  <a:cubicBezTo>
                    <a:pt x="161" y="244"/>
                    <a:pt x="162" y="203"/>
                    <a:pt x="164" y="185"/>
                  </a:cubicBezTo>
                  <a:cubicBezTo>
                    <a:pt x="174" y="177"/>
                    <a:pt x="168" y="147"/>
                    <a:pt x="176" y="140"/>
                  </a:cubicBezTo>
                  <a:cubicBezTo>
                    <a:pt x="175" y="138"/>
                    <a:pt x="176" y="131"/>
                    <a:pt x="176" y="128"/>
                  </a:cubicBezTo>
                  <a:cubicBezTo>
                    <a:pt x="188" y="128"/>
                    <a:pt x="204" y="135"/>
                    <a:pt x="211" y="126"/>
                  </a:cubicBezTo>
                  <a:cubicBezTo>
                    <a:pt x="221" y="112"/>
                    <a:pt x="209" y="77"/>
                    <a:pt x="204" y="60"/>
                  </a:cubicBezTo>
                  <a:cubicBezTo>
                    <a:pt x="201" y="48"/>
                    <a:pt x="192" y="34"/>
                    <a:pt x="186" y="22"/>
                  </a:cubicBezTo>
                  <a:cubicBezTo>
                    <a:pt x="186" y="21"/>
                    <a:pt x="179" y="14"/>
                    <a:pt x="180" y="11"/>
                  </a:cubicBezTo>
                  <a:cubicBezTo>
                    <a:pt x="176" y="17"/>
                    <a:pt x="153" y="4"/>
                    <a:pt x="153" y="0"/>
                  </a:cubicBezTo>
                  <a:cubicBezTo>
                    <a:pt x="158" y="18"/>
                    <a:pt x="33" y="58"/>
                    <a:pt x="37" y="76"/>
                  </a:cubicBezTo>
                  <a:cubicBezTo>
                    <a:pt x="32" y="77"/>
                    <a:pt x="29" y="114"/>
                    <a:pt x="21" y="120"/>
                  </a:cubicBezTo>
                  <a:cubicBezTo>
                    <a:pt x="28" y="130"/>
                    <a:pt x="10" y="156"/>
                    <a:pt x="9" y="168"/>
                  </a:cubicBezTo>
                  <a:cubicBezTo>
                    <a:pt x="7" y="180"/>
                    <a:pt x="4" y="204"/>
                    <a:pt x="5" y="216"/>
                  </a:cubicBezTo>
                  <a:cubicBezTo>
                    <a:pt x="5" y="220"/>
                    <a:pt x="9" y="228"/>
                    <a:pt x="9" y="232"/>
                  </a:cubicBezTo>
                  <a:cubicBezTo>
                    <a:pt x="9" y="243"/>
                    <a:pt x="0" y="265"/>
                    <a:pt x="1" y="276"/>
                  </a:cubicBezTo>
                  <a:cubicBezTo>
                    <a:pt x="2" y="285"/>
                    <a:pt x="6" y="307"/>
                    <a:pt x="13" y="313"/>
                  </a:cubicBezTo>
                  <a:cubicBezTo>
                    <a:pt x="10" y="316"/>
                    <a:pt x="13" y="327"/>
                    <a:pt x="13" y="332"/>
                  </a:cubicBezTo>
                  <a:cubicBezTo>
                    <a:pt x="13" y="340"/>
                    <a:pt x="16" y="356"/>
                    <a:pt x="13" y="362"/>
                  </a:cubicBezTo>
                  <a:cubicBezTo>
                    <a:pt x="13" y="362"/>
                    <a:pt x="269" y="362"/>
                    <a:pt x="269" y="362"/>
                  </a:cubicBezTo>
                  <a:cubicBezTo>
                    <a:pt x="276" y="345"/>
                    <a:pt x="267" y="297"/>
                    <a:pt x="251" y="290"/>
                  </a:cubicBezTo>
                  <a:close/>
                </a:path>
              </a:pathLst>
            </a:custGeom>
            <a:solidFill>
              <a:srgbClr val="FFAD2C"/>
            </a:solidFill>
            <a:ln>
              <a:noFill/>
            </a:ln>
            <a:extLst>
              <a:ext uri="{91240B29-F687-4F45-9708-019B960494DF}">
                <a14:hiddenLine xmlns:a14="http://schemas.microsoft.com/office/drawing/2010/main" w="25400">
                  <a:solidFill>
                    <a:srgbClr val="000000"/>
                  </a:solidFill>
                  <a:round/>
                  <a:headEnd/>
                  <a:tailEnd/>
                </a14:hiddenLine>
              </a:ext>
            </a:extLst>
          </p:spPr>
          <p:txBody>
            <a:bodyPr wrap="none"/>
            <a:lstStyle/>
            <a:p>
              <a:endParaRPr lang="en-US" sz="2805"/>
            </a:p>
          </p:txBody>
        </p:sp>
        <p:sp>
          <p:nvSpPr>
            <p:cNvPr id="59425" name="Freeform 33">
              <a:extLst>
                <a:ext uri="{FF2B5EF4-FFF2-40B4-BE49-F238E27FC236}">
                  <a16:creationId xmlns:a16="http://schemas.microsoft.com/office/drawing/2014/main" id="{441A34F0-66EB-EBCC-F4A3-743A1A188059}"/>
                </a:ext>
              </a:extLst>
            </p:cNvPr>
            <p:cNvSpPr>
              <a:spLocks noChangeArrowheads="1"/>
            </p:cNvSpPr>
            <p:nvPr/>
          </p:nvSpPr>
          <p:spPr bwMode="auto">
            <a:xfrm>
              <a:off x="4825" y="4467"/>
              <a:ext cx="264" cy="274"/>
            </a:xfrm>
            <a:custGeom>
              <a:avLst/>
              <a:gdLst>
                <a:gd name="T0" fmla="*/ 17 w 264"/>
                <a:gd name="T1" fmla="*/ 46 h 274"/>
                <a:gd name="T2" fmla="*/ 9 w 264"/>
                <a:gd name="T3" fmla="*/ 78 h 274"/>
                <a:gd name="T4" fmla="*/ 9 w 264"/>
                <a:gd name="T5" fmla="*/ 126 h 274"/>
                <a:gd name="T6" fmla="*/ 21 w 264"/>
                <a:gd name="T7" fmla="*/ 114 h 274"/>
                <a:gd name="T8" fmla="*/ 33 w 264"/>
                <a:gd name="T9" fmla="*/ 118 h 274"/>
                <a:gd name="T10" fmla="*/ 25 w 264"/>
                <a:gd name="T11" fmla="*/ 158 h 274"/>
                <a:gd name="T12" fmla="*/ 49 w 264"/>
                <a:gd name="T13" fmla="*/ 186 h 274"/>
                <a:gd name="T14" fmla="*/ 60 w 264"/>
                <a:gd name="T15" fmla="*/ 182 h 274"/>
                <a:gd name="T16" fmla="*/ 65 w 264"/>
                <a:gd name="T17" fmla="*/ 210 h 274"/>
                <a:gd name="T18" fmla="*/ 81 w 264"/>
                <a:gd name="T19" fmla="*/ 238 h 274"/>
                <a:gd name="T20" fmla="*/ 85 w 264"/>
                <a:gd name="T21" fmla="*/ 270 h 274"/>
                <a:gd name="T22" fmla="*/ 97 w 264"/>
                <a:gd name="T23" fmla="*/ 270 h 274"/>
                <a:gd name="T24" fmla="*/ 105 w 264"/>
                <a:gd name="T25" fmla="*/ 272 h 274"/>
                <a:gd name="T26" fmla="*/ 264 w 264"/>
                <a:gd name="T27" fmla="*/ 272 h 274"/>
                <a:gd name="T28" fmla="*/ 256 w 264"/>
                <a:gd name="T29" fmla="*/ 245 h 274"/>
                <a:gd name="T30" fmla="*/ 252 w 264"/>
                <a:gd name="T31" fmla="*/ 266 h 274"/>
                <a:gd name="T32" fmla="*/ 225 w 264"/>
                <a:gd name="T33" fmla="*/ 250 h 274"/>
                <a:gd name="T34" fmla="*/ 220 w 264"/>
                <a:gd name="T35" fmla="*/ 272 h 274"/>
                <a:gd name="T36" fmla="*/ 136 w 264"/>
                <a:gd name="T37" fmla="*/ 271 h 274"/>
                <a:gd name="T38" fmla="*/ 113 w 264"/>
                <a:gd name="T39" fmla="*/ 258 h 274"/>
                <a:gd name="T40" fmla="*/ 125 w 264"/>
                <a:gd name="T41" fmla="*/ 242 h 274"/>
                <a:gd name="T42" fmla="*/ 104 w 264"/>
                <a:gd name="T43" fmla="*/ 234 h 274"/>
                <a:gd name="T44" fmla="*/ 113 w 264"/>
                <a:gd name="T45" fmla="*/ 214 h 274"/>
                <a:gd name="T46" fmla="*/ 97 w 264"/>
                <a:gd name="T47" fmla="*/ 198 h 274"/>
                <a:gd name="T48" fmla="*/ 109 w 264"/>
                <a:gd name="T49" fmla="*/ 190 h 274"/>
                <a:gd name="T50" fmla="*/ 65 w 264"/>
                <a:gd name="T51" fmla="*/ 174 h 274"/>
                <a:gd name="T52" fmla="*/ 85 w 264"/>
                <a:gd name="T53" fmla="*/ 166 h 274"/>
                <a:gd name="T54" fmla="*/ 92 w 264"/>
                <a:gd name="T55" fmla="*/ 158 h 274"/>
                <a:gd name="T56" fmla="*/ 53 w 264"/>
                <a:gd name="T57" fmla="*/ 138 h 274"/>
                <a:gd name="T58" fmla="*/ 41 w 264"/>
                <a:gd name="T59" fmla="*/ 114 h 274"/>
                <a:gd name="T60" fmla="*/ 49 w 264"/>
                <a:gd name="T61" fmla="*/ 107 h 274"/>
                <a:gd name="T62" fmla="*/ 37 w 264"/>
                <a:gd name="T63" fmla="*/ 82 h 274"/>
                <a:gd name="T64" fmla="*/ 65 w 264"/>
                <a:gd name="T65" fmla="*/ 50 h 274"/>
                <a:gd name="T66" fmla="*/ 33 w 264"/>
                <a:gd name="T67" fmla="*/ 54 h 274"/>
                <a:gd name="T68" fmla="*/ 49 w 264"/>
                <a:gd name="T69" fmla="*/ 22 h 274"/>
                <a:gd name="T70" fmla="*/ 41 w 264"/>
                <a:gd name="T71" fmla="*/ 2 h 274"/>
                <a:gd name="T72" fmla="*/ 17 w 264"/>
                <a:gd name="T73" fmla="*/ 46 h 274"/>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264"/>
                <a:gd name="T112" fmla="*/ 0 h 274"/>
                <a:gd name="T113" fmla="*/ 264 w 264"/>
                <a:gd name="T114" fmla="*/ 274 h 274"/>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264" h="274">
                  <a:moveTo>
                    <a:pt x="17" y="46"/>
                  </a:moveTo>
                  <a:cubicBezTo>
                    <a:pt x="15" y="52"/>
                    <a:pt x="4" y="72"/>
                    <a:pt x="9" y="78"/>
                  </a:cubicBezTo>
                  <a:cubicBezTo>
                    <a:pt x="0" y="85"/>
                    <a:pt x="5" y="115"/>
                    <a:pt x="9" y="126"/>
                  </a:cubicBezTo>
                  <a:cubicBezTo>
                    <a:pt x="13" y="125"/>
                    <a:pt x="17" y="115"/>
                    <a:pt x="21" y="114"/>
                  </a:cubicBezTo>
                  <a:cubicBezTo>
                    <a:pt x="24" y="113"/>
                    <a:pt x="32" y="115"/>
                    <a:pt x="33" y="118"/>
                  </a:cubicBezTo>
                  <a:cubicBezTo>
                    <a:pt x="38" y="127"/>
                    <a:pt x="22" y="148"/>
                    <a:pt x="25" y="158"/>
                  </a:cubicBezTo>
                  <a:cubicBezTo>
                    <a:pt x="27" y="167"/>
                    <a:pt x="40" y="184"/>
                    <a:pt x="49" y="186"/>
                  </a:cubicBezTo>
                  <a:cubicBezTo>
                    <a:pt x="51" y="186"/>
                    <a:pt x="58" y="180"/>
                    <a:pt x="60" y="182"/>
                  </a:cubicBezTo>
                  <a:cubicBezTo>
                    <a:pt x="67" y="185"/>
                    <a:pt x="62" y="203"/>
                    <a:pt x="65" y="210"/>
                  </a:cubicBezTo>
                  <a:cubicBezTo>
                    <a:pt x="67" y="217"/>
                    <a:pt x="78" y="230"/>
                    <a:pt x="81" y="238"/>
                  </a:cubicBezTo>
                  <a:cubicBezTo>
                    <a:pt x="83" y="245"/>
                    <a:pt x="79" y="265"/>
                    <a:pt x="85" y="270"/>
                  </a:cubicBezTo>
                  <a:cubicBezTo>
                    <a:pt x="86" y="272"/>
                    <a:pt x="94" y="269"/>
                    <a:pt x="97" y="270"/>
                  </a:cubicBezTo>
                  <a:cubicBezTo>
                    <a:pt x="103" y="272"/>
                    <a:pt x="98" y="272"/>
                    <a:pt x="105" y="272"/>
                  </a:cubicBezTo>
                  <a:cubicBezTo>
                    <a:pt x="110" y="272"/>
                    <a:pt x="264" y="271"/>
                    <a:pt x="264" y="272"/>
                  </a:cubicBezTo>
                  <a:cubicBezTo>
                    <a:pt x="263" y="272"/>
                    <a:pt x="258" y="245"/>
                    <a:pt x="256" y="245"/>
                  </a:cubicBezTo>
                  <a:cubicBezTo>
                    <a:pt x="253" y="247"/>
                    <a:pt x="257" y="264"/>
                    <a:pt x="252" y="266"/>
                  </a:cubicBezTo>
                  <a:cubicBezTo>
                    <a:pt x="250" y="267"/>
                    <a:pt x="228" y="248"/>
                    <a:pt x="225" y="250"/>
                  </a:cubicBezTo>
                  <a:cubicBezTo>
                    <a:pt x="219" y="253"/>
                    <a:pt x="225" y="272"/>
                    <a:pt x="220" y="272"/>
                  </a:cubicBezTo>
                  <a:cubicBezTo>
                    <a:pt x="220" y="272"/>
                    <a:pt x="136" y="271"/>
                    <a:pt x="136" y="271"/>
                  </a:cubicBezTo>
                  <a:cubicBezTo>
                    <a:pt x="134" y="274"/>
                    <a:pt x="114" y="261"/>
                    <a:pt x="113" y="258"/>
                  </a:cubicBezTo>
                  <a:cubicBezTo>
                    <a:pt x="112" y="253"/>
                    <a:pt x="126" y="246"/>
                    <a:pt x="125" y="242"/>
                  </a:cubicBezTo>
                  <a:cubicBezTo>
                    <a:pt x="124" y="237"/>
                    <a:pt x="107" y="239"/>
                    <a:pt x="104" y="234"/>
                  </a:cubicBezTo>
                  <a:cubicBezTo>
                    <a:pt x="103" y="229"/>
                    <a:pt x="114" y="219"/>
                    <a:pt x="113" y="214"/>
                  </a:cubicBezTo>
                  <a:cubicBezTo>
                    <a:pt x="112" y="209"/>
                    <a:pt x="97" y="203"/>
                    <a:pt x="97" y="198"/>
                  </a:cubicBezTo>
                  <a:cubicBezTo>
                    <a:pt x="98" y="195"/>
                    <a:pt x="109" y="192"/>
                    <a:pt x="109" y="190"/>
                  </a:cubicBezTo>
                  <a:cubicBezTo>
                    <a:pt x="108" y="181"/>
                    <a:pt x="65" y="182"/>
                    <a:pt x="65" y="174"/>
                  </a:cubicBezTo>
                  <a:cubicBezTo>
                    <a:pt x="65" y="170"/>
                    <a:pt x="81" y="168"/>
                    <a:pt x="85" y="166"/>
                  </a:cubicBezTo>
                  <a:cubicBezTo>
                    <a:pt x="86" y="164"/>
                    <a:pt x="93" y="160"/>
                    <a:pt x="92" y="158"/>
                  </a:cubicBezTo>
                  <a:cubicBezTo>
                    <a:pt x="92" y="148"/>
                    <a:pt x="60" y="146"/>
                    <a:pt x="53" y="138"/>
                  </a:cubicBezTo>
                  <a:cubicBezTo>
                    <a:pt x="48" y="133"/>
                    <a:pt x="40" y="121"/>
                    <a:pt x="41" y="114"/>
                  </a:cubicBezTo>
                  <a:cubicBezTo>
                    <a:pt x="41" y="112"/>
                    <a:pt x="48" y="108"/>
                    <a:pt x="49" y="107"/>
                  </a:cubicBezTo>
                  <a:cubicBezTo>
                    <a:pt x="50" y="100"/>
                    <a:pt x="36" y="89"/>
                    <a:pt x="37" y="82"/>
                  </a:cubicBezTo>
                  <a:cubicBezTo>
                    <a:pt x="38" y="78"/>
                    <a:pt x="67" y="54"/>
                    <a:pt x="65" y="50"/>
                  </a:cubicBezTo>
                  <a:cubicBezTo>
                    <a:pt x="62" y="46"/>
                    <a:pt x="37" y="59"/>
                    <a:pt x="33" y="54"/>
                  </a:cubicBezTo>
                  <a:cubicBezTo>
                    <a:pt x="28" y="48"/>
                    <a:pt x="48" y="30"/>
                    <a:pt x="49" y="22"/>
                  </a:cubicBezTo>
                  <a:cubicBezTo>
                    <a:pt x="49" y="19"/>
                    <a:pt x="42" y="3"/>
                    <a:pt x="41" y="2"/>
                  </a:cubicBezTo>
                  <a:cubicBezTo>
                    <a:pt x="37" y="0"/>
                    <a:pt x="28" y="2"/>
                    <a:pt x="17" y="46"/>
                  </a:cubicBezTo>
                  <a:close/>
                </a:path>
              </a:pathLst>
            </a:custGeom>
            <a:solidFill>
              <a:srgbClr val="FBD128"/>
            </a:solidFill>
            <a:ln>
              <a:noFill/>
            </a:ln>
            <a:extLst>
              <a:ext uri="{91240B29-F687-4F45-9708-019B960494DF}">
                <a14:hiddenLine xmlns:a14="http://schemas.microsoft.com/office/drawing/2010/main" w="25400">
                  <a:solidFill>
                    <a:srgbClr val="000000"/>
                  </a:solidFill>
                  <a:round/>
                  <a:headEnd/>
                  <a:tailEnd/>
                </a14:hiddenLine>
              </a:ext>
            </a:extLst>
          </p:spPr>
          <p:txBody>
            <a:bodyPr wrap="none"/>
            <a:lstStyle/>
            <a:p>
              <a:endParaRPr lang="en-US" sz="2805"/>
            </a:p>
          </p:txBody>
        </p:sp>
        <p:sp>
          <p:nvSpPr>
            <p:cNvPr id="59426" name="Freeform 34">
              <a:extLst>
                <a:ext uri="{FF2B5EF4-FFF2-40B4-BE49-F238E27FC236}">
                  <a16:creationId xmlns:a16="http://schemas.microsoft.com/office/drawing/2014/main" id="{DFFCD6D0-8865-197B-D9D4-EB3DF36BA72C}"/>
                </a:ext>
              </a:extLst>
            </p:cNvPr>
            <p:cNvSpPr>
              <a:spLocks noChangeArrowheads="1"/>
            </p:cNvSpPr>
            <p:nvPr/>
          </p:nvSpPr>
          <p:spPr bwMode="auto">
            <a:xfrm>
              <a:off x="4983" y="4398"/>
              <a:ext cx="55" cy="107"/>
            </a:xfrm>
            <a:custGeom>
              <a:avLst/>
              <a:gdLst>
                <a:gd name="T0" fmla="*/ 18 w 55"/>
                <a:gd name="T1" fmla="*/ 107 h 107"/>
                <a:gd name="T2" fmla="*/ 31 w 55"/>
                <a:gd name="T3" fmla="*/ 99 h 107"/>
                <a:gd name="T4" fmla="*/ 22 w 55"/>
                <a:gd name="T5" fmla="*/ 75 h 107"/>
                <a:gd name="T6" fmla="*/ 34 w 55"/>
                <a:gd name="T7" fmla="*/ 83 h 107"/>
                <a:gd name="T8" fmla="*/ 50 w 55"/>
                <a:gd name="T9" fmla="*/ 103 h 107"/>
                <a:gd name="T10" fmla="*/ 46 w 55"/>
                <a:gd name="T11" fmla="*/ 43 h 107"/>
                <a:gd name="T12" fmla="*/ 43 w 55"/>
                <a:gd name="T13" fmla="*/ 31 h 107"/>
                <a:gd name="T14" fmla="*/ 27 w 55"/>
                <a:gd name="T15" fmla="*/ 47 h 107"/>
                <a:gd name="T16" fmla="*/ 39 w 55"/>
                <a:gd name="T17" fmla="*/ 23 h 107"/>
                <a:gd name="T18" fmla="*/ 27 w 55"/>
                <a:gd name="T19" fmla="*/ 15 h 107"/>
                <a:gd name="T20" fmla="*/ 27 w 55"/>
                <a:gd name="T21" fmla="*/ 0 h 107"/>
                <a:gd name="T22" fmla="*/ 2 w 55"/>
                <a:gd name="T23" fmla="*/ 23 h 107"/>
                <a:gd name="T24" fmla="*/ 6 w 55"/>
                <a:gd name="T25" fmla="*/ 63 h 107"/>
                <a:gd name="T26" fmla="*/ 10 w 55"/>
                <a:gd name="T27" fmla="*/ 91 h 107"/>
                <a:gd name="T28" fmla="*/ 15 w 55"/>
                <a:gd name="T29" fmla="*/ 107 h 107"/>
                <a:gd name="T30" fmla="*/ 18 w 55"/>
                <a:gd name="T31" fmla="*/ 107 h 107"/>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55"/>
                <a:gd name="T49" fmla="*/ 0 h 107"/>
                <a:gd name="T50" fmla="*/ 55 w 55"/>
                <a:gd name="T51" fmla="*/ 107 h 107"/>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55" h="107">
                  <a:moveTo>
                    <a:pt x="18" y="107"/>
                  </a:moveTo>
                  <a:cubicBezTo>
                    <a:pt x="18" y="107"/>
                    <a:pt x="28" y="101"/>
                    <a:pt x="31" y="99"/>
                  </a:cubicBezTo>
                  <a:cubicBezTo>
                    <a:pt x="34" y="94"/>
                    <a:pt x="17" y="77"/>
                    <a:pt x="22" y="75"/>
                  </a:cubicBezTo>
                  <a:cubicBezTo>
                    <a:pt x="25" y="74"/>
                    <a:pt x="33" y="81"/>
                    <a:pt x="34" y="83"/>
                  </a:cubicBezTo>
                  <a:cubicBezTo>
                    <a:pt x="39" y="87"/>
                    <a:pt x="49" y="104"/>
                    <a:pt x="50" y="103"/>
                  </a:cubicBezTo>
                  <a:cubicBezTo>
                    <a:pt x="55" y="100"/>
                    <a:pt x="51" y="58"/>
                    <a:pt x="46" y="43"/>
                  </a:cubicBezTo>
                  <a:cubicBezTo>
                    <a:pt x="45" y="40"/>
                    <a:pt x="45" y="32"/>
                    <a:pt x="43" y="31"/>
                  </a:cubicBezTo>
                  <a:cubicBezTo>
                    <a:pt x="38" y="30"/>
                    <a:pt x="28" y="48"/>
                    <a:pt x="27" y="47"/>
                  </a:cubicBezTo>
                  <a:cubicBezTo>
                    <a:pt x="25" y="46"/>
                    <a:pt x="40" y="30"/>
                    <a:pt x="39" y="23"/>
                  </a:cubicBezTo>
                  <a:cubicBezTo>
                    <a:pt x="38" y="20"/>
                    <a:pt x="26" y="16"/>
                    <a:pt x="27" y="15"/>
                  </a:cubicBezTo>
                  <a:cubicBezTo>
                    <a:pt x="25" y="15"/>
                    <a:pt x="24" y="0"/>
                    <a:pt x="27" y="0"/>
                  </a:cubicBezTo>
                  <a:cubicBezTo>
                    <a:pt x="28" y="5"/>
                    <a:pt x="5" y="15"/>
                    <a:pt x="2" y="23"/>
                  </a:cubicBezTo>
                  <a:cubicBezTo>
                    <a:pt x="0" y="32"/>
                    <a:pt x="6" y="54"/>
                    <a:pt x="6" y="63"/>
                  </a:cubicBezTo>
                  <a:cubicBezTo>
                    <a:pt x="7" y="70"/>
                    <a:pt x="9" y="84"/>
                    <a:pt x="10" y="91"/>
                  </a:cubicBezTo>
                  <a:cubicBezTo>
                    <a:pt x="11" y="95"/>
                    <a:pt x="15" y="107"/>
                    <a:pt x="15" y="107"/>
                  </a:cubicBezTo>
                  <a:cubicBezTo>
                    <a:pt x="15" y="107"/>
                    <a:pt x="18" y="107"/>
                    <a:pt x="18" y="107"/>
                  </a:cubicBezTo>
                  <a:close/>
                </a:path>
              </a:pathLst>
            </a:custGeom>
            <a:solidFill>
              <a:srgbClr val="FB9214"/>
            </a:solidFill>
            <a:ln>
              <a:noFill/>
            </a:ln>
            <a:extLst>
              <a:ext uri="{91240B29-F687-4F45-9708-019B960494DF}">
                <a14:hiddenLine xmlns:a14="http://schemas.microsoft.com/office/drawing/2010/main" w="25400">
                  <a:solidFill>
                    <a:srgbClr val="000000"/>
                  </a:solidFill>
                  <a:round/>
                  <a:headEnd/>
                  <a:tailEnd/>
                </a14:hiddenLine>
              </a:ext>
            </a:extLst>
          </p:spPr>
          <p:txBody>
            <a:bodyPr wrap="none"/>
            <a:lstStyle/>
            <a:p>
              <a:endParaRPr lang="en-US" sz="2805"/>
            </a:p>
          </p:txBody>
        </p:sp>
        <p:sp>
          <p:nvSpPr>
            <p:cNvPr id="59427" name="Freeform 35">
              <a:extLst>
                <a:ext uri="{FF2B5EF4-FFF2-40B4-BE49-F238E27FC236}">
                  <a16:creationId xmlns:a16="http://schemas.microsoft.com/office/drawing/2014/main" id="{FECB0F5A-4962-2E5D-76EC-99456B7F89B9}"/>
                </a:ext>
              </a:extLst>
            </p:cNvPr>
            <p:cNvSpPr>
              <a:spLocks noChangeArrowheads="1"/>
            </p:cNvSpPr>
            <p:nvPr/>
          </p:nvSpPr>
          <p:spPr bwMode="auto">
            <a:xfrm>
              <a:off x="4890" y="4516"/>
              <a:ext cx="85" cy="81"/>
            </a:xfrm>
            <a:custGeom>
              <a:avLst/>
              <a:gdLst>
                <a:gd name="T0" fmla="*/ 4 w 85"/>
                <a:gd name="T1" fmla="*/ 5 h 81"/>
                <a:gd name="T2" fmla="*/ 35 w 85"/>
                <a:gd name="T3" fmla="*/ 9 h 81"/>
                <a:gd name="T4" fmla="*/ 71 w 85"/>
                <a:gd name="T5" fmla="*/ 37 h 81"/>
                <a:gd name="T6" fmla="*/ 84 w 85"/>
                <a:gd name="T7" fmla="*/ 58 h 81"/>
                <a:gd name="T8" fmla="*/ 84 w 85"/>
                <a:gd name="T9" fmla="*/ 81 h 81"/>
                <a:gd name="T10" fmla="*/ 67 w 85"/>
                <a:gd name="T11" fmla="*/ 69 h 81"/>
                <a:gd name="T12" fmla="*/ 39 w 85"/>
                <a:gd name="T13" fmla="*/ 13 h 81"/>
                <a:gd name="T14" fmla="*/ 39 w 85"/>
                <a:gd name="T15" fmla="*/ 37 h 81"/>
                <a:gd name="T16" fmla="*/ 32 w 85"/>
                <a:gd name="T17" fmla="*/ 58 h 81"/>
                <a:gd name="T18" fmla="*/ 12 w 85"/>
                <a:gd name="T19" fmla="*/ 41 h 81"/>
                <a:gd name="T20" fmla="*/ 20 w 85"/>
                <a:gd name="T21" fmla="*/ 13 h 81"/>
                <a:gd name="T22" fmla="*/ 0 w 85"/>
                <a:gd name="T23" fmla="*/ 13 h 81"/>
                <a:gd name="T24" fmla="*/ 8 w 85"/>
                <a:gd name="T25" fmla="*/ 1 h 81"/>
                <a:gd name="T26" fmla="*/ 24 w 85"/>
                <a:gd name="T27" fmla="*/ 5 h 81"/>
                <a:gd name="T28" fmla="*/ 4 w 85"/>
                <a:gd name="T29" fmla="*/ 5 h 81"/>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85"/>
                <a:gd name="T46" fmla="*/ 0 h 81"/>
                <a:gd name="T47" fmla="*/ 85 w 85"/>
                <a:gd name="T48" fmla="*/ 81 h 81"/>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85" h="81">
                  <a:moveTo>
                    <a:pt x="4" y="5"/>
                  </a:moveTo>
                  <a:cubicBezTo>
                    <a:pt x="4" y="5"/>
                    <a:pt x="28" y="6"/>
                    <a:pt x="35" y="9"/>
                  </a:cubicBezTo>
                  <a:cubicBezTo>
                    <a:pt x="46" y="13"/>
                    <a:pt x="64" y="29"/>
                    <a:pt x="71" y="37"/>
                  </a:cubicBezTo>
                  <a:cubicBezTo>
                    <a:pt x="76" y="41"/>
                    <a:pt x="79" y="54"/>
                    <a:pt x="84" y="58"/>
                  </a:cubicBezTo>
                  <a:cubicBezTo>
                    <a:pt x="81" y="62"/>
                    <a:pt x="81" y="80"/>
                    <a:pt x="84" y="81"/>
                  </a:cubicBezTo>
                  <a:cubicBezTo>
                    <a:pt x="85" y="78"/>
                    <a:pt x="71" y="73"/>
                    <a:pt x="67" y="69"/>
                  </a:cubicBezTo>
                  <a:cubicBezTo>
                    <a:pt x="58" y="58"/>
                    <a:pt x="33" y="25"/>
                    <a:pt x="39" y="13"/>
                  </a:cubicBezTo>
                  <a:cubicBezTo>
                    <a:pt x="44" y="15"/>
                    <a:pt x="44" y="34"/>
                    <a:pt x="39" y="37"/>
                  </a:cubicBezTo>
                  <a:cubicBezTo>
                    <a:pt x="43" y="41"/>
                    <a:pt x="36" y="56"/>
                    <a:pt x="32" y="58"/>
                  </a:cubicBezTo>
                  <a:cubicBezTo>
                    <a:pt x="27" y="58"/>
                    <a:pt x="14" y="47"/>
                    <a:pt x="12" y="41"/>
                  </a:cubicBezTo>
                  <a:cubicBezTo>
                    <a:pt x="10" y="34"/>
                    <a:pt x="14" y="17"/>
                    <a:pt x="20" y="13"/>
                  </a:cubicBezTo>
                  <a:cubicBezTo>
                    <a:pt x="16" y="16"/>
                    <a:pt x="4" y="11"/>
                    <a:pt x="0" y="13"/>
                  </a:cubicBezTo>
                  <a:cubicBezTo>
                    <a:pt x="3" y="12"/>
                    <a:pt x="5" y="3"/>
                    <a:pt x="8" y="1"/>
                  </a:cubicBezTo>
                  <a:cubicBezTo>
                    <a:pt x="11" y="0"/>
                    <a:pt x="24" y="5"/>
                    <a:pt x="24" y="5"/>
                  </a:cubicBezTo>
                  <a:cubicBezTo>
                    <a:pt x="19" y="5"/>
                    <a:pt x="9" y="5"/>
                    <a:pt x="4" y="5"/>
                  </a:cubicBezTo>
                  <a:close/>
                </a:path>
              </a:pathLst>
            </a:custGeom>
            <a:solidFill>
              <a:srgbClr val="FB9214"/>
            </a:solidFill>
            <a:ln>
              <a:noFill/>
            </a:ln>
            <a:extLst>
              <a:ext uri="{91240B29-F687-4F45-9708-019B960494DF}">
                <a14:hiddenLine xmlns:a14="http://schemas.microsoft.com/office/drawing/2010/main" w="25400">
                  <a:solidFill>
                    <a:srgbClr val="000000"/>
                  </a:solidFill>
                  <a:round/>
                  <a:headEnd/>
                  <a:tailEnd/>
                </a14:hiddenLine>
              </a:ext>
            </a:extLst>
          </p:spPr>
          <p:txBody>
            <a:bodyPr wrap="none"/>
            <a:lstStyle/>
            <a:p>
              <a:endParaRPr lang="en-US" sz="2805"/>
            </a:p>
          </p:txBody>
        </p:sp>
        <p:sp>
          <p:nvSpPr>
            <p:cNvPr id="59428" name="Freeform 36">
              <a:extLst>
                <a:ext uri="{FF2B5EF4-FFF2-40B4-BE49-F238E27FC236}">
                  <a16:creationId xmlns:a16="http://schemas.microsoft.com/office/drawing/2014/main" id="{4D4805B1-0A66-0BC3-7478-F89FDC4A40B5}"/>
                </a:ext>
              </a:extLst>
            </p:cNvPr>
            <p:cNvSpPr>
              <a:spLocks noChangeArrowheads="1"/>
            </p:cNvSpPr>
            <p:nvPr/>
          </p:nvSpPr>
          <p:spPr bwMode="auto">
            <a:xfrm>
              <a:off x="4943" y="4618"/>
              <a:ext cx="42" cy="39"/>
            </a:xfrm>
            <a:custGeom>
              <a:avLst/>
              <a:gdLst>
                <a:gd name="T0" fmla="*/ 39 w 42"/>
                <a:gd name="T1" fmla="*/ 11 h 39"/>
                <a:gd name="T2" fmla="*/ 26 w 42"/>
                <a:gd name="T3" fmla="*/ 15 h 39"/>
                <a:gd name="T4" fmla="*/ 2 w 42"/>
                <a:gd name="T5" fmla="*/ 3 h 39"/>
                <a:gd name="T6" fmla="*/ 14 w 42"/>
                <a:gd name="T7" fmla="*/ 27 h 39"/>
                <a:gd name="T8" fmla="*/ 23 w 42"/>
                <a:gd name="T9" fmla="*/ 39 h 39"/>
                <a:gd name="T10" fmla="*/ 42 w 42"/>
                <a:gd name="T11" fmla="*/ 7 h 39"/>
                <a:gd name="T12" fmla="*/ 39 w 42"/>
                <a:gd name="T13" fmla="*/ 11 h 39"/>
                <a:gd name="T14" fmla="*/ 0 60000 65536"/>
                <a:gd name="T15" fmla="*/ 0 60000 65536"/>
                <a:gd name="T16" fmla="*/ 0 60000 65536"/>
                <a:gd name="T17" fmla="*/ 0 60000 65536"/>
                <a:gd name="T18" fmla="*/ 0 60000 65536"/>
                <a:gd name="T19" fmla="*/ 0 60000 65536"/>
                <a:gd name="T20" fmla="*/ 0 60000 65536"/>
                <a:gd name="T21" fmla="*/ 0 w 42"/>
                <a:gd name="T22" fmla="*/ 0 h 39"/>
                <a:gd name="T23" fmla="*/ 42 w 42"/>
                <a:gd name="T24" fmla="*/ 39 h 39"/>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42" h="39">
                  <a:moveTo>
                    <a:pt x="39" y="11"/>
                  </a:moveTo>
                  <a:cubicBezTo>
                    <a:pt x="39" y="11"/>
                    <a:pt x="30" y="15"/>
                    <a:pt x="26" y="15"/>
                  </a:cubicBezTo>
                  <a:cubicBezTo>
                    <a:pt x="20" y="15"/>
                    <a:pt x="5" y="0"/>
                    <a:pt x="2" y="3"/>
                  </a:cubicBezTo>
                  <a:cubicBezTo>
                    <a:pt x="0" y="6"/>
                    <a:pt x="11" y="22"/>
                    <a:pt x="14" y="27"/>
                  </a:cubicBezTo>
                  <a:cubicBezTo>
                    <a:pt x="16" y="30"/>
                    <a:pt x="19" y="39"/>
                    <a:pt x="23" y="39"/>
                  </a:cubicBezTo>
                  <a:cubicBezTo>
                    <a:pt x="31" y="39"/>
                    <a:pt x="42" y="7"/>
                    <a:pt x="42" y="7"/>
                  </a:cubicBezTo>
                  <a:cubicBezTo>
                    <a:pt x="42" y="7"/>
                    <a:pt x="40" y="10"/>
                    <a:pt x="39" y="11"/>
                  </a:cubicBezTo>
                  <a:close/>
                </a:path>
              </a:pathLst>
            </a:custGeom>
            <a:solidFill>
              <a:srgbClr val="FB9214"/>
            </a:solidFill>
            <a:ln>
              <a:noFill/>
            </a:ln>
            <a:extLst>
              <a:ext uri="{91240B29-F687-4F45-9708-019B960494DF}">
                <a14:hiddenLine xmlns:a14="http://schemas.microsoft.com/office/drawing/2010/main" w="25400">
                  <a:solidFill>
                    <a:srgbClr val="000000"/>
                  </a:solidFill>
                  <a:round/>
                  <a:headEnd/>
                  <a:tailEnd/>
                </a14:hiddenLine>
              </a:ext>
            </a:extLst>
          </p:spPr>
          <p:txBody>
            <a:bodyPr wrap="none"/>
            <a:lstStyle/>
            <a:p>
              <a:endParaRPr lang="en-US" sz="2805"/>
            </a:p>
          </p:txBody>
        </p:sp>
        <p:sp>
          <p:nvSpPr>
            <p:cNvPr id="59429" name="Freeform 37">
              <a:extLst>
                <a:ext uri="{FF2B5EF4-FFF2-40B4-BE49-F238E27FC236}">
                  <a16:creationId xmlns:a16="http://schemas.microsoft.com/office/drawing/2014/main" id="{DBFA7216-4AEA-4C18-0663-8BE7D3D57E3F}"/>
                </a:ext>
              </a:extLst>
            </p:cNvPr>
            <p:cNvSpPr>
              <a:spLocks noChangeArrowheads="1"/>
            </p:cNvSpPr>
            <p:nvPr/>
          </p:nvSpPr>
          <p:spPr bwMode="auto">
            <a:xfrm>
              <a:off x="5572" y="4055"/>
              <a:ext cx="317" cy="396"/>
            </a:xfrm>
            <a:custGeom>
              <a:avLst/>
              <a:gdLst>
                <a:gd name="T0" fmla="*/ 71 w 317"/>
                <a:gd name="T1" fmla="*/ 96 h 396"/>
                <a:gd name="T2" fmla="*/ 61 w 317"/>
                <a:gd name="T3" fmla="*/ 171 h 396"/>
                <a:gd name="T4" fmla="*/ 171 w 317"/>
                <a:gd name="T5" fmla="*/ 293 h 396"/>
                <a:gd name="T6" fmla="*/ 178 w 317"/>
                <a:gd name="T7" fmla="*/ 277 h 396"/>
                <a:gd name="T8" fmla="*/ 128 w 317"/>
                <a:gd name="T9" fmla="*/ 355 h 396"/>
                <a:gd name="T10" fmla="*/ 178 w 317"/>
                <a:gd name="T11" fmla="*/ 396 h 396"/>
                <a:gd name="T12" fmla="*/ 317 w 317"/>
                <a:gd name="T13" fmla="*/ 240 h 396"/>
                <a:gd name="T14" fmla="*/ 271 w 317"/>
                <a:gd name="T15" fmla="*/ 62 h 396"/>
                <a:gd name="T16" fmla="*/ 169 w 317"/>
                <a:gd name="T17" fmla="*/ 12 h 396"/>
                <a:gd name="T18" fmla="*/ 156 w 317"/>
                <a:gd name="T19" fmla="*/ 0 h 396"/>
                <a:gd name="T20" fmla="*/ 135 w 317"/>
                <a:gd name="T21" fmla="*/ 9 h 396"/>
                <a:gd name="T22" fmla="*/ 125 w 317"/>
                <a:gd name="T23" fmla="*/ 23 h 396"/>
                <a:gd name="T24" fmla="*/ 112 w 317"/>
                <a:gd name="T25" fmla="*/ 18 h 396"/>
                <a:gd name="T26" fmla="*/ 31 w 317"/>
                <a:gd name="T27" fmla="*/ 41 h 396"/>
                <a:gd name="T28" fmla="*/ 0 w 317"/>
                <a:gd name="T29" fmla="*/ 29 h 396"/>
                <a:gd name="T30" fmla="*/ 12 w 317"/>
                <a:gd name="T31" fmla="*/ 103 h 39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317"/>
                <a:gd name="T49" fmla="*/ 0 h 396"/>
                <a:gd name="T50" fmla="*/ 317 w 317"/>
                <a:gd name="T51" fmla="*/ 396 h 39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317" h="396">
                  <a:moveTo>
                    <a:pt x="71" y="96"/>
                  </a:moveTo>
                  <a:lnTo>
                    <a:pt x="61" y="171"/>
                  </a:lnTo>
                  <a:lnTo>
                    <a:pt x="171" y="293"/>
                  </a:lnTo>
                  <a:lnTo>
                    <a:pt x="178" y="277"/>
                  </a:lnTo>
                  <a:lnTo>
                    <a:pt x="128" y="355"/>
                  </a:lnTo>
                  <a:lnTo>
                    <a:pt x="178" y="396"/>
                  </a:lnTo>
                  <a:lnTo>
                    <a:pt x="317" y="240"/>
                  </a:lnTo>
                  <a:lnTo>
                    <a:pt x="271" y="62"/>
                  </a:lnTo>
                  <a:lnTo>
                    <a:pt x="169" y="12"/>
                  </a:lnTo>
                  <a:lnTo>
                    <a:pt x="156" y="0"/>
                  </a:lnTo>
                  <a:lnTo>
                    <a:pt x="135" y="9"/>
                  </a:lnTo>
                  <a:lnTo>
                    <a:pt x="125" y="23"/>
                  </a:lnTo>
                  <a:lnTo>
                    <a:pt x="112" y="18"/>
                  </a:lnTo>
                  <a:lnTo>
                    <a:pt x="31" y="41"/>
                  </a:lnTo>
                  <a:lnTo>
                    <a:pt x="0" y="29"/>
                  </a:lnTo>
                  <a:lnTo>
                    <a:pt x="12" y="103"/>
                  </a:lnTo>
                  <a:close/>
                </a:path>
              </a:pathLst>
            </a:custGeom>
            <a:solidFill>
              <a:srgbClr val="7A80C9"/>
            </a:solidFill>
            <a:ln>
              <a:noFill/>
            </a:ln>
            <a:extLst>
              <a:ext uri="{91240B29-F687-4F45-9708-019B960494DF}">
                <a14:hiddenLine xmlns:a14="http://schemas.microsoft.com/office/drawing/2010/main" w="25400">
                  <a:solidFill>
                    <a:srgbClr val="000000"/>
                  </a:solidFill>
                  <a:round/>
                  <a:headEnd/>
                  <a:tailEnd/>
                </a14:hiddenLine>
              </a:ext>
            </a:extLst>
          </p:spPr>
          <p:txBody>
            <a:bodyPr wrap="none"/>
            <a:lstStyle/>
            <a:p>
              <a:endParaRPr lang="en-US" sz="2805"/>
            </a:p>
          </p:txBody>
        </p:sp>
        <p:sp>
          <p:nvSpPr>
            <p:cNvPr id="59430" name="Freeform 38">
              <a:extLst>
                <a:ext uri="{FF2B5EF4-FFF2-40B4-BE49-F238E27FC236}">
                  <a16:creationId xmlns:a16="http://schemas.microsoft.com/office/drawing/2014/main" id="{5767DCBE-A19D-AD00-78C8-7FA50D99F6D5}"/>
                </a:ext>
              </a:extLst>
            </p:cNvPr>
            <p:cNvSpPr>
              <a:spLocks noChangeArrowheads="1"/>
            </p:cNvSpPr>
            <p:nvPr/>
          </p:nvSpPr>
          <p:spPr bwMode="auto">
            <a:xfrm>
              <a:off x="5227" y="4134"/>
              <a:ext cx="74" cy="38"/>
            </a:xfrm>
            <a:custGeom>
              <a:avLst/>
              <a:gdLst>
                <a:gd name="T0" fmla="*/ 60 w 75"/>
                <a:gd name="T1" fmla="*/ 30 h 38"/>
                <a:gd name="T2" fmla="*/ 64 w 75"/>
                <a:gd name="T3" fmla="*/ 27 h 38"/>
                <a:gd name="T4" fmla="*/ 58 w 75"/>
                <a:gd name="T5" fmla="*/ 19 h 38"/>
                <a:gd name="T6" fmla="*/ 50 w 75"/>
                <a:gd name="T7" fmla="*/ 15 h 38"/>
                <a:gd name="T8" fmla="*/ 33 w 75"/>
                <a:gd name="T9" fmla="*/ 10 h 38"/>
                <a:gd name="T10" fmla="*/ 24 w 75"/>
                <a:gd name="T11" fmla="*/ 1 h 38"/>
                <a:gd name="T12" fmla="*/ 15 w 75"/>
                <a:gd name="T13" fmla="*/ 4 h 38"/>
                <a:gd name="T14" fmla="*/ 0 w 75"/>
                <a:gd name="T15" fmla="*/ 12 h 38"/>
                <a:gd name="T16" fmla="*/ 3 w 75"/>
                <a:gd name="T17" fmla="*/ 20 h 38"/>
                <a:gd name="T18" fmla="*/ 12 w 75"/>
                <a:gd name="T19" fmla="*/ 30 h 38"/>
                <a:gd name="T20" fmla="*/ 60 w 75"/>
                <a:gd name="T21" fmla="*/ 30 h 38"/>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75"/>
                <a:gd name="T34" fmla="*/ 0 h 38"/>
                <a:gd name="T35" fmla="*/ 75 w 75"/>
                <a:gd name="T36" fmla="*/ 38 h 38"/>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75" h="38">
                  <a:moveTo>
                    <a:pt x="71" y="30"/>
                  </a:moveTo>
                  <a:cubicBezTo>
                    <a:pt x="71" y="30"/>
                    <a:pt x="74" y="27"/>
                    <a:pt x="75" y="27"/>
                  </a:cubicBezTo>
                  <a:cubicBezTo>
                    <a:pt x="74" y="25"/>
                    <a:pt x="69" y="19"/>
                    <a:pt x="69" y="19"/>
                  </a:cubicBezTo>
                  <a:cubicBezTo>
                    <a:pt x="69" y="17"/>
                    <a:pt x="65" y="15"/>
                    <a:pt x="61" y="15"/>
                  </a:cubicBezTo>
                  <a:cubicBezTo>
                    <a:pt x="54" y="13"/>
                    <a:pt x="39" y="13"/>
                    <a:pt x="33" y="10"/>
                  </a:cubicBezTo>
                  <a:cubicBezTo>
                    <a:pt x="32" y="10"/>
                    <a:pt x="26" y="1"/>
                    <a:pt x="24" y="1"/>
                  </a:cubicBezTo>
                  <a:cubicBezTo>
                    <a:pt x="21" y="0"/>
                    <a:pt x="18" y="3"/>
                    <a:pt x="15" y="4"/>
                  </a:cubicBezTo>
                  <a:cubicBezTo>
                    <a:pt x="11" y="4"/>
                    <a:pt x="1" y="8"/>
                    <a:pt x="0" y="12"/>
                  </a:cubicBezTo>
                  <a:cubicBezTo>
                    <a:pt x="0" y="15"/>
                    <a:pt x="2" y="18"/>
                    <a:pt x="3" y="20"/>
                  </a:cubicBezTo>
                  <a:cubicBezTo>
                    <a:pt x="5" y="22"/>
                    <a:pt x="12" y="30"/>
                    <a:pt x="12" y="30"/>
                  </a:cubicBezTo>
                  <a:cubicBezTo>
                    <a:pt x="25" y="38"/>
                    <a:pt x="58" y="34"/>
                    <a:pt x="71" y="30"/>
                  </a:cubicBezTo>
                  <a:close/>
                </a:path>
              </a:pathLst>
            </a:custGeom>
            <a:solidFill>
              <a:srgbClr val="D59686"/>
            </a:solidFill>
            <a:ln>
              <a:noFill/>
            </a:ln>
            <a:extLst>
              <a:ext uri="{91240B29-F687-4F45-9708-019B960494DF}">
                <a14:hiddenLine xmlns:a14="http://schemas.microsoft.com/office/drawing/2010/main" w="25400">
                  <a:solidFill>
                    <a:srgbClr val="000000"/>
                  </a:solidFill>
                  <a:round/>
                  <a:headEnd/>
                  <a:tailEnd/>
                </a14:hiddenLine>
              </a:ext>
            </a:extLst>
          </p:spPr>
          <p:txBody>
            <a:bodyPr wrap="none"/>
            <a:lstStyle/>
            <a:p>
              <a:endParaRPr lang="en-US" sz="2805"/>
            </a:p>
          </p:txBody>
        </p:sp>
        <p:sp>
          <p:nvSpPr>
            <p:cNvPr id="59431" name="Freeform 39">
              <a:extLst>
                <a:ext uri="{FF2B5EF4-FFF2-40B4-BE49-F238E27FC236}">
                  <a16:creationId xmlns:a16="http://schemas.microsoft.com/office/drawing/2014/main" id="{6E9C1F03-6099-7CD3-7D67-577EAFC68F31}"/>
                </a:ext>
              </a:extLst>
            </p:cNvPr>
            <p:cNvSpPr>
              <a:spLocks noChangeArrowheads="1"/>
            </p:cNvSpPr>
            <p:nvPr/>
          </p:nvSpPr>
          <p:spPr bwMode="auto">
            <a:xfrm>
              <a:off x="5541" y="4059"/>
              <a:ext cx="364" cy="422"/>
            </a:xfrm>
            <a:custGeom>
              <a:avLst/>
              <a:gdLst>
                <a:gd name="T0" fmla="*/ 60 w 364"/>
                <a:gd name="T1" fmla="*/ 29 h 422"/>
                <a:gd name="T2" fmla="*/ 85 w 364"/>
                <a:gd name="T3" fmla="*/ 20 h 422"/>
                <a:gd name="T4" fmla="*/ 145 w 364"/>
                <a:gd name="T5" fmla="*/ 13 h 422"/>
                <a:gd name="T6" fmla="*/ 163 w 364"/>
                <a:gd name="T7" fmla="*/ 2 h 422"/>
                <a:gd name="T8" fmla="*/ 256 w 364"/>
                <a:gd name="T9" fmla="*/ 58 h 422"/>
                <a:gd name="T10" fmla="*/ 260 w 364"/>
                <a:gd name="T11" fmla="*/ 81 h 422"/>
                <a:gd name="T12" fmla="*/ 302 w 364"/>
                <a:gd name="T13" fmla="*/ 65 h 422"/>
                <a:gd name="T14" fmla="*/ 319 w 364"/>
                <a:gd name="T15" fmla="*/ 58 h 422"/>
                <a:gd name="T16" fmla="*/ 309 w 364"/>
                <a:gd name="T17" fmla="*/ 83 h 422"/>
                <a:gd name="T18" fmla="*/ 333 w 364"/>
                <a:gd name="T19" fmla="*/ 94 h 422"/>
                <a:gd name="T20" fmla="*/ 360 w 364"/>
                <a:gd name="T21" fmla="*/ 164 h 422"/>
                <a:gd name="T22" fmla="*/ 254 w 364"/>
                <a:gd name="T23" fmla="*/ 385 h 422"/>
                <a:gd name="T24" fmla="*/ 160 w 364"/>
                <a:gd name="T25" fmla="*/ 396 h 422"/>
                <a:gd name="T26" fmla="*/ 157 w 364"/>
                <a:gd name="T27" fmla="*/ 355 h 422"/>
                <a:gd name="T28" fmla="*/ 171 w 364"/>
                <a:gd name="T29" fmla="*/ 355 h 422"/>
                <a:gd name="T30" fmla="*/ 172 w 364"/>
                <a:gd name="T31" fmla="*/ 388 h 422"/>
                <a:gd name="T32" fmla="*/ 180 w 364"/>
                <a:gd name="T33" fmla="*/ 393 h 422"/>
                <a:gd name="T34" fmla="*/ 191 w 364"/>
                <a:gd name="T35" fmla="*/ 358 h 422"/>
                <a:gd name="T36" fmla="*/ 200 w 364"/>
                <a:gd name="T37" fmla="*/ 371 h 422"/>
                <a:gd name="T38" fmla="*/ 214 w 364"/>
                <a:gd name="T39" fmla="*/ 351 h 422"/>
                <a:gd name="T40" fmla="*/ 236 w 364"/>
                <a:gd name="T41" fmla="*/ 351 h 422"/>
                <a:gd name="T42" fmla="*/ 287 w 364"/>
                <a:gd name="T43" fmla="*/ 321 h 422"/>
                <a:gd name="T44" fmla="*/ 258 w 364"/>
                <a:gd name="T45" fmla="*/ 294 h 422"/>
                <a:gd name="T46" fmla="*/ 229 w 364"/>
                <a:gd name="T47" fmla="*/ 298 h 422"/>
                <a:gd name="T48" fmla="*/ 299 w 364"/>
                <a:gd name="T49" fmla="*/ 231 h 422"/>
                <a:gd name="T50" fmla="*/ 281 w 364"/>
                <a:gd name="T51" fmla="*/ 223 h 422"/>
                <a:gd name="T52" fmla="*/ 279 w 364"/>
                <a:gd name="T53" fmla="*/ 213 h 422"/>
                <a:gd name="T54" fmla="*/ 303 w 364"/>
                <a:gd name="T55" fmla="*/ 185 h 422"/>
                <a:gd name="T56" fmla="*/ 263 w 364"/>
                <a:gd name="T57" fmla="*/ 206 h 422"/>
                <a:gd name="T58" fmla="*/ 260 w 364"/>
                <a:gd name="T59" fmla="*/ 195 h 422"/>
                <a:gd name="T60" fmla="*/ 283 w 364"/>
                <a:gd name="T61" fmla="*/ 156 h 422"/>
                <a:gd name="T62" fmla="*/ 263 w 364"/>
                <a:gd name="T63" fmla="*/ 143 h 422"/>
                <a:gd name="T64" fmla="*/ 252 w 364"/>
                <a:gd name="T65" fmla="*/ 134 h 422"/>
                <a:gd name="T66" fmla="*/ 238 w 364"/>
                <a:gd name="T67" fmla="*/ 110 h 422"/>
                <a:gd name="T68" fmla="*/ 258 w 364"/>
                <a:gd name="T69" fmla="*/ 76 h 422"/>
                <a:gd name="T70" fmla="*/ 185 w 364"/>
                <a:gd name="T71" fmla="*/ 20 h 422"/>
                <a:gd name="T72" fmla="*/ 163 w 364"/>
                <a:gd name="T73" fmla="*/ 11 h 422"/>
                <a:gd name="T74" fmla="*/ 152 w 364"/>
                <a:gd name="T75" fmla="*/ 24 h 422"/>
                <a:gd name="T76" fmla="*/ 129 w 364"/>
                <a:gd name="T77" fmla="*/ 25 h 422"/>
                <a:gd name="T78" fmla="*/ 87 w 364"/>
                <a:gd name="T79" fmla="*/ 31 h 422"/>
                <a:gd name="T80" fmla="*/ 73 w 364"/>
                <a:gd name="T81" fmla="*/ 79 h 422"/>
                <a:gd name="T82" fmla="*/ 62 w 364"/>
                <a:gd name="T83" fmla="*/ 97 h 422"/>
                <a:gd name="T84" fmla="*/ 53 w 364"/>
                <a:gd name="T85" fmla="*/ 102 h 422"/>
                <a:gd name="T86" fmla="*/ 20 w 364"/>
                <a:gd name="T87" fmla="*/ 113 h 422"/>
                <a:gd name="T88" fmla="*/ 16 w 364"/>
                <a:gd name="T89" fmla="*/ 100 h 422"/>
                <a:gd name="T90" fmla="*/ 10 w 364"/>
                <a:gd name="T91" fmla="*/ 92 h 422"/>
                <a:gd name="T92" fmla="*/ 10 w 364"/>
                <a:gd name="T93" fmla="*/ 85 h 422"/>
                <a:gd name="T94" fmla="*/ 42 w 364"/>
                <a:gd name="T95" fmla="*/ 83 h 422"/>
                <a:gd name="T96" fmla="*/ 57 w 364"/>
                <a:gd name="T97" fmla="*/ 69 h 422"/>
                <a:gd name="T98" fmla="*/ 44 w 364"/>
                <a:gd name="T99" fmla="*/ 31 h 422"/>
                <a:gd name="T100" fmla="*/ 48 w 364"/>
                <a:gd name="T101" fmla="*/ 25 h 422"/>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364"/>
                <a:gd name="T154" fmla="*/ 0 h 422"/>
                <a:gd name="T155" fmla="*/ 364 w 364"/>
                <a:gd name="T156" fmla="*/ 422 h 422"/>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364" h="422">
                  <a:moveTo>
                    <a:pt x="48" y="25"/>
                  </a:moveTo>
                  <a:cubicBezTo>
                    <a:pt x="48" y="25"/>
                    <a:pt x="57" y="29"/>
                    <a:pt x="60" y="29"/>
                  </a:cubicBezTo>
                  <a:cubicBezTo>
                    <a:pt x="65" y="30"/>
                    <a:pt x="73" y="28"/>
                    <a:pt x="77" y="27"/>
                  </a:cubicBezTo>
                  <a:cubicBezTo>
                    <a:pt x="79" y="26"/>
                    <a:pt x="83" y="20"/>
                    <a:pt x="85" y="20"/>
                  </a:cubicBezTo>
                  <a:cubicBezTo>
                    <a:pt x="93" y="18"/>
                    <a:pt x="109" y="20"/>
                    <a:pt x="117" y="20"/>
                  </a:cubicBezTo>
                  <a:cubicBezTo>
                    <a:pt x="124" y="19"/>
                    <a:pt x="138" y="13"/>
                    <a:pt x="145" y="13"/>
                  </a:cubicBezTo>
                  <a:cubicBezTo>
                    <a:pt x="148" y="13"/>
                    <a:pt x="152" y="15"/>
                    <a:pt x="154" y="14"/>
                  </a:cubicBezTo>
                  <a:cubicBezTo>
                    <a:pt x="158" y="13"/>
                    <a:pt x="160" y="4"/>
                    <a:pt x="163" y="2"/>
                  </a:cubicBezTo>
                  <a:cubicBezTo>
                    <a:pt x="166" y="0"/>
                    <a:pt x="173" y="1"/>
                    <a:pt x="176" y="2"/>
                  </a:cubicBezTo>
                  <a:cubicBezTo>
                    <a:pt x="200" y="8"/>
                    <a:pt x="237" y="43"/>
                    <a:pt x="256" y="58"/>
                  </a:cubicBezTo>
                  <a:cubicBezTo>
                    <a:pt x="260" y="60"/>
                    <a:pt x="270" y="66"/>
                    <a:pt x="270" y="70"/>
                  </a:cubicBezTo>
                  <a:cubicBezTo>
                    <a:pt x="270" y="74"/>
                    <a:pt x="259" y="79"/>
                    <a:pt x="260" y="81"/>
                  </a:cubicBezTo>
                  <a:cubicBezTo>
                    <a:pt x="257" y="82"/>
                    <a:pt x="260" y="92"/>
                    <a:pt x="260" y="96"/>
                  </a:cubicBezTo>
                  <a:cubicBezTo>
                    <a:pt x="263" y="96"/>
                    <a:pt x="298" y="66"/>
                    <a:pt x="302" y="65"/>
                  </a:cubicBezTo>
                  <a:cubicBezTo>
                    <a:pt x="313" y="63"/>
                    <a:pt x="304" y="79"/>
                    <a:pt x="312" y="70"/>
                  </a:cubicBezTo>
                  <a:cubicBezTo>
                    <a:pt x="314" y="68"/>
                    <a:pt x="318" y="58"/>
                    <a:pt x="319" y="58"/>
                  </a:cubicBezTo>
                  <a:cubicBezTo>
                    <a:pt x="321" y="58"/>
                    <a:pt x="319" y="75"/>
                    <a:pt x="315" y="79"/>
                  </a:cubicBezTo>
                  <a:cubicBezTo>
                    <a:pt x="314" y="81"/>
                    <a:pt x="310" y="82"/>
                    <a:pt x="309" y="83"/>
                  </a:cubicBezTo>
                  <a:cubicBezTo>
                    <a:pt x="306" y="84"/>
                    <a:pt x="301" y="88"/>
                    <a:pt x="299" y="90"/>
                  </a:cubicBezTo>
                  <a:cubicBezTo>
                    <a:pt x="296" y="94"/>
                    <a:pt x="333" y="90"/>
                    <a:pt x="333" y="94"/>
                  </a:cubicBezTo>
                  <a:cubicBezTo>
                    <a:pt x="333" y="94"/>
                    <a:pt x="329" y="99"/>
                    <a:pt x="330" y="99"/>
                  </a:cubicBezTo>
                  <a:cubicBezTo>
                    <a:pt x="338" y="104"/>
                    <a:pt x="360" y="163"/>
                    <a:pt x="360" y="164"/>
                  </a:cubicBezTo>
                  <a:cubicBezTo>
                    <a:pt x="364" y="168"/>
                    <a:pt x="297" y="332"/>
                    <a:pt x="283" y="351"/>
                  </a:cubicBezTo>
                  <a:cubicBezTo>
                    <a:pt x="277" y="360"/>
                    <a:pt x="263" y="379"/>
                    <a:pt x="254" y="385"/>
                  </a:cubicBezTo>
                  <a:cubicBezTo>
                    <a:pt x="238" y="396"/>
                    <a:pt x="193" y="422"/>
                    <a:pt x="173" y="418"/>
                  </a:cubicBezTo>
                  <a:cubicBezTo>
                    <a:pt x="166" y="417"/>
                    <a:pt x="163" y="402"/>
                    <a:pt x="160" y="396"/>
                  </a:cubicBezTo>
                  <a:cubicBezTo>
                    <a:pt x="158" y="393"/>
                    <a:pt x="155" y="384"/>
                    <a:pt x="154" y="379"/>
                  </a:cubicBezTo>
                  <a:cubicBezTo>
                    <a:pt x="154" y="374"/>
                    <a:pt x="153" y="361"/>
                    <a:pt x="157" y="355"/>
                  </a:cubicBezTo>
                  <a:cubicBezTo>
                    <a:pt x="159" y="351"/>
                    <a:pt x="176" y="342"/>
                    <a:pt x="178" y="344"/>
                  </a:cubicBezTo>
                  <a:cubicBezTo>
                    <a:pt x="179" y="344"/>
                    <a:pt x="172" y="353"/>
                    <a:pt x="171" y="355"/>
                  </a:cubicBezTo>
                  <a:cubicBezTo>
                    <a:pt x="169" y="361"/>
                    <a:pt x="163" y="371"/>
                    <a:pt x="163" y="376"/>
                  </a:cubicBezTo>
                  <a:cubicBezTo>
                    <a:pt x="164" y="379"/>
                    <a:pt x="169" y="387"/>
                    <a:pt x="172" y="388"/>
                  </a:cubicBezTo>
                  <a:cubicBezTo>
                    <a:pt x="174" y="385"/>
                    <a:pt x="170" y="375"/>
                    <a:pt x="172" y="372"/>
                  </a:cubicBezTo>
                  <a:cubicBezTo>
                    <a:pt x="177" y="375"/>
                    <a:pt x="178" y="393"/>
                    <a:pt x="180" y="393"/>
                  </a:cubicBezTo>
                  <a:cubicBezTo>
                    <a:pt x="183" y="392"/>
                    <a:pt x="177" y="368"/>
                    <a:pt x="182" y="361"/>
                  </a:cubicBezTo>
                  <a:cubicBezTo>
                    <a:pt x="183" y="360"/>
                    <a:pt x="189" y="357"/>
                    <a:pt x="191" y="358"/>
                  </a:cubicBezTo>
                  <a:cubicBezTo>
                    <a:pt x="193" y="359"/>
                    <a:pt x="187" y="369"/>
                    <a:pt x="188" y="371"/>
                  </a:cubicBezTo>
                  <a:cubicBezTo>
                    <a:pt x="191" y="372"/>
                    <a:pt x="197" y="371"/>
                    <a:pt x="200" y="371"/>
                  </a:cubicBezTo>
                  <a:cubicBezTo>
                    <a:pt x="203" y="369"/>
                    <a:pt x="205" y="362"/>
                    <a:pt x="207" y="360"/>
                  </a:cubicBezTo>
                  <a:cubicBezTo>
                    <a:pt x="209" y="358"/>
                    <a:pt x="211" y="352"/>
                    <a:pt x="214" y="351"/>
                  </a:cubicBezTo>
                  <a:cubicBezTo>
                    <a:pt x="217" y="349"/>
                    <a:pt x="225" y="351"/>
                    <a:pt x="229" y="351"/>
                  </a:cubicBezTo>
                  <a:cubicBezTo>
                    <a:pt x="230" y="351"/>
                    <a:pt x="235" y="351"/>
                    <a:pt x="236" y="351"/>
                  </a:cubicBezTo>
                  <a:cubicBezTo>
                    <a:pt x="241" y="348"/>
                    <a:pt x="246" y="335"/>
                    <a:pt x="250" y="331"/>
                  </a:cubicBezTo>
                  <a:cubicBezTo>
                    <a:pt x="262" y="318"/>
                    <a:pt x="289" y="323"/>
                    <a:pt x="287" y="321"/>
                  </a:cubicBezTo>
                  <a:cubicBezTo>
                    <a:pt x="286" y="319"/>
                    <a:pt x="260" y="321"/>
                    <a:pt x="252" y="315"/>
                  </a:cubicBezTo>
                  <a:cubicBezTo>
                    <a:pt x="249" y="312"/>
                    <a:pt x="255" y="299"/>
                    <a:pt x="258" y="294"/>
                  </a:cubicBezTo>
                  <a:cubicBezTo>
                    <a:pt x="262" y="288"/>
                    <a:pt x="284" y="274"/>
                    <a:pt x="283" y="273"/>
                  </a:cubicBezTo>
                  <a:cubicBezTo>
                    <a:pt x="281" y="269"/>
                    <a:pt x="233" y="303"/>
                    <a:pt x="229" y="298"/>
                  </a:cubicBezTo>
                  <a:cubicBezTo>
                    <a:pt x="227" y="296"/>
                    <a:pt x="241" y="281"/>
                    <a:pt x="245" y="277"/>
                  </a:cubicBezTo>
                  <a:cubicBezTo>
                    <a:pt x="257" y="264"/>
                    <a:pt x="302" y="234"/>
                    <a:pt x="299" y="231"/>
                  </a:cubicBezTo>
                  <a:cubicBezTo>
                    <a:pt x="298" y="230"/>
                    <a:pt x="270" y="250"/>
                    <a:pt x="267" y="248"/>
                  </a:cubicBezTo>
                  <a:cubicBezTo>
                    <a:pt x="264" y="245"/>
                    <a:pt x="277" y="229"/>
                    <a:pt x="281" y="223"/>
                  </a:cubicBezTo>
                  <a:cubicBezTo>
                    <a:pt x="285" y="216"/>
                    <a:pt x="301" y="200"/>
                    <a:pt x="299" y="199"/>
                  </a:cubicBezTo>
                  <a:cubicBezTo>
                    <a:pt x="298" y="198"/>
                    <a:pt x="285" y="214"/>
                    <a:pt x="279" y="213"/>
                  </a:cubicBezTo>
                  <a:cubicBezTo>
                    <a:pt x="277" y="213"/>
                    <a:pt x="271" y="205"/>
                    <a:pt x="272" y="203"/>
                  </a:cubicBezTo>
                  <a:cubicBezTo>
                    <a:pt x="274" y="194"/>
                    <a:pt x="304" y="189"/>
                    <a:pt x="303" y="185"/>
                  </a:cubicBezTo>
                  <a:cubicBezTo>
                    <a:pt x="303" y="182"/>
                    <a:pt x="293" y="181"/>
                    <a:pt x="290" y="183"/>
                  </a:cubicBezTo>
                  <a:cubicBezTo>
                    <a:pt x="282" y="185"/>
                    <a:pt x="269" y="199"/>
                    <a:pt x="263" y="206"/>
                  </a:cubicBezTo>
                  <a:cubicBezTo>
                    <a:pt x="259" y="211"/>
                    <a:pt x="252" y="229"/>
                    <a:pt x="250" y="228"/>
                  </a:cubicBezTo>
                  <a:cubicBezTo>
                    <a:pt x="249" y="227"/>
                    <a:pt x="255" y="202"/>
                    <a:pt x="260" y="195"/>
                  </a:cubicBezTo>
                  <a:cubicBezTo>
                    <a:pt x="267" y="185"/>
                    <a:pt x="304" y="178"/>
                    <a:pt x="303" y="166"/>
                  </a:cubicBezTo>
                  <a:cubicBezTo>
                    <a:pt x="303" y="161"/>
                    <a:pt x="284" y="161"/>
                    <a:pt x="283" y="156"/>
                  </a:cubicBezTo>
                  <a:cubicBezTo>
                    <a:pt x="282" y="147"/>
                    <a:pt x="307" y="134"/>
                    <a:pt x="304" y="130"/>
                  </a:cubicBezTo>
                  <a:cubicBezTo>
                    <a:pt x="302" y="125"/>
                    <a:pt x="266" y="147"/>
                    <a:pt x="263" y="143"/>
                  </a:cubicBezTo>
                  <a:cubicBezTo>
                    <a:pt x="262" y="140"/>
                    <a:pt x="278" y="129"/>
                    <a:pt x="277" y="127"/>
                  </a:cubicBezTo>
                  <a:cubicBezTo>
                    <a:pt x="276" y="124"/>
                    <a:pt x="256" y="137"/>
                    <a:pt x="252" y="134"/>
                  </a:cubicBezTo>
                  <a:cubicBezTo>
                    <a:pt x="249" y="131"/>
                    <a:pt x="260" y="118"/>
                    <a:pt x="258" y="116"/>
                  </a:cubicBezTo>
                  <a:cubicBezTo>
                    <a:pt x="254" y="112"/>
                    <a:pt x="235" y="114"/>
                    <a:pt x="238" y="110"/>
                  </a:cubicBezTo>
                  <a:cubicBezTo>
                    <a:pt x="238" y="109"/>
                    <a:pt x="238" y="76"/>
                    <a:pt x="238" y="75"/>
                  </a:cubicBezTo>
                  <a:cubicBezTo>
                    <a:pt x="242" y="69"/>
                    <a:pt x="256" y="83"/>
                    <a:pt x="258" y="76"/>
                  </a:cubicBezTo>
                  <a:cubicBezTo>
                    <a:pt x="259" y="71"/>
                    <a:pt x="247" y="63"/>
                    <a:pt x="243" y="60"/>
                  </a:cubicBezTo>
                  <a:cubicBezTo>
                    <a:pt x="230" y="48"/>
                    <a:pt x="199" y="31"/>
                    <a:pt x="185" y="20"/>
                  </a:cubicBezTo>
                  <a:cubicBezTo>
                    <a:pt x="183" y="18"/>
                    <a:pt x="176" y="13"/>
                    <a:pt x="176" y="11"/>
                  </a:cubicBezTo>
                  <a:cubicBezTo>
                    <a:pt x="176" y="13"/>
                    <a:pt x="166" y="13"/>
                    <a:pt x="163" y="11"/>
                  </a:cubicBezTo>
                  <a:cubicBezTo>
                    <a:pt x="166" y="14"/>
                    <a:pt x="160" y="26"/>
                    <a:pt x="157" y="27"/>
                  </a:cubicBezTo>
                  <a:cubicBezTo>
                    <a:pt x="155" y="27"/>
                    <a:pt x="154" y="24"/>
                    <a:pt x="152" y="24"/>
                  </a:cubicBezTo>
                  <a:cubicBezTo>
                    <a:pt x="151" y="21"/>
                    <a:pt x="146" y="14"/>
                    <a:pt x="144" y="14"/>
                  </a:cubicBezTo>
                  <a:cubicBezTo>
                    <a:pt x="139" y="14"/>
                    <a:pt x="133" y="24"/>
                    <a:pt x="129" y="25"/>
                  </a:cubicBezTo>
                  <a:cubicBezTo>
                    <a:pt x="127" y="26"/>
                    <a:pt x="121" y="26"/>
                    <a:pt x="118" y="27"/>
                  </a:cubicBezTo>
                  <a:cubicBezTo>
                    <a:pt x="111" y="28"/>
                    <a:pt x="94" y="28"/>
                    <a:pt x="87" y="31"/>
                  </a:cubicBezTo>
                  <a:cubicBezTo>
                    <a:pt x="83" y="32"/>
                    <a:pt x="73" y="37"/>
                    <a:pt x="73" y="40"/>
                  </a:cubicBezTo>
                  <a:cubicBezTo>
                    <a:pt x="68" y="41"/>
                    <a:pt x="81" y="73"/>
                    <a:pt x="73" y="79"/>
                  </a:cubicBezTo>
                  <a:cubicBezTo>
                    <a:pt x="77" y="83"/>
                    <a:pt x="76" y="101"/>
                    <a:pt x="72" y="103"/>
                  </a:cubicBezTo>
                  <a:cubicBezTo>
                    <a:pt x="69" y="104"/>
                    <a:pt x="65" y="96"/>
                    <a:pt x="62" y="97"/>
                  </a:cubicBezTo>
                  <a:cubicBezTo>
                    <a:pt x="61" y="98"/>
                    <a:pt x="60" y="104"/>
                    <a:pt x="59" y="105"/>
                  </a:cubicBezTo>
                  <a:cubicBezTo>
                    <a:pt x="56" y="106"/>
                    <a:pt x="56" y="102"/>
                    <a:pt x="53" y="102"/>
                  </a:cubicBezTo>
                  <a:cubicBezTo>
                    <a:pt x="49" y="103"/>
                    <a:pt x="37" y="104"/>
                    <a:pt x="39" y="107"/>
                  </a:cubicBezTo>
                  <a:cubicBezTo>
                    <a:pt x="38" y="104"/>
                    <a:pt x="23" y="111"/>
                    <a:pt x="20" y="113"/>
                  </a:cubicBezTo>
                  <a:cubicBezTo>
                    <a:pt x="24" y="110"/>
                    <a:pt x="25" y="100"/>
                    <a:pt x="23" y="97"/>
                  </a:cubicBezTo>
                  <a:cubicBezTo>
                    <a:pt x="23" y="95"/>
                    <a:pt x="16" y="101"/>
                    <a:pt x="16" y="100"/>
                  </a:cubicBezTo>
                  <a:cubicBezTo>
                    <a:pt x="15" y="98"/>
                    <a:pt x="26" y="91"/>
                    <a:pt x="25" y="89"/>
                  </a:cubicBezTo>
                  <a:cubicBezTo>
                    <a:pt x="25" y="87"/>
                    <a:pt x="16" y="95"/>
                    <a:pt x="10" y="92"/>
                  </a:cubicBezTo>
                  <a:cubicBezTo>
                    <a:pt x="7" y="91"/>
                    <a:pt x="0" y="80"/>
                    <a:pt x="0" y="79"/>
                  </a:cubicBezTo>
                  <a:cubicBezTo>
                    <a:pt x="1" y="79"/>
                    <a:pt x="8" y="84"/>
                    <a:pt x="10" y="85"/>
                  </a:cubicBezTo>
                  <a:cubicBezTo>
                    <a:pt x="15" y="86"/>
                    <a:pt x="25" y="74"/>
                    <a:pt x="30" y="74"/>
                  </a:cubicBezTo>
                  <a:cubicBezTo>
                    <a:pt x="33" y="73"/>
                    <a:pt x="40" y="82"/>
                    <a:pt x="42" y="83"/>
                  </a:cubicBezTo>
                  <a:cubicBezTo>
                    <a:pt x="45" y="84"/>
                    <a:pt x="42" y="94"/>
                    <a:pt x="44" y="94"/>
                  </a:cubicBezTo>
                  <a:cubicBezTo>
                    <a:pt x="49" y="93"/>
                    <a:pt x="56" y="75"/>
                    <a:pt x="57" y="69"/>
                  </a:cubicBezTo>
                  <a:cubicBezTo>
                    <a:pt x="57" y="63"/>
                    <a:pt x="56" y="52"/>
                    <a:pt x="53" y="47"/>
                  </a:cubicBezTo>
                  <a:cubicBezTo>
                    <a:pt x="52" y="42"/>
                    <a:pt x="48" y="33"/>
                    <a:pt x="44" y="31"/>
                  </a:cubicBezTo>
                  <a:cubicBezTo>
                    <a:pt x="42" y="28"/>
                    <a:pt x="32" y="25"/>
                    <a:pt x="32" y="25"/>
                  </a:cubicBezTo>
                  <a:cubicBezTo>
                    <a:pt x="32" y="24"/>
                    <a:pt x="44" y="25"/>
                    <a:pt x="48" y="25"/>
                  </a:cubicBezTo>
                  <a:close/>
                </a:path>
              </a:pathLst>
            </a:custGeom>
            <a:solidFill>
              <a:srgbClr val="C7C7FB"/>
            </a:solidFill>
            <a:ln>
              <a:noFill/>
            </a:ln>
            <a:extLst>
              <a:ext uri="{91240B29-F687-4F45-9708-019B960494DF}">
                <a14:hiddenLine xmlns:a14="http://schemas.microsoft.com/office/drawing/2010/main" w="25400">
                  <a:solidFill>
                    <a:srgbClr val="000000"/>
                  </a:solidFill>
                  <a:round/>
                  <a:headEnd/>
                  <a:tailEnd/>
                </a14:hiddenLine>
              </a:ext>
            </a:extLst>
          </p:spPr>
          <p:txBody>
            <a:bodyPr wrap="none"/>
            <a:lstStyle/>
            <a:p>
              <a:endParaRPr lang="en-US" sz="2805"/>
            </a:p>
          </p:txBody>
        </p:sp>
        <p:sp>
          <p:nvSpPr>
            <p:cNvPr id="59432" name="Freeform 40">
              <a:extLst>
                <a:ext uri="{FF2B5EF4-FFF2-40B4-BE49-F238E27FC236}">
                  <a16:creationId xmlns:a16="http://schemas.microsoft.com/office/drawing/2014/main" id="{1A62E3A9-9582-33E1-C4FA-D753B514CA9F}"/>
                </a:ext>
              </a:extLst>
            </p:cNvPr>
            <p:cNvSpPr>
              <a:spLocks noChangeArrowheads="1"/>
            </p:cNvSpPr>
            <p:nvPr/>
          </p:nvSpPr>
          <p:spPr bwMode="auto">
            <a:xfrm>
              <a:off x="5077" y="4570"/>
              <a:ext cx="111" cy="131"/>
            </a:xfrm>
            <a:custGeom>
              <a:avLst/>
              <a:gdLst>
                <a:gd name="T0" fmla="*/ 19 w 111"/>
                <a:gd name="T1" fmla="*/ 121 h 132"/>
                <a:gd name="T2" fmla="*/ 54 w 111"/>
                <a:gd name="T3" fmla="*/ 101 h 132"/>
                <a:gd name="T4" fmla="*/ 79 w 111"/>
                <a:gd name="T5" fmla="*/ 77 h 132"/>
                <a:gd name="T6" fmla="*/ 98 w 111"/>
                <a:gd name="T7" fmla="*/ 66 h 132"/>
                <a:gd name="T8" fmla="*/ 107 w 111"/>
                <a:gd name="T9" fmla="*/ 58 h 132"/>
                <a:gd name="T10" fmla="*/ 111 w 111"/>
                <a:gd name="T11" fmla="*/ 54 h 132"/>
                <a:gd name="T12" fmla="*/ 105 w 111"/>
                <a:gd name="T13" fmla="*/ 52 h 132"/>
                <a:gd name="T14" fmla="*/ 94 w 111"/>
                <a:gd name="T15" fmla="*/ 61 h 132"/>
                <a:gd name="T16" fmla="*/ 88 w 111"/>
                <a:gd name="T17" fmla="*/ 65 h 132"/>
                <a:gd name="T18" fmla="*/ 82 w 111"/>
                <a:gd name="T19" fmla="*/ 65 h 132"/>
                <a:gd name="T20" fmla="*/ 79 w 111"/>
                <a:gd name="T21" fmla="*/ 59 h 132"/>
                <a:gd name="T22" fmla="*/ 85 w 111"/>
                <a:gd name="T23" fmla="*/ 49 h 132"/>
                <a:gd name="T24" fmla="*/ 93 w 111"/>
                <a:gd name="T25" fmla="*/ 44 h 132"/>
                <a:gd name="T26" fmla="*/ 102 w 111"/>
                <a:gd name="T27" fmla="*/ 37 h 132"/>
                <a:gd name="T28" fmla="*/ 110 w 111"/>
                <a:gd name="T29" fmla="*/ 33 h 132"/>
                <a:gd name="T30" fmla="*/ 107 w 111"/>
                <a:gd name="T31" fmla="*/ 30 h 132"/>
                <a:gd name="T32" fmla="*/ 103 w 111"/>
                <a:gd name="T33" fmla="*/ 30 h 132"/>
                <a:gd name="T34" fmla="*/ 91 w 111"/>
                <a:gd name="T35" fmla="*/ 30 h 132"/>
                <a:gd name="T36" fmla="*/ 85 w 111"/>
                <a:gd name="T37" fmla="*/ 30 h 132"/>
                <a:gd name="T38" fmla="*/ 93 w 111"/>
                <a:gd name="T39" fmla="*/ 23 h 132"/>
                <a:gd name="T40" fmla="*/ 101 w 111"/>
                <a:gd name="T41" fmla="*/ 18 h 132"/>
                <a:gd name="T42" fmla="*/ 110 w 111"/>
                <a:gd name="T43" fmla="*/ 11 h 132"/>
                <a:gd name="T44" fmla="*/ 107 w 111"/>
                <a:gd name="T45" fmla="*/ 4 h 132"/>
                <a:gd name="T46" fmla="*/ 100 w 111"/>
                <a:gd name="T47" fmla="*/ 4 h 132"/>
                <a:gd name="T48" fmla="*/ 87 w 111"/>
                <a:gd name="T49" fmla="*/ 12 h 132"/>
                <a:gd name="T50" fmla="*/ 78 w 111"/>
                <a:gd name="T51" fmla="*/ 18 h 132"/>
                <a:gd name="T52" fmla="*/ 84 w 111"/>
                <a:gd name="T53" fmla="*/ 10 h 132"/>
                <a:gd name="T54" fmla="*/ 89 w 111"/>
                <a:gd name="T55" fmla="*/ 4 h 132"/>
                <a:gd name="T56" fmla="*/ 87 w 111"/>
                <a:gd name="T57" fmla="*/ 0 h 132"/>
                <a:gd name="T58" fmla="*/ 76 w 111"/>
                <a:gd name="T59" fmla="*/ 4 h 132"/>
                <a:gd name="T60" fmla="*/ 60 w 111"/>
                <a:gd name="T61" fmla="*/ 15 h 132"/>
                <a:gd name="T62" fmla="*/ 44 w 111"/>
                <a:gd name="T63" fmla="*/ 35 h 132"/>
                <a:gd name="T64" fmla="*/ 38 w 111"/>
                <a:gd name="T65" fmla="*/ 66 h 132"/>
                <a:gd name="T66" fmla="*/ 15 w 111"/>
                <a:gd name="T67" fmla="*/ 78 h 132"/>
                <a:gd name="T68" fmla="*/ 2 w 111"/>
                <a:gd name="T69" fmla="*/ 87 h 132"/>
                <a:gd name="T70" fmla="*/ 16 w 111"/>
                <a:gd name="T71" fmla="*/ 106 h 132"/>
                <a:gd name="T72" fmla="*/ 19 w 111"/>
                <a:gd name="T73" fmla="*/ 121 h 132"/>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111"/>
                <a:gd name="T112" fmla="*/ 0 h 132"/>
                <a:gd name="T113" fmla="*/ 111 w 111"/>
                <a:gd name="T114" fmla="*/ 132 h 132"/>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111" h="132">
                  <a:moveTo>
                    <a:pt x="19" y="132"/>
                  </a:moveTo>
                  <a:cubicBezTo>
                    <a:pt x="19" y="132"/>
                    <a:pt x="44" y="120"/>
                    <a:pt x="54" y="112"/>
                  </a:cubicBezTo>
                  <a:cubicBezTo>
                    <a:pt x="61" y="107"/>
                    <a:pt x="73" y="94"/>
                    <a:pt x="79" y="88"/>
                  </a:cubicBezTo>
                  <a:cubicBezTo>
                    <a:pt x="84" y="84"/>
                    <a:pt x="93" y="73"/>
                    <a:pt x="98" y="70"/>
                  </a:cubicBezTo>
                  <a:cubicBezTo>
                    <a:pt x="100" y="66"/>
                    <a:pt x="103" y="59"/>
                    <a:pt x="107" y="58"/>
                  </a:cubicBezTo>
                  <a:cubicBezTo>
                    <a:pt x="107" y="57"/>
                    <a:pt x="111" y="54"/>
                    <a:pt x="111" y="54"/>
                  </a:cubicBezTo>
                  <a:cubicBezTo>
                    <a:pt x="111" y="53"/>
                    <a:pt x="106" y="52"/>
                    <a:pt x="105" y="52"/>
                  </a:cubicBezTo>
                  <a:cubicBezTo>
                    <a:pt x="101" y="53"/>
                    <a:pt x="97" y="59"/>
                    <a:pt x="94" y="61"/>
                  </a:cubicBezTo>
                  <a:cubicBezTo>
                    <a:pt x="93" y="61"/>
                    <a:pt x="88" y="64"/>
                    <a:pt x="88" y="65"/>
                  </a:cubicBezTo>
                  <a:cubicBezTo>
                    <a:pt x="88" y="64"/>
                    <a:pt x="84" y="65"/>
                    <a:pt x="82" y="65"/>
                  </a:cubicBezTo>
                  <a:cubicBezTo>
                    <a:pt x="82" y="65"/>
                    <a:pt x="78" y="60"/>
                    <a:pt x="79" y="59"/>
                  </a:cubicBezTo>
                  <a:cubicBezTo>
                    <a:pt x="79" y="56"/>
                    <a:pt x="84" y="51"/>
                    <a:pt x="85" y="49"/>
                  </a:cubicBezTo>
                  <a:cubicBezTo>
                    <a:pt x="87" y="48"/>
                    <a:pt x="91" y="45"/>
                    <a:pt x="93" y="44"/>
                  </a:cubicBezTo>
                  <a:cubicBezTo>
                    <a:pt x="95" y="43"/>
                    <a:pt x="100" y="39"/>
                    <a:pt x="102" y="37"/>
                  </a:cubicBezTo>
                  <a:cubicBezTo>
                    <a:pt x="104" y="37"/>
                    <a:pt x="108" y="34"/>
                    <a:pt x="110" y="33"/>
                  </a:cubicBezTo>
                  <a:cubicBezTo>
                    <a:pt x="110" y="32"/>
                    <a:pt x="107" y="30"/>
                    <a:pt x="107" y="30"/>
                  </a:cubicBezTo>
                  <a:cubicBezTo>
                    <a:pt x="107" y="30"/>
                    <a:pt x="103" y="30"/>
                    <a:pt x="103" y="30"/>
                  </a:cubicBezTo>
                  <a:cubicBezTo>
                    <a:pt x="103" y="30"/>
                    <a:pt x="94" y="30"/>
                    <a:pt x="91" y="30"/>
                  </a:cubicBezTo>
                  <a:cubicBezTo>
                    <a:pt x="91" y="30"/>
                    <a:pt x="86" y="31"/>
                    <a:pt x="85" y="30"/>
                  </a:cubicBezTo>
                  <a:cubicBezTo>
                    <a:pt x="86" y="30"/>
                    <a:pt x="93" y="24"/>
                    <a:pt x="93" y="23"/>
                  </a:cubicBezTo>
                  <a:cubicBezTo>
                    <a:pt x="94" y="22"/>
                    <a:pt x="99" y="20"/>
                    <a:pt x="101" y="18"/>
                  </a:cubicBezTo>
                  <a:cubicBezTo>
                    <a:pt x="102" y="17"/>
                    <a:pt x="109" y="13"/>
                    <a:pt x="110" y="11"/>
                  </a:cubicBezTo>
                  <a:cubicBezTo>
                    <a:pt x="110" y="10"/>
                    <a:pt x="106" y="5"/>
                    <a:pt x="107" y="4"/>
                  </a:cubicBezTo>
                  <a:cubicBezTo>
                    <a:pt x="106" y="5"/>
                    <a:pt x="100" y="5"/>
                    <a:pt x="100" y="4"/>
                  </a:cubicBezTo>
                  <a:cubicBezTo>
                    <a:pt x="100" y="5"/>
                    <a:pt x="90" y="11"/>
                    <a:pt x="87" y="12"/>
                  </a:cubicBezTo>
                  <a:cubicBezTo>
                    <a:pt x="85" y="14"/>
                    <a:pt x="78" y="18"/>
                    <a:pt x="78" y="18"/>
                  </a:cubicBezTo>
                  <a:cubicBezTo>
                    <a:pt x="78" y="18"/>
                    <a:pt x="83" y="11"/>
                    <a:pt x="84" y="10"/>
                  </a:cubicBezTo>
                  <a:cubicBezTo>
                    <a:pt x="85" y="9"/>
                    <a:pt x="89" y="5"/>
                    <a:pt x="89" y="4"/>
                  </a:cubicBezTo>
                  <a:cubicBezTo>
                    <a:pt x="89" y="3"/>
                    <a:pt x="88" y="1"/>
                    <a:pt x="87" y="0"/>
                  </a:cubicBezTo>
                  <a:cubicBezTo>
                    <a:pt x="84" y="0"/>
                    <a:pt x="78" y="4"/>
                    <a:pt x="76" y="4"/>
                  </a:cubicBezTo>
                  <a:cubicBezTo>
                    <a:pt x="72" y="6"/>
                    <a:pt x="64" y="12"/>
                    <a:pt x="60" y="15"/>
                  </a:cubicBezTo>
                  <a:cubicBezTo>
                    <a:pt x="56" y="20"/>
                    <a:pt x="47" y="30"/>
                    <a:pt x="44" y="35"/>
                  </a:cubicBezTo>
                  <a:cubicBezTo>
                    <a:pt x="40" y="43"/>
                    <a:pt x="41" y="62"/>
                    <a:pt x="38" y="70"/>
                  </a:cubicBezTo>
                  <a:cubicBezTo>
                    <a:pt x="36" y="73"/>
                    <a:pt x="28" y="82"/>
                    <a:pt x="15" y="89"/>
                  </a:cubicBezTo>
                  <a:cubicBezTo>
                    <a:pt x="11" y="91"/>
                    <a:pt x="4" y="93"/>
                    <a:pt x="2" y="98"/>
                  </a:cubicBezTo>
                  <a:cubicBezTo>
                    <a:pt x="0" y="103"/>
                    <a:pt x="16" y="117"/>
                    <a:pt x="16" y="117"/>
                  </a:cubicBezTo>
                  <a:cubicBezTo>
                    <a:pt x="17" y="121"/>
                    <a:pt x="15" y="131"/>
                    <a:pt x="19" y="132"/>
                  </a:cubicBezTo>
                  <a:close/>
                </a:path>
              </a:pathLst>
            </a:custGeom>
            <a:solidFill>
              <a:srgbClr val="FFCF9B"/>
            </a:solidFill>
            <a:ln>
              <a:noFill/>
            </a:ln>
            <a:extLst>
              <a:ext uri="{91240B29-F687-4F45-9708-019B960494DF}">
                <a14:hiddenLine xmlns:a14="http://schemas.microsoft.com/office/drawing/2010/main" w="25400">
                  <a:solidFill>
                    <a:srgbClr val="000000"/>
                  </a:solidFill>
                  <a:round/>
                  <a:headEnd/>
                  <a:tailEnd/>
                </a14:hiddenLine>
              </a:ext>
            </a:extLst>
          </p:spPr>
          <p:txBody>
            <a:bodyPr wrap="none"/>
            <a:lstStyle/>
            <a:p>
              <a:endParaRPr lang="en-US" sz="2805"/>
            </a:p>
          </p:txBody>
        </p:sp>
        <p:sp>
          <p:nvSpPr>
            <p:cNvPr id="59433" name="Freeform 41">
              <a:extLst>
                <a:ext uri="{FF2B5EF4-FFF2-40B4-BE49-F238E27FC236}">
                  <a16:creationId xmlns:a16="http://schemas.microsoft.com/office/drawing/2014/main" id="{438669F5-2AD0-13BE-7398-D0D1CCD9CBEA}"/>
                </a:ext>
              </a:extLst>
            </p:cNvPr>
            <p:cNvSpPr>
              <a:spLocks noChangeArrowheads="1"/>
            </p:cNvSpPr>
            <p:nvPr/>
          </p:nvSpPr>
          <p:spPr bwMode="auto">
            <a:xfrm>
              <a:off x="5011" y="4031"/>
              <a:ext cx="247" cy="343"/>
            </a:xfrm>
            <a:custGeom>
              <a:avLst/>
              <a:gdLst>
                <a:gd name="T0" fmla="*/ 164 w 247"/>
                <a:gd name="T1" fmla="*/ 0 h 343"/>
                <a:gd name="T2" fmla="*/ 201 w 247"/>
                <a:gd name="T3" fmla="*/ 5 h 343"/>
                <a:gd name="T4" fmla="*/ 228 w 247"/>
                <a:gd name="T5" fmla="*/ 36 h 343"/>
                <a:gd name="T6" fmla="*/ 240 w 247"/>
                <a:gd name="T7" fmla="*/ 56 h 343"/>
                <a:gd name="T8" fmla="*/ 240 w 247"/>
                <a:gd name="T9" fmla="*/ 69 h 343"/>
                <a:gd name="T10" fmla="*/ 245 w 247"/>
                <a:gd name="T11" fmla="*/ 77 h 343"/>
                <a:gd name="T12" fmla="*/ 240 w 247"/>
                <a:gd name="T13" fmla="*/ 85 h 343"/>
                <a:gd name="T14" fmla="*/ 244 w 247"/>
                <a:gd name="T15" fmla="*/ 108 h 343"/>
                <a:gd name="T16" fmla="*/ 232 w 247"/>
                <a:gd name="T17" fmla="*/ 108 h 343"/>
                <a:gd name="T18" fmla="*/ 215 w 247"/>
                <a:gd name="T19" fmla="*/ 115 h 343"/>
                <a:gd name="T20" fmla="*/ 203 w 247"/>
                <a:gd name="T21" fmla="*/ 106 h 343"/>
                <a:gd name="T22" fmla="*/ 206 w 247"/>
                <a:gd name="T23" fmla="*/ 119 h 343"/>
                <a:gd name="T24" fmla="*/ 212 w 247"/>
                <a:gd name="T25" fmla="*/ 161 h 343"/>
                <a:gd name="T26" fmla="*/ 219 w 247"/>
                <a:gd name="T27" fmla="*/ 200 h 343"/>
                <a:gd name="T28" fmla="*/ 196 w 247"/>
                <a:gd name="T29" fmla="*/ 209 h 343"/>
                <a:gd name="T30" fmla="*/ 186 w 247"/>
                <a:gd name="T31" fmla="*/ 237 h 343"/>
                <a:gd name="T32" fmla="*/ 209 w 247"/>
                <a:gd name="T33" fmla="*/ 242 h 343"/>
                <a:gd name="T34" fmla="*/ 179 w 247"/>
                <a:gd name="T35" fmla="*/ 271 h 343"/>
                <a:gd name="T36" fmla="*/ 183 w 247"/>
                <a:gd name="T37" fmla="*/ 286 h 343"/>
                <a:gd name="T38" fmla="*/ 173 w 247"/>
                <a:gd name="T39" fmla="*/ 299 h 343"/>
                <a:gd name="T40" fmla="*/ 164 w 247"/>
                <a:gd name="T41" fmla="*/ 301 h 343"/>
                <a:gd name="T42" fmla="*/ 155 w 247"/>
                <a:gd name="T43" fmla="*/ 312 h 343"/>
                <a:gd name="T44" fmla="*/ 135 w 247"/>
                <a:gd name="T45" fmla="*/ 323 h 343"/>
                <a:gd name="T46" fmla="*/ 100 w 247"/>
                <a:gd name="T47" fmla="*/ 343 h 343"/>
                <a:gd name="T48" fmla="*/ 91 w 247"/>
                <a:gd name="T49" fmla="*/ 339 h 343"/>
                <a:gd name="T50" fmla="*/ 86 w 247"/>
                <a:gd name="T51" fmla="*/ 343 h 343"/>
                <a:gd name="T52" fmla="*/ 77 w 247"/>
                <a:gd name="T53" fmla="*/ 338 h 343"/>
                <a:gd name="T54" fmla="*/ 77 w 247"/>
                <a:gd name="T55" fmla="*/ 317 h 343"/>
                <a:gd name="T56" fmla="*/ 69 w 247"/>
                <a:gd name="T57" fmla="*/ 326 h 343"/>
                <a:gd name="T58" fmla="*/ 58 w 247"/>
                <a:gd name="T59" fmla="*/ 322 h 343"/>
                <a:gd name="T60" fmla="*/ 54 w 247"/>
                <a:gd name="T61" fmla="*/ 313 h 343"/>
                <a:gd name="T62" fmla="*/ 48 w 247"/>
                <a:gd name="T63" fmla="*/ 302 h 343"/>
                <a:gd name="T64" fmla="*/ 35 w 247"/>
                <a:gd name="T65" fmla="*/ 289 h 343"/>
                <a:gd name="T66" fmla="*/ 14 w 247"/>
                <a:gd name="T67" fmla="*/ 247 h 343"/>
                <a:gd name="T68" fmla="*/ 9 w 247"/>
                <a:gd name="T69" fmla="*/ 238 h 343"/>
                <a:gd name="T70" fmla="*/ 4 w 247"/>
                <a:gd name="T71" fmla="*/ 196 h 343"/>
                <a:gd name="T72" fmla="*/ 12 w 247"/>
                <a:gd name="T73" fmla="*/ 176 h 343"/>
                <a:gd name="T74" fmla="*/ 18 w 247"/>
                <a:gd name="T75" fmla="*/ 181 h 343"/>
                <a:gd name="T76" fmla="*/ 15 w 247"/>
                <a:gd name="T77" fmla="*/ 164 h 343"/>
                <a:gd name="T78" fmla="*/ 15 w 247"/>
                <a:gd name="T79" fmla="*/ 158 h 343"/>
                <a:gd name="T80" fmla="*/ 27 w 247"/>
                <a:gd name="T81" fmla="*/ 158 h 343"/>
                <a:gd name="T82" fmla="*/ 22 w 247"/>
                <a:gd name="T83" fmla="*/ 144 h 343"/>
                <a:gd name="T84" fmla="*/ 22 w 247"/>
                <a:gd name="T85" fmla="*/ 135 h 343"/>
                <a:gd name="T86" fmla="*/ 32 w 247"/>
                <a:gd name="T87" fmla="*/ 82 h 343"/>
                <a:gd name="T88" fmla="*/ 53 w 247"/>
                <a:gd name="T89" fmla="*/ 52 h 343"/>
                <a:gd name="T90" fmla="*/ 49 w 247"/>
                <a:gd name="T91" fmla="*/ 96 h 343"/>
                <a:gd name="T92" fmla="*/ 94 w 247"/>
                <a:gd name="T93" fmla="*/ 136 h 343"/>
                <a:gd name="T94" fmla="*/ 135 w 247"/>
                <a:gd name="T95" fmla="*/ 156 h 343"/>
                <a:gd name="T96" fmla="*/ 140 w 247"/>
                <a:gd name="T97" fmla="*/ 156 h 343"/>
                <a:gd name="T98" fmla="*/ 139 w 247"/>
                <a:gd name="T99" fmla="*/ 137 h 343"/>
                <a:gd name="T100" fmla="*/ 126 w 247"/>
                <a:gd name="T101" fmla="*/ 91 h 343"/>
                <a:gd name="T102" fmla="*/ 125 w 247"/>
                <a:gd name="T103" fmla="*/ 78 h 343"/>
                <a:gd name="T104" fmla="*/ 142 w 247"/>
                <a:gd name="T105" fmla="*/ 76 h 343"/>
                <a:gd name="T106" fmla="*/ 160 w 247"/>
                <a:gd name="T107" fmla="*/ 71 h 343"/>
                <a:gd name="T108" fmla="*/ 160 w 247"/>
                <a:gd name="T109" fmla="*/ 60 h 343"/>
                <a:gd name="T110" fmla="*/ 160 w 247"/>
                <a:gd name="T111" fmla="*/ 53 h 343"/>
                <a:gd name="T112" fmla="*/ 162 w 247"/>
                <a:gd name="T113" fmla="*/ 41 h 343"/>
                <a:gd name="T114" fmla="*/ 171 w 247"/>
                <a:gd name="T115" fmla="*/ 37 h 343"/>
                <a:gd name="T116" fmla="*/ 169 w 247"/>
                <a:gd name="T117" fmla="*/ 33 h 343"/>
                <a:gd name="T118" fmla="*/ 166 w 247"/>
                <a:gd name="T119" fmla="*/ 26 h 343"/>
                <a:gd name="T120" fmla="*/ 164 w 247"/>
                <a:gd name="T121" fmla="*/ 20 h 343"/>
                <a:gd name="T122" fmla="*/ 162 w 247"/>
                <a:gd name="T123" fmla="*/ 7 h 343"/>
                <a:gd name="T124" fmla="*/ 164 w 247"/>
                <a:gd name="T125" fmla="*/ 0 h 343"/>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247"/>
                <a:gd name="T190" fmla="*/ 0 h 343"/>
                <a:gd name="T191" fmla="*/ 247 w 247"/>
                <a:gd name="T192" fmla="*/ 343 h 343"/>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247" h="343">
                  <a:moveTo>
                    <a:pt x="164" y="0"/>
                  </a:moveTo>
                  <a:cubicBezTo>
                    <a:pt x="164" y="0"/>
                    <a:pt x="192" y="0"/>
                    <a:pt x="201" y="5"/>
                  </a:cubicBezTo>
                  <a:cubicBezTo>
                    <a:pt x="210" y="9"/>
                    <a:pt x="223" y="27"/>
                    <a:pt x="228" y="36"/>
                  </a:cubicBezTo>
                  <a:cubicBezTo>
                    <a:pt x="231" y="40"/>
                    <a:pt x="238" y="47"/>
                    <a:pt x="240" y="56"/>
                  </a:cubicBezTo>
                  <a:cubicBezTo>
                    <a:pt x="243" y="60"/>
                    <a:pt x="239" y="64"/>
                    <a:pt x="240" y="69"/>
                  </a:cubicBezTo>
                  <a:cubicBezTo>
                    <a:pt x="241" y="71"/>
                    <a:pt x="244" y="73"/>
                    <a:pt x="245" y="77"/>
                  </a:cubicBezTo>
                  <a:cubicBezTo>
                    <a:pt x="247" y="82"/>
                    <a:pt x="240" y="80"/>
                    <a:pt x="240" y="85"/>
                  </a:cubicBezTo>
                  <a:cubicBezTo>
                    <a:pt x="239" y="87"/>
                    <a:pt x="246" y="107"/>
                    <a:pt x="244" y="108"/>
                  </a:cubicBezTo>
                  <a:cubicBezTo>
                    <a:pt x="243" y="110"/>
                    <a:pt x="234" y="108"/>
                    <a:pt x="232" y="108"/>
                  </a:cubicBezTo>
                  <a:cubicBezTo>
                    <a:pt x="228" y="108"/>
                    <a:pt x="218" y="117"/>
                    <a:pt x="215" y="115"/>
                  </a:cubicBezTo>
                  <a:cubicBezTo>
                    <a:pt x="209" y="110"/>
                    <a:pt x="203" y="106"/>
                    <a:pt x="203" y="106"/>
                  </a:cubicBezTo>
                  <a:cubicBezTo>
                    <a:pt x="203" y="106"/>
                    <a:pt x="206" y="108"/>
                    <a:pt x="206" y="119"/>
                  </a:cubicBezTo>
                  <a:cubicBezTo>
                    <a:pt x="206" y="128"/>
                    <a:pt x="217" y="152"/>
                    <a:pt x="212" y="161"/>
                  </a:cubicBezTo>
                  <a:cubicBezTo>
                    <a:pt x="209" y="165"/>
                    <a:pt x="224" y="197"/>
                    <a:pt x="219" y="200"/>
                  </a:cubicBezTo>
                  <a:cubicBezTo>
                    <a:pt x="216" y="201"/>
                    <a:pt x="199" y="202"/>
                    <a:pt x="196" y="209"/>
                  </a:cubicBezTo>
                  <a:cubicBezTo>
                    <a:pt x="194" y="214"/>
                    <a:pt x="184" y="234"/>
                    <a:pt x="186" y="237"/>
                  </a:cubicBezTo>
                  <a:cubicBezTo>
                    <a:pt x="190" y="241"/>
                    <a:pt x="209" y="237"/>
                    <a:pt x="209" y="242"/>
                  </a:cubicBezTo>
                  <a:cubicBezTo>
                    <a:pt x="209" y="249"/>
                    <a:pt x="183" y="265"/>
                    <a:pt x="179" y="271"/>
                  </a:cubicBezTo>
                  <a:cubicBezTo>
                    <a:pt x="179" y="275"/>
                    <a:pt x="184" y="283"/>
                    <a:pt x="183" y="286"/>
                  </a:cubicBezTo>
                  <a:cubicBezTo>
                    <a:pt x="183" y="290"/>
                    <a:pt x="177" y="297"/>
                    <a:pt x="173" y="299"/>
                  </a:cubicBezTo>
                  <a:cubicBezTo>
                    <a:pt x="171" y="300"/>
                    <a:pt x="166" y="300"/>
                    <a:pt x="164" y="301"/>
                  </a:cubicBezTo>
                  <a:cubicBezTo>
                    <a:pt x="160" y="302"/>
                    <a:pt x="158" y="310"/>
                    <a:pt x="155" y="312"/>
                  </a:cubicBezTo>
                  <a:cubicBezTo>
                    <a:pt x="151" y="316"/>
                    <a:pt x="139" y="320"/>
                    <a:pt x="135" y="323"/>
                  </a:cubicBezTo>
                  <a:cubicBezTo>
                    <a:pt x="126" y="328"/>
                    <a:pt x="110" y="342"/>
                    <a:pt x="100" y="343"/>
                  </a:cubicBezTo>
                  <a:cubicBezTo>
                    <a:pt x="99" y="343"/>
                    <a:pt x="94" y="339"/>
                    <a:pt x="91" y="339"/>
                  </a:cubicBezTo>
                  <a:cubicBezTo>
                    <a:pt x="89" y="339"/>
                    <a:pt x="88" y="343"/>
                    <a:pt x="86" y="343"/>
                  </a:cubicBezTo>
                  <a:cubicBezTo>
                    <a:pt x="83" y="343"/>
                    <a:pt x="77" y="339"/>
                    <a:pt x="77" y="338"/>
                  </a:cubicBezTo>
                  <a:cubicBezTo>
                    <a:pt x="76" y="337"/>
                    <a:pt x="82" y="320"/>
                    <a:pt x="77" y="317"/>
                  </a:cubicBezTo>
                  <a:cubicBezTo>
                    <a:pt x="81" y="314"/>
                    <a:pt x="72" y="322"/>
                    <a:pt x="69" y="326"/>
                  </a:cubicBezTo>
                  <a:cubicBezTo>
                    <a:pt x="68" y="328"/>
                    <a:pt x="59" y="322"/>
                    <a:pt x="58" y="322"/>
                  </a:cubicBezTo>
                  <a:cubicBezTo>
                    <a:pt x="60" y="321"/>
                    <a:pt x="55" y="315"/>
                    <a:pt x="54" y="313"/>
                  </a:cubicBezTo>
                  <a:cubicBezTo>
                    <a:pt x="54" y="309"/>
                    <a:pt x="50" y="308"/>
                    <a:pt x="48" y="302"/>
                  </a:cubicBezTo>
                  <a:cubicBezTo>
                    <a:pt x="47" y="299"/>
                    <a:pt x="33" y="290"/>
                    <a:pt x="35" y="289"/>
                  </a:cubicBezTo>
                  <a:cubicBezTo>
                    <a:pt x="36" y="287"/>
                    <a:pt x="14" y="248"/>
                    <a:pt x="14" y="247"/>
                  </a:cubicBezTo>
                  <a:cubicBezTo>
                    <a:pt x="16" y="245"/>
                    <a:pt x="11" y="240"/>
                    <a:pt x="9" y="238"/>
                  </a:cubicBezTo>
                  <a:cubicBezTo>
                    <a:pt x="6" y="233"/>
                    <a:pt x="1" y="199"/>
                    <a:pt x="4" y="196"/>
                  </a:cubicBezTo>
                  <a:cubicBezTo>
                    <a:pt x="0" y="193"/>
                    <a:pt x="10" y="181"/>
                    <a:pt x="12" y="176"/>
                  </a:cubicBezTo>
                  <a:cubicBezTo>
                    <a:pt x="14" y="176"/>
                    <a:pt x="17" y="182"/>
                    <a:pt x="18" y="181"/>
                  </a:cubicBezTo>
                  <a:cubicBezTo>
                    <a:pt x="21" y="180"/>
                    <a:pt x="12" y="166"/>
                    <a:pt x="15" y="164"/>
                  </a:cubicBezTo>
                  <a:cubicBezTo>
                    <a:pt x="15" y="163"/>
                    <a:pt x="15" y="159"/>
                    <a:pt x="15" y="158"/>
                  </a:cubicBezTo>
                  <a:cubicBezTo>
                    <a:pt x="18" y="158"/>
                    <a:pt x="27" y="161"/>
                    <a:pt x="27" y="158"/>
                  </a:cubicBezTo>
                  <a:cubicBezTo>
                    <a:pt x="30" y="156"/>
                    <a:pt x="19" y="147"/>
                    <a:pt x="22" y="144"/>
                  </a:cubicBezTo>
                  <a:cubicBezTo>
                    <a:pt x="19" y="143"/>
                    <a:pt x="23" y="136"/>
                    <a:pt x="22" y="135"/>
                  </a:cubicBezTo>
                  <a:cubicBezTo>
                    <a:pt x="28" y="129"/>
                    <a:pt x="27" y="90"/>
                    <a:pt x="32" y="82"/>
                  </a:cubicBezTo>
                  <a:cubicBezTo>
                    <a:pt x="33" y="80"/>
                    <a:pt x="50" y="52"/>
                    <a:pt x="53" y="52"/>
                  </a:cubicBezTo>
                  <a:cubicBezTo>
                    <a:pt x="60" y="51"/>
                    <a:pt x="44" y="93"/>
                    <a:pt x="49" y="96"/>
                  </a:cubicBezTo>
                  <a:cubicBezTo>
                    <a:pt x="58" y="103"/>
                    <a:pt x="84" y="130"/>
                    <a:pt x="94" y="136"/>
                  </a:cubicBezTo>
                  <a:cubicBezTo>
                    <a:pt x="105" y="142"/>
                    <a:pt x="124" y="150"/>
                    <a:pt x="135" y="156"/>
                  </a:cubicBezTo>
                  <a:cubicBezTo>
                    <a:pt x="140" y="157"/>
                    <a:pt x="138" y="158"/>
                    <a:pt x="140" y="156"/>
                  </a:cubicBezTo>
                  <a:cubicBezTo>
                    <a:pt x="144" y="152"/>
                    <a:pt x="142" y="145"/>
                    <a:pt x="139" y="137"/>
                  </a:cubicBezTo>
                  <a:cubicBezTo>
                    <a:pt x="133" y="125"/>
                    <a:pt x="119" y="100"/>
                    <a:pt x="126" y="91"/>
                  </a:cubicBezTo>
                  <a:cubicBezTo>
                    <a:pt x="124" y="89"/>
                    <a:pt x="125" y="80"/>
                    <a:pt x="125" y="78"/>
                  </a:cubicBezTo>
                  <a:cubicBezTo>
                    <a:pt x="130" y="78"/>
                    <a:pt x="139" y="77"/>
                    <a:pt x="142" y="76"/>
                  </a:cubicBezTo>
                  <a:cubicBezTo>
                    <a:pt x="147" y="76"/>
                    <a:pt x="156" y="72"/>
                    <a:pt x="160" y="71"/>
                  </a:cubicBezTo>
                  <a:cubicBezTo>
                    <a:pt x="160" y="69"/>
                    <a:pt x="160" y="63"/>
                    <a:pt x="160" y="60"/>
                  </a:cubicBezTo>
                  <a:cubicBezTo>
                    <a:pt x="160" y="59"/>
                    <a:pt x="161" y="55"/>
                    <a:pt x="160" y="53"/>
                  </a:cubicBezTo>
                  <a:cubicBezTo>
                    <a:pt x="163" y="52"/>
                    <a:pt x="160" y="43"/>
                    <a:pt x="162" y="41"/>
                  </a:cubicBezTo>
                  <a:cubicBezTo>
                    <a:pt x="164" y="39"/>
                    <a:pt x="170" y="39"/>
                    <a:pt x="171" y="37"/>
                  </a:cubicBezTo>
                  <a:cubicBezTo>
                    <a:pt x="172" y="36"/>
                    <a:pt x="170" y="34"/>
                    <a:pt x="169" y="33"/>
                  </a:cubicBezTo>
                  <a:cubicBezTo>
                    <a:pt x="169" y="30"/>
                    <a:pt x="166" y="28"/>
                    <a:pt x="166" y="26"/>
                  </a:cubicBezTo>
                  <a:cubicBezTo>
                    <a:pt x="165" y="25"/>
                    <a:pt x="165" y="21"/>
                    <a:pt x="164" y="20"/>
                  </a:cubicBezTo>
                  <a:cubicBezTo>
                    <a:pt x="163" y="17"/>
                    <a:pt x="162" y="7"/>
                    <a:pt x="162" y="7"/>
                  </a:cubicBezTo>
                  <a:cubicBezTo>
                    <a:pt x="161" y="5"/>
                    <a:pt x="164" y="1"/>
                    <a:pt x="164" y="0"/>
                  </a:cubicBezTo>
                  <a:close/>
                </a:path>
              </a:pathLst>
            </a:custGeom>
            <a:solidFill>
              <a:srgbClr val="FFF3E8"/>
            </a:solidFill>
            <a:ln>
              <a:noFill/>
            </a:ln>
            <a:extLst>
              <a:ext uri="{91240B29-F687-4F45-9708-019B960494DF}">
                <a14:hiddenLine xmlns:a14="http://schemas.microsoft.com/office/drawing/2010/main" w="25400">
                  <a:solidFill>
                    <a:srgbClr val="000000"/>
                  </a:solidFill>
                  <a:round/>
                  <a:headEnd/>
                  <a:tailEnd/>
                </a14:hiddenLine>
              </a:ext>
            </a:extLst>
          </p:spPr>
          <p:txBody>
            <a:bodyPr wrap="none"/>
            <a:lstStyle/>
            <a:p>
              <a:endParaRPr lang="en-US" sz="2805"/>
            </a:p>
          </p:txBody>
        </p:sp>
        <p:sp>
          <p:nvSpPr>
            <p:cNvPr id="59434" name="Freeform 42">
              <a:extLst>
                <a:ext uri="{FF2B5EF4-FFF2-40B4-BE49-F238E27FC236}">
                  <a16:creationId xmlns:a16="http://schemas.microsoft.com/office/drawing/2014/main" id="{C400B124-AA2B-C347-B489-101804B4C835}"/>
                </a:ext>
              </a:extLst>
            </p:cNvPr>
            <p:cNvSpPr>
              <a:spLocks noChangeArrowheads="1"/>
            </p:cNvSpPr>
            <p:nvPr/>
          </p:nvSpPr>
          <p:spPr bwMode="auto">
            <a:xfrm>
              <a:off x="5159" y="4086"/>
              <a:ext cx="12" cy="7"/>
            </a:xfrm>
            <a:custGeom>
              <a:avLst/>
              <a:gdLst>
                <a:gd name="T0" fmla="*/ 0 w 12"/>
                <a:gd name="T1" fmla="*/ 2 h 7"/>
                <a:gd name="T2" fmla="*/ 12 w 12"/>
                <a:gd name="T3" fmla="*/ 7 h 7"/>
                <a:gd name="T4" fmla="*/ 12 w 12"/>
                <a:gd name="T5" fmla="*/ 0 h 7"/>
                <a:gd name="T6" fmla="*/ 0 60000 65536"/>
                <a:gd name="T7" fmla="*/ 0 60000 65536"/>
                <a:gd name="T8" fmla="*/ 0 60000 65536"/>
                <a:gd name="T9" fmla="*/ 0 w 12"/>
                <a:gd name="T10" fmla="*/ 0 h 7"/>
                <a:gd name="T11" fmla="*/ 12 w 12"/>
                <a:gd name="T12" fmla="*/ 7 h 7"/>
              </a:gdLst>
              <a:ahLst/>
              <a:cxnLst>
                <a:cxn ang="T6">
                  <a:pos x="T0" y="T1"/>
                </a:cxn>
                <a:cxn ang="T7">
                  <a:pos x="T2" y="T3"/>
                </a:cxn>
                <a:cxn ang="T8">
                  <a:pos x="T4" y="T5"/>
                </a:cxn>
              </a:cxnLst>
              <a:rect l="T9" t="T10" r="T11" b="T12"/>
              <a:pathLst>
                <a:path w="12" h="7">
                  <a:moveTo>
                    <a:pt x="0" y="2"/>
                  </a:moveTo>
                  <a:lnTo>
                    <a:pt x="12" y="7"/>
                  </a:lnTo>
                  <a:lnTo>
                    <a:pt x="12" y="0"/>
                  </a:lnTo>
                  <a:close/>
                </a:path>
              </a:pathLst>
            </a:custGeom>
            <a:solidFill>
              <a:srgbClr val="D59686"/>
            </a:solidFill>
            <a:ln>
              <a:noFill/>
            </a:ln>
            <a:extLst>
              <a:ext uri="{91240B29-F687-4F45-9708-019B960494DF}">
                <a14:hiddenLine xmlns:a14="http://schemas.microsoft.com/office/drawing/2010/main" w="25400">
                  <a:solidFill>
                    <a:srgbClr val="000000"/>
                  </a:solidFill>
                  <a:round/>
                  <a:headEnd/>
                  <a:tailEnd/>
                </a14:hiddenLine>
              </a:ext>
            </a:extLst>
          </p:spPr>
          <p:txBody>
            <a:bodyPr wrap="none"/>
            <a:lstStyle/>
            <a:p>
              <a:endParaRPr lang="en-US" sz="2805"/>
            </a:p>
          </p:txBody>
        </p:sp>
        <p:sp>
          <p:nvSpPr>
            <p:cNvPr id="59435" name="Freeform 43">
              <a:extLst>
                <a:ext uri="{FF2B5EF4-FFF2-40B4-BE49-F238E27FC236}">
                  <a16:creationId xmlns:a16="http://schemas.microsoft.com/office/drawing/2014/main" id="{0D7FFA7E-273E-B3D1-CF63-5D84251AE352}"/>
                </a:ext>
              </a:extLst>
            </p:cNvPr>
            <p:cNvSpPr>
              <a:spLocks noChangeArrowheads="1"/>
            </p:cNvSpPr>
            <p:nvPr/>
          </p:nvSpPr>
          <p:spPr bwMode="auto">
            <a:xfrm>
              <a:off x="4997" y="4500"/>
              <a:ext cx="62" cy="140"/>
            </a:xfrm>
            <a:custGeom>
              <a:avLst/>
              <a:gdLst>
                <a:gd name="T0" fmla="*/ 38 w 62"/>
                <a:gd name="T1" fmla="*/ 29 h 139"/>
                <a:gd name="T2" fmla="*/ 52 w 62"/>
                <a:gd name="T3" fmla="*/ 67 h 139"/>
                <a:gd name="T4" fmla="*/ 62 w 62"/>
                <a:gd name="T5" fmla="*/ 112 h 139"/>
                <a:gd name="T6" fmla="*/ 60 w 62"/>
                <a:gd name="T7" fmla="*/ 120 h 139"/>
                <a:gd name="T8" fmla="*/ 54 w 62"/>
                <a:gd name="T9" fmla="*/ 120 h 139"/>
                <a:gd name="T10" fmla="*/ 44 w 62"/>
                <a:gd name="T11" fmla="*/ 92 h 139"/>
                <a:gd name="T12" fmla="*/ 48 w 62"/>
                <a:gd name="T13" fmla="*/ 125 h 139"/>
                <a:gd name="T14" fmla="*/ 50 w 62"/>
                <a:gd name="T15" fmla="*/ 136 h 139"/>
                <a:gd name="T16" fmla="*/ 46 w 62"/>
                <a:gd name="T17" fmla="*/ 146 h 139"/>
                <a:gd name="T18" fmla="*/ 38 w 62"/>
                <a:gd name="T19" fmla="*/ 140 h 139"/>
                <a:gd name="T20" fmla="*/ 36 w 62"/>
                <a:gd name="T21" fmla="*/ 150 h 139"/>
                <a:gd name="T22" fmla="*/ 0 w 62"/>
                <a:gd name="T23" fmla="*/ 110 h 139"/>
                <a:gd name="T24" fmla="*/ 0 w 62"/>
                <a:gd name="T25" fmla="*/ 40 h 139"/>
                <a:gd name="T26" fmla="*/ 0 w 62"/>
                <a:gd name="T27" fmla="*/ 31 h 139"/>
                <a:gd name="T28" fmla="*/ 8 w 62"/>
                <a:gd name="T29" fmla="*/ 15 h 139"/>
                <a:gd name="T30" fmla="*/ 8 w 62"/>
                <a:gd name="T31" fmla="*/ 6 h 139"/>
                <a:gd name="T32" fmla="*/ 6 w 62"/>
                <a:gd name="T33" fmla="*/ 0 h 139"/>
                <a:gd name="T34" fmla="*/ 30 w 62"/>
                <a:gd name="T35" fmla="*/ 0 h 139"/>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62"/>
                <a:gd name="T55" fmla="*/ 0 h 139"/>
                <a:gd name="T56" fmla="*/ 62 w 62"/>
                <a:gd name="T57" fmla="*/ 139 h 139"/>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62" h="139">
                  <a:moveTo>
                    <a:pt x="38" y="29"/>
                  </a:moveTo>
                  <a:lnTo>
                    <a:pt x="52" y="67"/>
                  </a:lnTo>
                  <a:lnTo>
                    <a:pt x="62" y="101"/>
                  </a:lnTo>
                  <a:lnTo>
                    <a:pt x="60" y="109"/>
                  </a:lnTo>
                  <a:lnTo>
                    <a:pt x="54" y="109"/>
                  </a:lnTo>
                  <a:lnTo>
                    <a:pt x="44" y="81"/>
                  </a:lnTo>
                  <a:lnTo>
                    <a:pt x="48" y="114"/>
                  </a:lnTo>
                  <a:lnTo>
                    <a:pt x="50" y="125"/>
                  </a:lnTo>
                  <a:lnTo>
                    <a:pt x="46" y="135"/>
                  </a:lnTo>
                  <a:lnTo>
                    <a:pt x="38" y="129"/>
                  </a:lnTo>
                  <a:lnTo>
                    <a:pt x="36" y="139"/>
                  </a:lnTo>
                  <a:lnTo>
                    <a:pt x="0" y="99"/>
                  </a:lnTo>
                  <a:lnTo>
                    <a:pt x="0" y="40"/>
                  </a:lnTo>
                  <a:lnTo>
                    <a:pt x="0" y="31"/>
                  </a:lnTo>
                  <a:lnTo>
                    <a:pt x="8" y="15"/>
                  </a:lnTo>
                  <a:lnTo>
                    <a:pt x="8" y="6"/>
                  </a:lnTo>
                  <a:lnTo>
                    <a:pt x="6" y="0"/>
                  </a:lnTo>
                  <a:lnTo>
                    <a:pt x="30" y="0"/>
                  </a:lnTo>
                  <a:close/>
                </a:path>
              </a:pathLst>
            </a:custGeom>
            <a:solidFill>
              <a:srgbClr val="FFCF9B"/>
            </a:solidFill>
            <a:ln>
              <a:noFill/>
            </a:ln>
            <a:extLst>
              <a:ext uri="{91240B29-F687-4F45-9708-019B960494DF}">
                <a14:hiddenLine xmlns:a14="http://schemas.microsoft.com/office/drawing/2010/main" w="25400">
                  <a:solidFill>
                    <a:srgbClr val="000000"/>
                  </a:solidFill>
                  <a:round/>
                  <a:headEnd/>
                  <a:tailEnd/>
                </a14:hiddenLine>
              </a:ext>
            </a:extLst>
          </p:spPr>
          <p:txBody>
            <a:bodyPr wrap="none"/>
            <a:lstStyle/>
            <a:p>
              <a:endParaRPr lang="en-US" sz="2805"/>
            </a:p>
          </p:txBody>
        </p:sp>
        <p:sp>
          <p:nvSpPr>
            <p:cNvPr id="59436" name="Freeform 44">
              <a:extLst>
                <a:ext uri="{FF2B5EF4-FFF2-40B4-BE49-F238E27FC236}">
                  <a16:creationId xmlns:a16="http://schemas.microsoft.com/office/drawing/2014/main" id="{AE427A23-1B53-62C2-61A6-B5BCD6F2565D}"/>
                </a:ext>
              </a:extLst>
            </p:cNvPr>
            <p:cNvSpPr>
              <a:spLocks noChangeArrowheads="1"/>
            </p:cNvSpPr>
            <p:nvPr/>
          </p:nvSpPr>
          <p:spPr bwMode="auto">
            <a:xfrm>
              <a:off x="5002" y="4493"/>
              <a:ext cx="30" cy="18"/>
            </a:xfrm>
            <a:custGeom>
              <a:avLst/>
              <a:gdLst>
                <a:gd name="T0" fmla="*/ 28 w 30"/>
                <a:gd name="T1" fmla="*/ 4 h 18"/>
                <a:gd name="T2" fmla="*/ 30 w 30"/>
                <a:gd name="T3" fmla="*/ 18 h 18"/>
                <a:gd name="T4" fmla="*/ 0 w 30"/>
                <a:gd name="T5" fmla="*/ 18 h 18"/>
                <a:gd name="T6" fmla="*/ 0 w 30"/>
                <a:gd name="T7" fmla="*/ 5 h 18"/>
                <a:gd name="T8" fmla="*/ 28 w 30"/>
                <a:gd name="T9" fmla="*/ 4 h 18"/>
                <a:gd name="T10" fmla="*/ 0 60000 65536"/>
                <a:gd name="T11" fmla="*/ 0 60000 65536"/>
                <a:gd name="T12" fmla="*/ 0 60000 65536"/>
                <a:gd name="T13" fmla="*/ 0 60000 65536"/>
                <a:gd name="T14" fmla="*/ 0 60000 65536"/>
                <a:gd name="T15" fmla="*/ 0 w 30"/>
                <a:gd name="T16" fmla="*/ 0 h 18"/>
                <a:gd name="T17" fmla="*/ 30 w 30"/>
                <a:gd name="T18" fmla="*/ 18 h 18"/>
              </a:gdLst>
              <a:ahLst/>
              <a:cxnLst>
                <a:cxn ang="T10">
                  <a:pos x="T0" y="T1"/>
                </a:cxn>
                <a:cxn ang="T11">
                  <a:pos x="T2" y="T3"/>
                </a:cxn>
                <a:cxn ang="T12">
                  <a:pos x="T4" y="T5"/>
                </a:cxn>
                <a:cxn ang="T13">
                  <a:pos x="T6" y="T7"/>
                </a:cxn>
                <a:cxn ang="T14">
                  <a:pos x="T8" y="T9"/>
                </a:cxn>
              </a:cxnLst>
              <a:rect l="T15" t="T16" r="T17" b="T18"/>
              <a:pathLst>
                <a:path w="30" h="18">
                  <a:moveTo>
                    <a:pt x="28" y="4"/>
                  </a:moveTo>
                  <a:cubicBezTo>
                    <a:pt x="28" y="4"/>
                    <a:pt x="27" y="15"/>
                    <a:pt x="30" y="18"/>
                  </a:cubicBezTo>
                  <a:cubicBezTo>
                    <a:pt x="24" y="13"/>
                    <a:pt x="7" y="18"/>
                    <a:pt x="0" y="18"/>
                  </a:cubicBezTo>
                  <a:cubicBezTo>
                    <a:pt x="0" y="15"/>
                    <a:pt x="0" y="5"/>
                    <a:pt x="0" y="5"/>
                  </a:cubicBezTo>
                  <a:cubicBezTo>
                    <a:pt x="7" y="5"/>
                    <a:pt x="23" y="0"/>
                    <a:pt x="28" y="4"/>
                  </a:cubicBezTo>
                  <a:close/>
                </a:path>
              </a:pathLst>
            </a:custGeom>
            <a:solidFill>
              <a:srgbClr val="FFFFFF"/>
            </a:solidFill>
            <a:ln>
              <a:noFill/>
            </a:ln>
            <a:extLst>
              <a:ext uri="{91240B29-F687-4F45-9708-019B960494DF}">
                <a14:hiddenLine xmlns:a14="http://schemas.microsoft.com/office/drawing/2010/main" w="25400">
                  <a:solidFill>
                    <a:srgbClr val="000000"/>
                  </a:solidFill>
                  <a:round/>
                  <a:headEnd/>
                  <a:tailEnd/>
                </a14:hiddenLine>
              </a:ext>
            </a:extLst>
          </p:spPr>
          <p:txBody>
            <a:bodyPr wrap="none"/>
            <a:lstStyle/>
            <a:p>
              <a:endParaRPr lang="en-US" sz="2805"/>
            </a:p>
          </p:txBody>
        </p:sp>
        <p:sp>
          <p:nvSpPr>
            <p:cNvPr id="59437" name="Freeform 45">
              <a:extLst>
                <a:ext uri="{FF2B5EF4-FFF2-40B4-BE49-F238E27FC236}">
                  <a16:creationId xmlns:a16="http://schemas.microsoft.com/office/drawing/2014/main" id="{429288C0-0FDC-9D68-09A5-1B6AACD3F9AE}"/>
                </a:ext>
              </a:extLst>
            </p:cNvPr>
            <p:cNvSpPr>
              <a:spLocks noChangeArrowheads="1"/>
            </p:cNvSpPr>
            <p:nvPr/>
          </p:nvSpPr>
          <p:spPr bwMode="auto">
            <a:xfrm>
              <a:off x="4887" y="4461"/>
              <a:ext cx="86" cy="53"/>
            </a:xfrm>
            <a:custGeom>
              <a:avLst/>
              <a:gdLst>
                <a:gd name="T0" fmla="*/ 86 w 86"/>
                <a:gd name="T1" fmla="*/ 53 h 53"/>
                <a:gd name="T2" fmla="*/ 76 w 86"/>
                <a:gd name="T3" fmla="*/ 31 h 53"/>
                <a:gd name="T4" fmla="*/ 66 w 86"/>
                <a:gd name="T5" fmla="*/ 14 h 53"/>
                <a:gd name="T6" fmla="*/ 63 w 86"/>
                <a:gd name="T7" fmla="*/ 25 h 53"/>
                <a:gd name="T8" fmla="*/ 24 w 86"/>
                <a:gd name="T9" fmla="*/ 20 h 53"/>
                <a:gd name="T10" fmla="*/ 0 w 86"/>
                <a:gd name="T11" fmla="*/ 0 h 53"/>
                <a:gd name="T12" fmla="*/ 46 w 86"/>
                <a:gd name="T13" fmla="*/ 40 h 53"/>
                <a:gd name="T14" fmla="*/ 86 w 86"/>
                <a:gd name="T15" fmla="*/ 53 h 53"/>
                <a:gd name="T16" fmla="*/ 0 60000 65536"/>
                <a:gd name="T17" fmla="*/ 0 60000 65536"/>
                <a:gd name="T18" fmla="*/ 0 60000 65536"/>
                <a:gd name="T19" fmla="*/ 0 60000 65536"/>
                <a:gd name="T20" fmla="*/ 0 60000 65536"/>
                <a:gd name="T21" fmla="*/ 0 60000 65536"/>
                <a:gd name="T22" fmla="*/ 0 60000 65536"/>
                <a:gd name="T23" fmla="*/ 0 60000 65536"/>
                <a:gd name="T24" fmla="*/ 0 w 86"/>
                <a:gd name="T25" fmla="*/ 0 h 53"/>
                <a:gd name="T26" fmla="*/ 86 w 86"/>
                <a:gd name="T27" fmla="*/ 53 h 53"/>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86" h="53">
                  <a:moveTo>
                    <a:pt x="86" y="53"/>
                  </a:moveTo>
                  <a:cubicBezTo>
                    <a:pt x="86" y="53"/>
                    <a:pt x="79" y="36"/>
                    <a:pt x="76" y="31"/>
                  </a:cubicBezTo>
                  <a:cubicBezTo>
                    <a:pt x="74" y="27"/>
                    <a:pt x="69" y="13"/>
                    <a:pt x="66" y="14"/>
                  </a:cubicBezTo>
                  <a:cubicBezTo>
                    <a:pt x="65" y="14"/>
                    <a:pt x="69" y="16"/>
                    <a:pt x="63" y="25"/>
                  </a:cubicBezTo>
                  <a:cubicBezTo>
                    <a:pt x="56" y="33"/>
                    <a:pt x="38" y="29"/>
                    <a:pt x="24" y="20"/>
                  </a:cubicBezTo>
                  <a:cubicBezTo>
                    <a:pt x="12" y="11"/>
                    <a:pt x="0" y="0"/>
                    <a:pt x="0" y="0"/>
                  </a:cubicBezTo>
                  <a:cubicBezTo>
                    <a:pt x="0" y="0"/>
                    <a:pt x="13" y="25"/>
                    <a:pt x="46" y="40"/>
                  </a:cubicBezTo>
                  <a:cubicBezTo>
                    <a:pt x="57" y="46"/>
                    <a:pt x="86" y="53"/>
                    <a:pt x="86" y="53"/>
                  </a:cubicBezTo>
                  <a:close/>
                </a:path>
              </a:pathLst>
            </a:custGeom>
            <a:solidFill>
              <a:srgbClr val="FFFFFF"/>
            </a:solidFill>
            <a:ln>
              <a:noFill/>
            </a:ln>
            <a:extLst>
              <a:ext uri="{91240B29-F687-4F45-9708-019B960494DF}">
                <a14:hiddenLine xmlns:a14="http://schemas.microsoft.com/office/drawing/2010/main" w="25400">
                  <a:solidFill>
                    <a:srgbClr val="000000"/>
                  </a:solidFill>
                  <a:round/>
                  <a:headEnd/>
                  <a:tailEnd/>
                </a14:hiddenLine>
              </a:ext>
            </a:extLst>
          </p:spPr>
          <p:txBody>
            <a:bodyPr wrap="none"/>
            <a:lstStyle/>
            <a:p>
              <a:endParaRPr lang="en-US" sz="2805"/>
            </a:p>
          </p:txBody>
        </p:sp>
        <p:sp>
          <p:nvSpPr>
            <p:cNvPr id="59438" name="Freeform 46">
              <a:extLst>
                <a:ext uri="{FF2B5EF4-FFF2-40B4-BE49-F238E27FC236}">
                  <a16:creationId xmlns:a16="http://schemas.microsoft.com/office/drawing/2014/main" id="{4F56961F-1CE4-4332-9226-8A9EA661E567}"/>
                </a:ext>
              </a:extLst>
            </p:cNvPr>
            <p:cNvSpPr>
              <a:spLocks noChangeArrowheads="1"/>
            </p:cNvSpPr>
            <p:nvPr/>
          </p:nvSpPr>
          <p:spPr bwMode="auto">
            <a:xfrm>
              <a:off x="5694" y="4080"/>
              <a:ext cx="214" cy="389"/>
            </a:xfrm>
            <a:custGeom>
              <a:avLst/>
              <a:gdLst>
                <a:gd name="T0" fmla="*/ 38 w 214"/>
                <a:gd name="T1" fmla="*/ 355 h 389"/>
                <a:gd name="T2" fmla="*/ 47 w 214"/>
                <a:gd name="T3" fmla="*/ 361 h 389"/>
                <a:gd name="T4" fmla="*/ 58 w 214"/>
                <a:gd name="T5" fmla="*/ 352 h 389"/>
                <a:gd name="T6" fmla="*/ 47 w 214"/>
                <a:gd name="T7" fmla="*/ 336 h 389"/>
                <a:gd name="T8" fmla="*/ 58 w 214"/>
                <a:gd name="T9" fmla="*/ 336 h 389"/>
                <a:gd name="T10" fmla="*/ 88 w 214"/>
                <a:gd name="T11" fmla="*/ 348 h 389"/>
                <a:gd name="T12" fmla="*/ 75 w 214"/>
                <a:gd name="T13" fmla="*/ 328 h 389"/>
                <a:gd name="T14" fmla="*/ 149 w 214"/>
                <a:gd name="T15" fmla="*/ 258 h 389"/>
                <a:gd name="T16" fmla="*/ 161 w 214"/>
                <a:gd name="T17" fmla="*/ 234 h 389"/>
                <a:gd name="T18" fmla="*/ 124 w 214"/>
                <a:gd name="T19" fmla="*/ 262 h 389"/>
                <a:gd name="T20" fmla="*/ 103 w 214"/>
                <a:gd name="T21" fmla="*/ 275 h 389"/>
                <a:gd name="T22" fmla="*/ 128 w 214"/>
                <a:gd name="T23" fmla="*/ 241 h 389"/>
                <a:gd name="T24" fmla="*/ 140 w 214"/>
                <a:gd name="T25" fmla="*/ 225 h 389"/>
                <a:gd name="T26" fmla="*/ 96 w 214"/>
                <a:gd name="T27" fmla="*/ 254 h 389"/>
                <a:gd name="T28" fmla="*/ 88 w 214"/>
                <a:gd name="T29" fmla="*/ 258 h 389"/>
                <a:gd name="T30" fmla="*/ 116 w 214"/>
                <a:gd name="T31" fmla="*/ 225 h 389"/>
                <a:gd name="T32" fmla="*/ 153 w 214"/>
                <a:gd name="T33" fmla="*/ 196 h 389"/>
                <a:gd name="T34" fmla="*/ 161 w 214"/>
                <a:gd name="T35" fmla="*/ 172 h 389"/>
                <a:gd name="T36" fmla="*/ 136 w 214"/>
                <a:gd name="T37" fmla="*/ 196 h 389"/>
                <a:gd name="T38" fmla="*/ 112 w 214"/>
                <a:gd name="T39" fmla="*/ 213 h 389"/>
                <a:gd name="T40" fmla="*/ 145 w 214"/>
                <a:gd name="T41" fmla="*/ 172 h 389"/>
                <a:gd name="T42" fmla="*/ 157 w 214"/>
                <a:gd name="T43" fmla="*/ 147 h 389"/>
                <a:gd name="T44" fmla="*/ 149 w 214"/>
                <a:gd name="T45" fmla="*/ 147 h 389"/>
                <a:gd name="T46" fmla="*/ 161 w 214"/>
                <a:gd name="T47" fmla="*/ 131 h 389"/>
                <a:gd name="T48" fmla="*/ 157 w 214"/>
                <a:gd name="T49" fmla="*/ 123 h 389"/>
                <a:gd name="T50" fmla="*/ 169 w 214"/>
                <a:gd name="T51" fmla="*/ 115 h 389"/>
                <a:gd name="T52" fmla="*/ 161 w 214"/>
                <a:gd name="T53" fmla="*/ 98 h 389"/>
                <a:gd name="T54" fmla="*/ 153 w 214"/>
                <a:gd name="T55" fmla="*/ 82 h 389"/>
                <a:gd name="T56" fmla="*/ 128 w 214"/>
                <a:gd name="T57" fmla="*/ 82 h 389"/>
                <a:gd name="T58" fmla="*/ 140 w 214"/>
                <a:gd name="T59" fmla="*/ 57 h 389"/>
                <a:gd name="T60" fmla="*/ 107 w 214"/>
                <a:gd name="T61" fmla="*/ 86 h 389"/>
                <a:gd name="T62" fmla="*/ 107 w 214"/>
                <a:gd name="T63" fmla="*/ 78 h 389"/>
                <a:gd name="T64" fmla="*/ 96 w 214"/>
                <a:gd name="T65" fmla="*/ 82 h 389"/>
                <a:gd name="T66" fmla="*/ 88 w 214"/>
                <a:gd name="T67" fmla="*/ 70 h 389"/>
                <a:gd name="T68" fmla="*/ 88 w 214"/>
                <a:gd name="T69" fmla="*/ 53 h 389"/>
                <a:gd name="T70" fmla="*/ 116 w 214"/>
                <a:gd name="T71" fmla="*/ 41 h 389"/>
                <a:gd name="T72" fmla="*/ 137 w 214"/>
                <a:gd name="T73" fmla="*/ 14 h 389"/>
                <a:gd name="T74" fmla="*/ 134 w 214"/>
                <a:gd name="T75" fmla="*/ 30 h 389"/>
                <a:gd name="T76" fmla="*/ 153 w 214"/>
                <a:gd name="T77" fmla="*/ 0 h 389"/>
                <a:gd name="T78" fmla="*/ 194 w 214"/>
                <a:gd name="T79" fmla="*/ 70 h 389"/>
                <a:gd name="T80" fmla="*/ 210 w 214"/>
                <a:gd name="T81" fmla="*/ 102 h 389"/>
                <a:gd name="T82" fmla="*/ 210 w 214"/>
                <a:gd name="T83" fmla="*/ 115 h 389"/>
                <a:gd name="T84" fmla="*/ 212 w 214"/>
                <a:gd name="T85" fmla="*/ 139 h 389"/>
                <a:gd name="T86" fmla="*/ 209 w 214"/>
                <a:gd name="T87" fmla="*/ 180 h 389"/>
                <a:gd name="T88" fmla="*/ 201 w 214"/>
                <a:gd name="T89" fmla="*/ 215 h 389"/>
                <a:gd name="T90" fmla="*/ 190 w 214"/>
                <a:gd name="T91" fmla="*/ 225 h 389"/>
                <a:gd name="T92" fmla="*/ 174 w 214"/>
                <a:gd name="T93" fmla="*/ 277 h 389"/>
                <a:gd name="T94" fmla="*/ 128 w 214"/>
                <a:gd name="T95" fmla="*/ 348 h 389"/>
                <a:gd name="T96" fmla="*/ 88 w 214"/>
                <a:gd name="T97" fmla="*/ 373 h 389"/>
                <a:gd name="T98" fmla="*/ 55 w 214"/>
                <a:gd name="T99" fmla="*/ 381 h 389"/>
                <a:gd name="T100" fmla="*/ 50 w 214"/>
                <a:gd name="T101" fmla="*/ 389 h 389"/>
                <a:gd name="T102" fmla="*/ 34 w 214"/>
                <a:gd name="T103" fmla="*/ 389 h 389"/>
                <a:gd name="T104" fmla="*/ 22 w 214"/>
                <a:gd name="T105" fmla="*/ 389 h 389"/>
                <a:gd name="T106" fmla="*/ 1 w 214"/>
                <a:gd name="T107" fmla="*/ 373 h 389"/>
                <a:gd name="T108" fmla="*/ 13 w 214"/>
                <a:gd name="T109" fmla="*/ 378 h 389"/>
                <a:gd name="T110" fmla="*/ 5 w 214"/>
                <a:gd name="T111" fmla="*/ 332 h 389"/>
                <a:gd name="T112" fmla="*/ 10 w 214"/>
                <a:gd name="T113" fmla="*/ 316 h 389"/>
                <a:gd name="T114" fmla="*/ 38 w 214"/>
                <a:gd name="T115" fmla="*/ 355 h 389"/>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214"/>
                <a:gd name="T175" fmla="*/ 0 h 389"/>
                <a:gd name="T176" fmla="*/ 214 w 214"/>
                <a:gd name="T177" fmla="*/ 389 h 389"/>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214" h="389">
                  <a:moveTo>
                    <a:pt x="38" y="355"/>
                  </a:moveTo>
                  <a:cubicBezTo>
                    <a:pt x="38" y="355"/>
                    <a:pt x="42" y="361"/>
                    <a:pt x="47" y="361"/>
                  </a:cubicBezTo>
                  <a:cubicBezTo>
                    <a:pt x="50" y="361"/>
                    <a:pt x="58" y="356"/>
                    <a:pt x="58" y="352"/>
                  </a:cubicBezTo>
                  <a:cubicBezTo>
                    <a:pt x="59" y="348"/>
                    <a:pt x="44" y="340"/>
                    <a:pt x="47" y="336"/>
                  </a:cubicBezTo>
                  <a:cubicBezTo>
                    <a:pt x="47" y="334"/>
                    <a:pt x="56" y="336"/>
                    <a:pt x="58" y="336"/>
                  </a:cubicBezTo>
                  <a:cubicBezTo>
                    <a:pt x="66" y="337"/>
                    <a:pt x="85" y="351"/>
                    <a:pt x="88" y="348"/>
                  </a:cubicBezTo>
                  <a:cubicBezTo>
                    <a:pt x="90" y="346"/>
                    <a:pt x="74" y="334"/>
                    <a:pt x="75" y="328"/>
                  </a:cubicBezTo>
                  <a:cubicBezTo>
                    <a:pt x="78" y="303"/>
                    <a:pt x="134" y="278"/>
                    <a:pt x="149" y="258"/>
                  </a:cubicBezTo>
                  <a:cubicBezTo>
                    <a:pt x="153" y="253"/>
                    <a:pt x="162" y="235"/>
                    <a:pt x="161" y="234"/>
                  </a:cubicBezTo>
                  <a:cubicBezTo>
                    <a:pt x="158" y="230"/>
                    <a:pt x="134" y="256"/>
                    <a:pt x="124" y="262"/>
                  </a:cubicBezTo>
                  <a:cubicBezTo>
                    <a:pt x="119" y="265"/>
                    <a:pt x="105" y="276"/>
                    <a:pt x="103" y="275"/>
                  </a:cubicBezTo>
                  <a:cubicBezTo>
                    <a:pt x="101" y="272"/>
                    <a:pt x="123" y="250"/>
                    <a:pt x="128" y="241"/>
                  </a:cubicBezTo>
                  <a:cubicBezTo>
                    <a:pt x="131" y="238"/>
                    <a:pt x="142" y="226"/>
                    <a:pt x="140" y="225"/>
                  </a:cubicBezTo>
                  <a:cubicBezTo>
                    <a:pt x="137" y="222"/>
                    <a:pt x="107" y="247"/>
                    <a:pt x="96" y="254"/>
                  </a:cubicBezTo>
                  <a:cubicBezTo>
                    <a:pt x="93" y="255"/>
                    <a:pt x="88" y="259"/>
                    <a:pt x="88" y="258"/>
                  </a:cubicBezTo>
                  <a:cubicBezTo>
                    <a:pt x="85" y="255"/>
                    <a:pt x="108" y="232"/>
                    <a:pt x="116" y="225"/>
                  </a:cubicBezTo>
                  <a:cubicBezTo>
                    <a:pt x="124" y="218"/>
                    <a:pt x="146" y="206"/>
                    <a:pt x="153" y="196"/>
                  </a:cubicBezTo>
                  <a:cubicBezTo>
                    <a:pt x="157" y="191"/>
                    <a:pt x="163" y="173"/>
                    <a:pt x="161" y="172"/>
                  </a:cubicBezTo>
                  <a:cubicBezTo>
                    <a:pt x="158" y="170"/>
                    <a:pt x="143" y="191"/>
                    <a:pt x="136" y="196"/>
                  </a:cubicBezTo>
                  <a:cubicBezTo>
                    <a:pt x="131" y="201"/>
                    <a:pt x="113" y="215"/>
                    <a:pt x="112" y="213"/>
                  </a:cubicBezTo>
                  <a:cubicBezTo>
                    <a:pt x="109" y="210"/>
                    <a:pt x="137" y="183"/>
                    <a:pt x="145" y="172"/>
                  </a:cubicBezTo>
                  <a:cubicBezTo>
                    <a:pt x="148" y="166"/>
                    <a:pt x="151" y="151"/>
                    <a:pt x="157" y="147"/>
                  </a:cubicBezTo>
                  <a:cubicBezTo>
                    <a:pt x="156" y="148"/>
                    <a:pt x="151" y="147"/>
                    <a:pt x="149" y="147"/>
                  </a:cubicBezTo>
                  <a:cubicBezTo>
                    <a:pt x="153" y="145"/>
                    <a:pt x="161" y="136"/>
                    <a:pt x="161" y="131"/>
                  </a:cubicBezTo>
                  <a:cubicBezTo>
                    <a:pt x="161" y="129"/>
                    <a:pt x="157" y="125"/>
                    <a:pt x="157" y="123"/>
                  </a:cubicBezTo>
                  <a:cubicBezTo>
                    <a:pt x="158" y="119"/>
                    <a:pt x="168" y="118"/>
                    <a:pt x="169" y="115"/>
                  </a:cubicBezTo>
                  <a:cubicBezTo>
                    <a:pt x="170" y="110"/>
                    <a:pt x="162" y="102"/>
                    <a:pt x="161" y="98"/>
                  </a:cubicBezTo>
                  <a:cubicBezTo>
                    <a:pt x="159" y="94"/>
                    <a:pt x="151" y="85"/>
                    <a:pt x="153" y="82"/>
                  </a:cubicBezTo>
                  <a:cubicBezTo>
                    <a:pt x="150" y="86"/>
                    <a:pt x="133" y="79"/>
                    <a:pt x="128" y="82"/>
                  </a:cubicBezTo>
                  <a:cubicBezTo>
                    <a:pt x="134" y="79"/>
                    <a:pt x="142" y="58"/>
                    <a:pt x="140" y="57"/>
                  </a:cubicBezTo>
                  <a:cubicBezTo>
                    <a:pt x="137" y="54"/>
                    <a:pt x="106" y="80"/>
                    <a:pt x="107" y="86"/>
                  </a:cubicBezTo>
                  <a:cubicBezTo>
                    <a:pt x="109" y="86"/>
                    <a:pt x="107" y="78"/>
                    <a:pt x="107" y="78"/>
                  </a:cubicBezTo>
                  <a:cubicBezTo>
                    <a:pt x="107" y="79"/>
                    <a:pt x="98" y="82"/>
                    <a:pt x="96" y="82"/>
                  </a:cubicBezTo>
                  <a:cubicBezTo>
                    <a:pt x="92" y="81"/>
                    <a:pt x="85" y="72"/>
                    <a:pt x="88" y="70"/>
                  </a:cubicBezTo>
                  <a:cubicBezTo>
                    <a:pt x="85" y="68"/>
                    <a:pt x="88" y="57"/>
                    <a:pt x="88" y="53"/>
                  </a:cubicBezTo>
                  <a:cubicBezTo>
                    <a:pt x="95" y="52"/>
                    <a:pt x="109" y="45"/>
                    <a:pt x="116" y="41"/>
                  </a:cubicBezTo>
                  <a:cubicBezTo>
                    <a:pt x="122" y="37"/>
                    <a:pt x="133" y="20"/>
                    <a:pt x="137" y="14"/>
                  </a:cubicBezTo>
                  <a:cubicBezTo>
                    <a:pt x="138" y="11"/>
                    <a:pt x="134" y="30"/>
                    <a:pt x="134" y="30"/>
                  </a:cubicBezTo>
                  <a:cubicBezTo>
                    <a:pt x="153" y="0"/>
                    <a:pt x="153" y="0"/>
                    <a:pt x="153" y="0"/>
                  </a:cubicBezTo>
                  <a:cubicBezTo>
                    <a:pt x="153" y="0"/>
                    <a:pt x="184" y="51"/>
                    <a:pt x="194" y="70"/>
                  </a:cubicBezTo>
                  <a:cubicBezTo>
                    <a:pt x="198" y="77"/>
                    <a:pt x="203" y="97"/>
                    <a:pt x="210" y="102"/>
                  </a:cubicBezTo>
                  <a:cubicBezTo>
                    <a:pt x="209" y="105"/>
                    <a:pt x="210" y="112"/>
                    <a:pt x="210" y="115"/>
                  </a:cubicBezTo>
                  <a:cubicBezTo>
                    <a:pt x="214" y="115"/>
                    <a:pt x="212" y="135"/>
                    <a:pt x="212" y="139"/>
                  </a:cubicBezTo>
                  <a:cubicBezTo>
                    <a:pt x="213" y="152"/>
                    <a:pt x="202" y="170"/>
                    <a:pt x="209" y="180"/>
                  </a:cubicBezTo>
                  <a:cubicBezTo>
                    <a:pt x="206" y="183"/>
                    <a:pt x="206" y="211"/>
                    <a:pt x="201" y="215"/>
                  </a:cubicBezTo>
                  <a:cubicBezTo>
                    <a:pt x="200" y="217"/>
                    <a:pt x="192" y="222"/>
                    <a:pt x="190" y="225"/>
                  </a:cubicBezTo>
                  <a:cubicBezTo>
                    <a:pt x="180" y="236"/>
                    <a:pt x="179" y="263"/>
                    <a:pt x="174" y="277"/>
                  </a:cubicBezTo>
                  <a:cubicBezTo>
                    <a:pt x="165" y="294"/>
                    <a:pt x="142" y="334"/>
                    <a:pt x="128" y="348"/>
                  </a:cubicBezTo>
                  <a:cubicBezTo>
                    <a:pt x="119" y="357"/>
                    <a:pt x="98" y="368"/>
                    <a:pt x="88" y="373"/>
                  </a:cubicBezTo>
                  <a:cubicBezTo>
                    <a:pt x="80" y="376"/>
                    <a:pt x="61" y="376"/>
                    <a:pt x="55" y="381"/>
                  </a:cubicBezTo>
                  <a:cubicBezTo>
                    <a:pt x="52" y="383"/>
                    <a:pt x="49" y="388"/>
                    <a:pt x="50" y="389"/>
                  </a:cubicBezTo>
                  <a:cubicBezTo>
                    <a:pt x="49" y="387"/>
                    <a:pt x="38" y="389"/>
                    <a:pt x="34" y="389"/>
                  </a:cubicBezTo>
                  <a:cubicBezTo>
                    <a:pt x="31" y="389"/>
                    <a:pt x="22" y="388"/>
                    <a:pt x="22" y="389"/>
                  </a:cubicBezTo>
                  <a:cubicBezTo>
                    <a:pt x="23" y="385"/>
                    <a:pt x="0" y="374"/>
                    <a:pt x="1" y="373"/>
                  </a:cubicBezTo>
                  <a:cubicBezTo>
                    <a:pt x="1" y="372"/>
                    <a:pt x="10" y="379"/>
                    <a:pt x="13" y="378"/>
                  </a:cubicBezTo>
                  <a:cubicBezTo>
                    <a:pt x="21" y="373"/>
                    <a:pt x="2" y="340"/>
                    <a:pt x="5" y="332"/>
                  </a:cubicBezTo>
                  <a:cubicBezTo>
                    <a:pt x="6" y="330"/>
                    <a:pt x="10" y="316"/>
                    <a:pt x="10" y="316"/>
                  </a:cubicBezTo>
                  <a:cubicBezTo>
                    <a:pt x="17" y="313"/>
                    <a:pt x="25" y="340"/>
                    <a:pt x="38" y="355"/>
                  </a:cubicBezTo>
                  <a:close/>
                </a:path>
              </a:pathLst>
            </a:custGeom>
            <a:solidFill>
              <a:srgbClr val="DBDBFF"/>
            </a:solidFill>
            <a:ln w="25400">
              <a:solidFill>
                <a:srgbClr val="C7C7FB"/>
              </a:solidFill>
              <a:round/>
              <a:headEnd/>
              <a:tailEnd/>
            </a:ln>
          </p:spPr>
          <p:txBody>
            <a:bodyPr wrap="none"/>
            <a:lstStyle/>
            <a:p>
              <a:endParaRPr lang="en-US" sz="2805"/>
            </a:p>
          </p:txBody>
        </p:sp>
        <p:sp>
          <p:nvSpPr>
            <p:cNvPr id="59439" name="Freeform 47">
              <a:extLst>
                <a:ext uri="{FF2B5EF4-FFF2-40B4-BE49-F238E27FC236}">
                  <a16:creationId xmlns:a16="http://schemas.microsoft.com/office/drawing/2014/main" id="{0BCCA59C-2F37-CD60-6306-879EC323B97E}"/>
                </a:ext>
              </a:extLst>
            </p:cNvPr>
            <p:cNvSpPr>
              <a:spLocks noChangeArrowheads="1"/>
            </p:cNvSpPr>
            <p:nvPr/>
          </p:nvSpPr>
          <p:spPr bwMode="auto">
            <a:xfrm>
              <a:off x="5405" y="4006"/>
              <a:ext cx="142" cy="127"/>
            </a:xfrm>
            <a:custGeom>
              <a:avLst/>
              <a:gdLst>
                <a:gd name="T0" fmla="*/ 136 w 142"/>
                <a:gd name="T1" fmla="*/ 72 h 127"/>
                <a:gd name="T2" fmla="*/ 105 w 142"/>
                <a:gd name="T3" fmla="*/ 64 h 127"/>
                <a:gd name="T4" fmla="*/ 99 w 142"/>
                <a:gd name="T5" fmla="*/ 58 h 127"/>
                <a:gd name="T6" fmla="*/ 93 w 142"/>
                <a:gd name="T7" fmla="*/ 49 h 127"/>
                <a:gd name="T8" fmla="*/ 85 w 142"/>
                <a:gd name="T9" fmla="*/ 37 h 127"/>
                <a:gd name="T10" fmla="*/ 80 w 142"/>
                <a:gd name="T11" fmla="*/ 24 h 127"/>
                <a:gd name="T12" fmla="*/ 69 w 142"/>
                <a:gd name="T13" fmla="*/ 8 h 127"/>
                <a:gd name="T14" fmla="*/ 65 w 142"/>
                <a:gd name="T15" fmla="*/ 0 h 127"/>
                <a:gd name="T16" fmla="*/ 60 w 142"/>
                <a:gd name="T17" fmla="*/ 17 h 127"/>
                <a:gd name="T18" fmla="*/ 65 w 142"/>
                <a:gd name="T19" fmla="*/ 34 h 127"/>
                <a:gd name="T20" fmla="*/ 11 w 142"/>
                <a:gd name="T21" fmla="*/ 24 h 127"/>
                <a:gd name="T22" fmla="*/ 7 w 142"/>
                <a:gd name="T23" fmla="*/ 36 h 127"/>
                <a:gd name="T24" fmla="*/ 47 w 142"/>
                <a:gd name="T25" fmla="*/ 45 h 127"/>
                <a:gd name="T26" fmla="*/ 2 w 142"/>
                <a:gd name="T27" fmla="*/ 43 h 127"/>
                <a:gd name="T28" fmla="*/ 1 w 142"/>
                <a:gd name="T29" fmla="*/ 51 h 127"/>
                <a:gd name="T30" fmla="*/ 44 w 142"/>
                <a:gd name="T31" fmla="*/ 61 h 127"/>
                <a:gd name="T32" fmla="*/ 36 w 142"/>
                <a:gd name="T33" fmla="*/ 73 h 127"/>
                <a:gd name="T34" fmla="*/ 40 w 142"/>
                <a:gd name="T35" fmla="*/ 90 h 127"/>
                <a:gd name="T36" fmla="*/ 85 w 142"/>
                <a:gd name="T37" fmla="*/ 94 h 127"/>
                <a:gd name="T38" fmla="*/ 135 w 142"/>
                <a:gd name="T39" fmla="*/ 123 h 127"/>
                <a:gd name="T40" fmla="*/ 138 w 142"/>
                <a:gd name="T41" fmla="*/ 94 h 127"/>
                <a:gd name="T42" fmla="*/ 136 w 142"/>
                <a:gd name="T43" fmla="*/ 72 h 127"/>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142"/>
                <a:gd name="T67" fmla="*/ 0 h 127"/>
                <a:gd name="T68" fmla="*/ 142 w 142"/>
                <a:gd name="T69" fmla="*/ 127 h 127"/>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142" h="127">
                  <a:moveTo>
                    <a:pt x="136" y="72"/>
                  </a:moveTo>
                  <a:cubicBezTo>
                    <a:pt x="136" y="72"/>
                    <a:pt x="110" y="67"/>
                    <a:pt x="105" y="64"/>
                  </a:cubicBezTo>
                  <a:cubicBezTo>
                    <a:pt x="102" y="62"/>
                    <a:pt x="98" y="60"/>
                    <a:pt x="99" y="58"/>
                  </a:cubicBezTo>
                  <a:cubicBezTo>
                    <a:pt x="98" y="57"/>
                    <a:pt x="94" y="50"/>
                    <a:pt x="93" y="49"/>
                  </a:cubicBezTo>
                  <a:cubicBezTo>
                    <a:pt x="95" y="46"/>
                    <a:pt x="87" y="39"/>
                    <a:pt x="85" y="37"/>
                  </a:cubicBezTo>
                  <a:cubicBezTo>
                    <a:pt x="82" y="34"/>
                    <a:pt x="81" y="28"/>
                    <a:pt x="80" y="24"/>
                  </a:cubicBezTo>
                  <a:cubicBezTo>
                    <a:pt x="77" y="21"/>
                    <a:pt x="70" y="11"/>
                    <a:pt x="69" y="8"/>
                  </a:cubicBezTo>
                  <a:cubicBezTo>
                    <a:pt x="68" y="6"/>
                    <a:pt x="66" y="0"/>
                    <a:pt x="65" y="0"/>
                  </a:cubicBezTo>
                  <a:cubicBezTo>
                    <a:pt x="62" y="0"/>
                    <a:pt x="61" y="11"/>
                    <a:pt x="60" y="17"/>
                  </a:cubicBezTo>
                  <a:cubicBezTo>
                    <a:pt x="60" y="23"/>
                    <a:pt x="80" y="36"/>
                    <a:pt x="65" y="34"/>
                  </a:cubicBezTo>
                  <a:cubicBezTo>
                    <a:pt x="49" y="33"/>
                    <a:pt x="19" y="24"/>
                    <a:pt x="11" y="24"/>
                  </a:cubicBezTo>
                  <a:cubicBezTo>
                    <a:pt x="3" y="25"/>
                    <a:pt x="6" y="33"/>
                    <a:pt x="7" y="36"/>
                  </a:cubicBezTo>
                  <a:cubicBezTo>
                    <a:pt x="8" y="39"/>
                    <a:pt x="47" y="42"/>
                    <a:pt x="47" y="45"/>
                  </a:cubicBezTo>
                  <a:cubicBezTo>
                    <a:pt x="46" y="48"/>
                    <a:pt x="10" y="37"/>
                    <a:pt x="2" y="43"/>
                  </a:cubicBezTo>
                  <a:cubicBezTo>
                    <a:pt x="0" y="44"/>
                    <a:pt x="1" y="49"/>
                    <a:pt x="1" y="51"/>
                  </a:cubicBezTo>
                  <a:cubicBezTo>
                    <a:pt x="4" y="57"/>
                    <a:pt x="43" y="58"/>
                    <a:pt x="44" y="61"/>
                  </a:cubicBezTo>
                  <a:cubicBezTo>
                    <a:pt x="45" y="64"/>
                    <a:pt x="37" y="70"/>
                    <a:pt x="36" y="73"/>
                  </a:cubicBezTo>
                  <a:cubicBezTo>
                    <a:pt x="36" y="78"/>
                    <a:pt x="37" y="87"/>
                    <a:pt x="40" y="90"/>
                  </a:cubicBezTo>
                  <a:cubicBezTo>
                    <a:pt x="48" y="97"/>
                    <a:pt x="75" y="90"/>
                    <a:pt x="85" y="94"/>
                  </a:cubicBezTo>
                  <a:cubicBezTo>
                    <a:pt x="98" y="98"/>
                    <a:pt x="123" y="127"/>
                    <a:pt x="135" y="123"/>
                  </a:cubicBezTo>
                  <a:cubicBezTo>
                    <a:pt x="142" y="121"/>
                    <a:pt x="138" y="94"/>
                    <a:pt x="138" y="94"/>
                  </a:cubicBezTo>
                  <a:cubicBezTo>
                    <a:pt x="138" y="88"/>
                    <a:pt x="141" y="75"/>
                    <a:pt x="136" y="72"/>
                  </a:cubicBezTo>
                  <a:close/>
                </a:path>
              </a:pathLst>
            </a:custGeom>
            <a:solidFill>
              <a:srgbClr val="FFB672"/>
            </a:solidFill>
            <a:ln>
              <a:noFill/>
            </a:ln>
            <a:extLst>
              <a:ext uri="{91240B29-F687-4F45-9708-019B960494DF}">
                <a14:hiddenLine xmlns:a14="http://schemas.microsoft.com/office/drawing/2010/main" w="25400">
                  <a:solidFill>
                    <a:srgbClr val="000000"/>
                  </a:solidFill>
                  <a:round/>
                  <a:headEnd/>
                  <a:tailEnd/>
                </a14:hiddenLine>
              </a:ext>
            </a:extLst>
          </p:spPr>
          <p:txBody>
            <a:bodyPr wrap="none"/>
            <a:lstStyle/>
            <a:p>
              <a:endParaRPr lang="en-US" sz="2805"/>
            </a:p>
          </p:txBody>
        </p:sp>
        <p:sp>
          <p:nvSpPr>
            <p:cNvPr id="59440" name="Oval 48">
              <a:extLst>
                <a:ext uri="{FF2B5EF4-FFF2-40B4-BE49-F238E27FC236}">
                  <a16:creationId xmlns:a16="http://schemas.microsoft.com/office/drawing/2014/main" id="{960D83EC-CE19-1812-1D81-1C6C769175FF}"/>
                </a:ext>
              </a:extLst>
            </p:cNvPr>
            <p:cNvSpPr>
              <a:spLocks noChangeArrowheads="1"/>
            </p:cNvSpPr>
            <p:nvPr/>
          </p:nvSpPr>
          <p:spPr bwMode="auto">
            <a:xfrm>
              <a:off x="5224" y="4157"/>
              <a:ext cx="92" cy="81"/>
            </a:xfrm>
            <a:prstGeom prst="ellipse">
              <a:avLst/>
            </a:prstGeom>
            <a:solidFill>
              <a:srgbClr val="FAFAE4"/>
            </a:solidFill>
            <a:ln>
              <a:noFill/>
            </a:ln>
            <a:extLst>
              <a:ext uri="{91240B29-F687-4F45-9708-019B960494DF}">
                <a14:hiddenLine xmlns:a14="http://schemas.microsoft.com/office/drawing/2010/main" w="25400">
                  <a:solidFill>
                    <a:srgbClr val="000000"/>
                  </a:solidFill>
                  <a:round/>
                  <a:headEnd/>
                  <a:tailEnd/>
                </a14:hiddenLine>
              </a:ext>
            </a:extLst>
          </p:spPr>
          <p:txBody>
            <a:bodyPr wrap="none"/>
            <a:lstStyle>
              <a:lvl1pPr>
                <a:defRPr b="1">
                  <a:solidFill>
                    <a:schemeClr val="tx1"/>
                  </a:solidFill>
                  <a:latin typeface="Times New Roman" panose="02020603050405020304" pitchFamily="18" charset="0"/>
                </a:defRPr>
              </a:lvl1pPr>
              <a:lvl2pPr marL="742950" indent="-285750">
                <a:defRPr b="1">
                  <a:solidFill>
                    <a:schemeClr val="tx1"/>
                  </a:solidFill>
                  <a:latin typeface="Times New Roman" panose="02020603050405020304" pitchFamily="18" charset="0"/>
                </a:defRPr>
              </a:lvl2pPr>
              <a:lvl3pPr marL="1143000" indent="-228600">
                <a:defRPr b="1">
                  <a:solidFill>
                    <a:schemeClr val="tx1"/>
                  </a:solidFill>
                  <a:latin typeface="Times New Roman" panose="02020603050405020304" pitchFamily="18" charset="0"/>
                </a:defRPr>
              </a:lvl3pPr>
              <a:lvl4pPr marL="1600200" indent="-228600">
                <a:defRPr b="1">
                  <a:solidFill>
                    <a:schemeClr val="tx1"/>
                  </a:solidFill>
                  <a:latin typeface="Times New Roman" panose="02020603050405020304" pitchFamily="18" charset="0"/>
                </a:defRPr>
              </a:lvl4pPr>
              <a:lvl5pPr marL="2057400" indent="-228600">
                <a:defRPr b="1">
                  <a:solidFill>
                    <a:schemeClr val="tx1"/>
                  </a:solidFill>
                  <a:latin typeface="Times New Roman" panose="02020603050405020304" pitchFamily="18" charset="0"/>
                </a:defRPr>
              </a:lvl5pPr>
              <a:lvl6pPr marL="2514600" indent="-228600" eaLnBrk="0" fontAlgn="base" hangingPunct="0">
                <a:spcBef>
                  <a:spcPct val="0"/>
                </a:spcBef>
                <a:spcAft>
                  <a:spcPct val="0"/>
                </a:spcAft>
                <a:defRPr b="1">
                  <a:solidFill>
                    <a:schemeClr val="tx1"/>
                  </a:solidFill>
                  <a:latin typeface="Times New Roman" panose="02020603050405020304" pitchFamily="18" charset="0"/>
                </a:defRPr>
              </a:lvl6pPr>
              <a:lvl7pPr marL="2971800" indent="-228600" eaLnBrk="0" fontAlgn="base" hangingPunct="0">
                <a:spcBef>
                  <a:spcPct val="0"/>
                </a:spcBef>
                <a:spcAft>
                  <a:spcPct val="0"/>
                </a:spcAft>
                <a:defRPr b="1">
                  <a:solidFill>
                    <a:schemeClr val="tx1"/>
                  </a:solidFill>
                  <a:latin typeface="Times New Roman" panose="02020603050405020304" pitchFamily="18" charset="0"/>
                </a:defRPr>
              </a:lvl7pPr>
              <a:lvl8pPr marL="3429000" indent="-228600" eaLnBrk="0" fontAlgn="base" hangingPunct="0">
                <a:spcBef>
                  <a:spcPct val="0"/>
                </a:spcBef>
                <a:spcAft>
                  <a:spcPct val="0"/>
                </a:spcAft>
                <a:defRPr b="1">
                  <a:solidFill>
                    <a:schemeClr val="tx1"/>
                  </a:solidFill>
                  <a:latin typeface="Times New Roman" panose="02020603050405020304" pitchFamily="18" charset="0"/>
                </a:defRPr>
              </a:lvl8pPr>
              <a:lvl9pPr marL="3886200" indent="-228600" eaLnBrk="0" fontAlgn="base" hangingPunct="0">
                <a:spcBef>
                  <a:spcPct val="0"/>
                </a:spcBef>
                <a:spcAft>
                  <a:spcPct val="0"/>
                </a:spcAft>
                <a:defRPr b="1">
                  <a:solidFill>
                    <a:schemeClr val="tx1"/>
                  </a:solidFill>
                  <a:latin typeface="Times New Roman" panose="02020603050405020304" pitchFamily="18" charset="0"/>
                </a:defRPr>
              </a:lvl9pPr>
            </a:lstStyle>
            <a:p>
              <a:endParaRPr lang="en-US" altLang="en-US" sz="2805"/>
            </a:p>
          </p:txBody>
        </p:sp>
        <p:sp>
          <p:nvSpPr>
            <p:cNvPr id="59441" name="Oval 49">
              <a:extLst>
                <a:ext uri="{FF2B5EF4-FFF2-40B4-BE49-F238E27FC236}">
                  <a16:creationId xmlns:a16="http://schemas.microsoft.com/office/drawing/2014/main" id="{4CE0FD33-CAF3-1537-28F4-418653B8D85E}"/>
                </a:ext>
              </a:extLst>
            </p:cNvPr>
            <p:cNvSpPr>
              <a:spLocks noChangeArrowheads="1"/>
            </p:cNvSpPr>
            <p:nvPr/>
          </p:nvSpPr>
          <p:spPr bwMode="auto">
            <a:xfrm>
              <a:off x="5222" y="4152"/>
              <a:ext cx="93" cy="94"/>
            </a:xfrm>
            <a:prstGeom prst="ellipse">
              <a:avLst/>
            </a:prstGeom>
            <a:solidFill>
              <a:srgbClr val="DCDCDC"/>
            </a:solidFill>
            <a:ln>
              <a:noFill/>
            </a:ln>
            <a:extLst>
              <a:ext uri="{91240B29-F687-4F45-9708-019B960494DF}">
                <a14:hiddenLine xmlns:a14="http://schemas.microsoft.com/office/drawing/2010/main" w="25400">
                  <a:solidFill>
                    <a:srgbClr val="000000"/>
                  </a:solidFill>
                  <a:round/>
                  <a:headEnd/>
                  <a:tailEnd/>
                </a14:hiddenLine>
              </a:ext>
            </a:extLst>
          </p:spPr>
          <p:txBody>
            <a:bodyPr wrap="none"/>
            <a:lstStyle>
              <a:lvl1pPr>
                <a:defRPr b="1">
                  <a:solidFill>
                    <a:schemeClr val="tx1"/>
                  </a:solidFill>
                  <a:latin typeface="Times New Roman" panose="02020603050405020304" pitchFamily="18" charset="0"/>
                </a:defRPr>
              </a:lvl1pPr>
              <a:lvl2pPr marL="742950" indent="-285750">
                <a:defRPr b="1">
                  <a:solidFill>
                    <a:schemeClr val="tx1"/>
                  </a:solidFill>
                  <a:latin typeface="Times New Roman" panose="02020603050405020304" pitchFamily="18" charset="0"/>
                </a:defRPr>
              </a:lvl2pPr>
              <a:lvl3pPr marL="1143000" indent="-228600">
                <a:defRPr b="1">
                  <a:solidFill>
                    <a:schemeClr val="tx1"/>
                  </a:solidFill>
                  <a:latin typeface="Times New Roman" panose="02020603050405020304" pitchFamily="18" charset="0"/>
                </a:defRPr>
              </a:lvl3pPr>
              <a:lvl4pPr marL="1600200" indent="-228600">
                <a:defRPr b="1">
                  <a:solidFill>
                    <a:schemeClr val="tx1"/>
                  </a:solidFill>
                  <a:latin typeface="Times New Roman" panose="02020603050405020304" pitchFamily="18" charset="0"/>
                </a:defRPr>
              </a:lvl4pPr>
              <a:lvl5pPr marL="2057400" indent="-228600">
                <a:defRPr b="1">
                  <a:solidFill>
                    <a:schemeClr val="tx1"/>
                  </a:solidFill>
                  <a:latin typeface="Times New Roman" panose="02020603050405020304" pitchFamily="18" charset="0"/>
                </a:defRPr>
              </a:lvl5pPr>
              <a:lvl6pPr marL="2514600" indent="-228600" eaLnBrk="0" fontAlgn="base" hangingPunct="0">
                <a:spcBef>
                  <a:spcPct val="0"/>
                </a:spcBef>
                <a:spcAft>
                  <a:spcPct val="0"/>
                </a:spcAft>
                <a:defRPr b="1">
                  <a:solidFill>
                    <a:schemeClr val="tx1"/>
                  </a:solidFill>
                  <a:latin typeface="Times New Roman" panose="02020603050405020304" pitchFamily="18" charset="0"/>
                </a:defRPr>
              </a:lvl6pPr>
              <a:lvl7pPr marL="2971800" indent="-228600" eaLnBrk="0" fontAlgn="base" hangingPunct="0">
                <a:spcBef>
                  <a:spcPct val="0"/>
                </a:spcBef>
                <a:spcAft>
                  <a:spcPct val="0"/>
                </a:spcAft>
                <a:defRPr b="1">
                  <a:solidFill>
                    <a:schemeClr val="tx1"/>
                  </a:solidFill>
                  <a:latin typeface="Times New Roman" panose="02020603050405020304" pitchFamily="18" charset="0"/>
                </a:defRPr>
              </a:lvl7pPr>
              <a:lvl8pPr marL="3429000" indent="-228600" eaLnBrk="0" fontAlgn="base" hangingPunct="0">
                <a:spcBef>
                  <a:spcPct val="0"/>
                </a:spcBef>
                <a:spcAft>
                  <a:spcPct val="0"/>
                </a:spcAft>
                <a:defRPr b="1">
                  <a:solidFill>
                    <a:schemeClr val="tx1"/>
                  </a:solidFill>
                  <a:latin typeface="Times New Roman" panose="02020603050405020304" pitchFamily="18" charset="0"/>
                </a:defRPr>
              </a:lvl8pPr>
              <a:lvl9pPr marL="3886200" indent="-228600" eaLnBrk="0" fontAlgn="base" hangingPunct="0">
                <a:spcBef>
                  <a:spcPct val="0"/>
                </a:spcBef>
                <a:spcAft>
                  <a:spcPct val="0"/>
                </a:spcAft>
                <a:defRPr b="1">
                  <a:solidFill>
                    <a:schemeClr val="tx1"/>
                  </a:solidFill>
                  <a:latin typeface="Times New Roman" panose="02020603050405020304" pitchFamily="18" charset="0"/>
                </a:defRPr>
              </a:lvl9pPr>
            </a:lstStyle>
            <a:p>
              <a:endParaRPr lang="en-US" altLang="en-US" sz="2805"/>
            </a:p>
          </p:txBody>
        </p:sp>
        <p:sp>
          <p:nvSpPr>
            <p:cNvPr id="59442" name="Freeform 50">
              <a:extLst>
                <a:ext uri="{FF2B5EF4-FFF2-40B4-BE49-F238E27FC236}">
                  <a16:creationId xmlns:a16="http://schemas.microsoft.com/office/drawing/2014/main" id="{37CC79B6-8414-2FC6-F621-6C578CAB50CB}"/>
                </a:ext>
              </a:extLst>
            </p:cNvPr>
            <p:cNvSpPr>
              <a:spLocks noChangeArrowheads="1"/>
            </p:cNvSpPr>
            <p:nvPr/>
          </p:nvSpPr>
          <p:spPr bwMode="auto">
            <a:xfrm>
              <a:off x="5277" y="4155"/>
              <a:ext cx="54" cy="91"/>
            </a:xfrm>
            <a:custGeom>
              <a:avLst/>
              <a:gdLst>
                <a:gd name="T0" fmla="*/ 2 w 54"/>
                <a:gd name="T1" fmla="*/ 98 h 90"/>
                <a:gd name="T2" fmla="*/ 10 w 54"/>
                <a:gd name="T3" fmla="*/ 0 h 90"/>
                <a:gd name="T4" fmla="*/ 11 w 54"/>
                <a:gd name="T5" fmla="*/ 1 h 90"/>
                <a:gd name="T6" fmla="*/ 0 w 54"/>
                <a:gd name="T7" fmla="*/ 101 h 90"/>
                <a:gd name="T8" fmla="*/ 2 w 54"/>
                <a:gd name="T9" fmla="*/ 98 h 90"/>
                <a:gd name="T10" fmla="*/ 0 60000 65536"/>
                <a:gd name="T11" fmla="*/ 0 60000 65536"/>
                <a:gd name="T12" fmla="*/ 0 60000 65536"/>
                <a:gd name="T13" fmla="*/ 0 60000 65536"/>
                <a:gd name="T14" fmla="*/ 0 60000 65536"/>
                <a:gd name="T15" fmla="*/ 0 w 54"/>
                <a:gd name="T16" fmla="*/ 0 h 90"/>
                <a:gd name="T17" fmla="*/ 54 w 54"/>
                <a:gd name="T18" fmla="*/ 90 h 90"/>
              </a:gdLst>
              <a:ahLst/>
              <a:cxnLst>
                <a:cxn ang="T10">
                  <a:pos x="T0" y="T1"/>
                </a:cxn>
                <a:cxn ang="T11">
                  <a:pos x="T2" y="T3"/>
                </a:cxn>
                <a:cxn ang="T12">
                  <a:pos x="T4" y="T5"/>
                </a:cxn>
                <a:cxn ang="T13">
                  <a:pos x="T6" y="T7"/>
                </a:cxn>
                <a:cxn ang="T14">
                  <a:pos x="T8" y="T9"/>
                </a:cxn>
              </a:cxnLst>
              <a:rect l="T15" t="T16" r="T17" b="T18"/>
              <a:pathLst>
                <a:path w="54" h="90">
                  <a:moveTo>
                    <a:pt x="2" y="87"/>
                  </a:moveTo>
                  <a:cubicBezTo>
                    <a:pt x="33" y="68"/>
                    <a:pt x="37" y="25"/>
                    <a:pt x="10" y="0"/>
                  </a:cubicBezTo>
                  <a:cubicBezTo>
                    <a:pt x="11" y="1"/>
                    <a:pt x="11" y="1"/>
                    <a:pt x="11" y="1"/>
                  </a:cubicBezTo>
                  <a:cubicBezTo>
                    <a:pt x="54" y="18"/>
                    <a:pt x="47" y="83"/>
                    <a:pt x="0" y="90"/>
                  </a:cubicBezTo>
                  <a:cubicBezTo>
                    <a:pt x="0" y="90"/>
                    <a:pt x="2" y="88"/>
                    <a:pt x="2" y="87"/>
                  </a:cubicBezTo>
                  <a:close/>
                </a:path>
              </a:pathLst>
            </a:custGeom>
            <a:solidFill>
              <a:srgbClr val="919191"/>
            </a:solidFill>
            <a:ln>
              <a:noFill/>
            </a:ln>
            <a:extLst>
              <a:ext uri="{91240B29-F687-4F45-9708-019B960494DF}">
                <a14:hiddenLine xmlns:a14="http://schemas.microsoft.com/office/drawing/2010/main" w="25400">
                  <a:solidFill>
                    <a:srgbClr val="000000"/>
                  </a:solidFill>
                  <a:round/>
                  <a:headEnd/>
                  <a:tailEnd/>
                </a14:hiddenLine>
              </a:ext>
            </a:extLst>
          </p:spPr>
          <p:txBody>
            <a:bodyPr wrap="none"/>
            <a:lstStyle/>
            <a:p>
              <a:endParaRPr lang="en-US" sz="2805"/>
            </a:p>
          </p:txBody>
        </p:sp>
        <p:sp>
          <p:nvSpPr>
            <p:cNvPr id="59443" name="Freeform 51">
              <a:extLst>
                <a:ext uri="{FF2B5EF4-FFF2-40B4-BE49-F238E27FC236}">
                  <a16:creationId xmlns:a16="http://schemas.microsoft.com/office/drawing/2014/main" id="{5F761148-5A38-DF7F-C6A1-13E758914B69}"/>
                </a:ext>
              </a:extLst>
            </p:cNvPr>
            <p:cNvSpPr>
              <a:spLocks noChangeArrowheads="1"/>
            </p:cNvSpPr>
            <p:nvPr/>
          </p:nvSpPr>
          <p:spPr bwMode="auto">
            <a:xfrm>
              <a:off x="5221" y="4155"/>
              <a:ext cx="61" cy="70"/>
            </a:xfrm>
            <a:custGeom>
              <a:avLst/>
              <a:gdLst>
                <a:gd name="T0" fmla="*/ 5 w 61"/>
                <a:gd name="T1" fmla="*/ 39 h 71"/>
                <a:gd name="T2" fmla="*/ 13 w 61"/>
                <a:gd name="T3" fmla="*/ 13 h 71"/>
                <a:gd name="T4" fmla="*/ 13 w 61"/>
                <a:gd name="T5" fmla="*/ 13 h 71"/>
                <a:gd name="T6" fmla="*/ 55 w 61"/>
                <a:gd name="T7" fmla="*/ 35 h 71"/>
                <a:gd name="T8" fmla="*/ 5 w 61"/>
                <a:gd name="T9" fmla="*/ 40 h 71"/>
                <a:gd name="T10" fmla="*/ 5 w 61"/>
                <a:gd name="T11" fmla="*/ 39 h 71"/>
                <a:gd name="T12" fmla="*/ 0 60000 65536"/>
                <a:gd name="T13" fmla="*/ 0 60000 65536"/>
                <a:gd name="T14" fmla="*/ 0 60000 65536"/>
                <a:gd name="T15" fmla="*/ 0 60000 65536"/>
                <a:gd name="T16" fmla="*/ 0 60000 65536"/>
                <a:gd name="T17" fmla="*/ 0 60000 65536"/>
                <a:gd name="T18" fmla="*/ 0 w 61"/>
                <a:gd name="T19" fmla="*/ 0 h 71"/>
                <a:gd name="T20" fmla="*/ 61 w 61"/>
                <a:gd name="T21" fmla="*/ 71 h 71"/>
              </a:gdLst>
              <a:ahLst/>
              <a:cxnLst>
                <a:cxn ang="T12">
                  <a:pos x="T0" y="T1"/>
                </a:cxn>
                <a:cxn ang="T13">
                  <a:pos x="T2" y="T3"/>
                </a:cxn>
                <a:cxn ang="T14">
                  <a:pos x="T4" y="T5"/>
                </a:cxn>
                <a:cxn ang="T15">
                  <a:pos x="T6" y="T7"/>
                </a:cxn>
                <a:cxn ang="T16">
                  <a:pos x="T8" y="T9"/>
                </a:cxn>
                <a:cxn ang="T17">
                  <a:pos x="T10" y="T11"/>
                </a:cxn>
              </a:cxnLst>
              <a:rect l="T18" t="T19" r="T20" b="T21"/>
              <a:pathLst>
                <a:path w="61" h="71">
                  <a:moveTo>
                    <a:pt x="5" y="50"/>
                  </a:moveTo>
                  <a:cubicBezTo>
                    <a:pt x="0" y="38"/>
                    <a:pt x="2" y="22"/>
                    <a:pt x="13" y="13"/>
                  </a:cubicBezTo>
                  <a:cubicBezTo>
                    <a:pt x="13" y="13"/>
                    <a:pt x="13" y="13"/>
                    <a:pt x="13" y="13"/>
                  </a:cubicBezTo>
                  <a:cubicBezTo>
                    <a:pt x="34" y="0"/>
                    <a:pt x="61" y="19"/>
                    <a:pt x="55" y="42"/>
                  </a:cubicBezTo>
                  <a:cubicBezTo>
                    <a:pt x="50" y="66"/>
                    <a:pt x="18" y="71"/>
                    <a:pt x="5" y="51"/>
                  </a:cubicBezTo>
                  <a:cubicBezTo>
                    <a:pt x="5" y="51"/>
                    <a:pt x="5" y="50"/>
                    <a:pt x="5" y="50"/>
                  </a:cubicBezTo>
                  <a:close/>
                </a:path>
              </a:pathLst>
            </a:custGeom>
            <a:solidFill>
              <a:srgbClr val="808080"/>
            </a:solidFill>
            <a:ln>
              <a:noFill/>
            </a:ln>
            <a:extLst>
              <a:ext uri="{91240B29-F687-4F45-9708-019B960494DF}">
                <a14:hiddenLine xmlns:a14="http://schemas.microsoft.com/office/drawing/2010/main" w="25400">
                  <a:solidFill>
                    <a:srgbClr val="000000"/>
                  </a:solidFill>
                  <a:round/>
                  <a:headEnd/>
                  <a:tailEnd/>
                </a14:hiddenLine>
              </a:ext>
            </a:extLst>
          </p:spPr>
          <p:txBody>
            <a:bodyPr wrap="none"/>
            <a:lstStyle/>
            <a:p>
              <a:endParaRPr lang="en-US" sz="2805"/>
            </a:p>
          </p:txBody>
        </p:sp>
        <p:sp>
          <p:nvSpPr>
            <p:cNvPr id="59444" name="Oval 52">
              <a:extLst>
                <a:ext uri="{FF2B5EF4-FFF2-40B4-BE49-F238E27FC236}">
                  <a16:creationId xmlns:a16="http://schemas.microsoft.com/office/drawing/2014/main" id="{44FF158B-1778-6B82-2ED0-3D60800910A7}"/>
                </a:ext>
              </a:extLst>
            </p:cNvPr>
            <p:cNvSpPr>
              <a:spLocks noChangeArrowheads="1"/>
            </p:cNvSpPr>
            <p:nvPr/>
          </p:nvSpPr>
          <p:spPr bwMode="auto">
            <a:xfrm>
              <a:off x="5245" y="4174"/>
              <a:ext cx="49" cy="51"/>
            </a:xfrm>
            <a:prstGeom prst="ellipse">
              <a:avLst/>
            </a:prstGeom>
            <a:solidFill>
              <a:srgbClr val="FFFFFF"/>
            </a:solidFill>
            <a:ln>
              <a:noFill/>
            </a:ln>
            <a:extLst>
              <a:ext uri="{91240B29-F687-4F45-9708-019B960494DF}">
                <a14:hiddenLine xmlns:a14="http://schemas.microsoft.com/office/drawing/2010/main" w="25400">
                  <a:solidFill>
                    <a:srgbClr val="000000"/>
                  </a:solidFill>
                  <a:round/>
                  <a:headEnd/>
                  <a:tailEnd/>
                </a14:hiddenLine>
              </a:ext>
            </a:extLst>
          </p:spPr>
          <p:txBody>
            <a:bodyPr wrap="none"/>
            <a:lstStyle>
              <a:lvl1pPr>
                <a:defRPr b="1">
                  <a:solidFill>
                    <a:schemeClr val="tx1"/>
                  </a:solidFill>
                  <a:latin typeface="Times New Roman" panose="02020603050405020304" pitchFamily="18" charset="0"/>
                </a:defRPr>
              </a:lvl1pPr>
              <a:lvl2pPr marL="742950" indent="-285750">
                <a:defRPr b="1">
                  <a:solidFill>
                    <a:schemeClr val="tx1"/>
                  </a:solidFill>
                  <a:latin typeface="Times New Roman" panose="02020603050405020304" pitchFamily="18" charset="0"/>
                </a:defRPr>
              </a:lvl2pPr>
              <a:lvl3pPr marL="1143000" indent="-228600">
                <a:defRPr b="1">
                  <a:solidFill>
                    <a:schemeClr val="tx1"/>
                  </a:solidFill>
                  <a:latin typeface="Times New Roman" panose="02020603050405020304" pitchFamily="18" charset="0"/>
                </a:defRPr>
              </a:lvl3pPr>
              <a:lvl4pPr marL="1600200" indent="-228600">
                <a:defRPr b="1">
                  <a:solidFill>
                    <a:schemeClr val="tx1"/>
                  </a:solidFill>
                  <a:latin typeface="Times New Roman" panose="02020603050405020304" pitchFamily="18" charset="0"/>
                </a:defRPr>
              </a:lvl4pPr>
              <a:lvl5pPr marL="2057400" indent="-228600">
                <a:defRPr b="1">
                  <a:solidFill>
                    <a:schemeClr val="tx1"/>
                  </a:solidFill>
                  <a:latin typeface="Times New Roman" panose="02020603050405020304" pitchFamily="18" charset="0"/>
                </a:defRPr>
              </a:lvl5pPr>
              <a:lvl6pPr marL="2514600" indent="-228600" eaLnBrk="0" fontAlgn="base" hangingPunct="0">
                <a:spcBef>
                  <a:spcPct val="0"/>
                </a:spcBef>
                <a:spcAft>
                  <a:spcPct val="0"/>
                </a:spcAft>
                <a:defRPr b="1">
                  <a:solidFill>
                    <a:schemeClr val="tx1"/>
                  </a:solidFill>
                  <a:latin typeface="Times New Roman" panose="02020603050405020304" pitchFamily="18" charset="0"/>
                </a:defRPr>
              </a:lvl6pPr>
              <a:lvl7pPr marL="2971800" indent="-228600" eaLnBrk="0" fontAlgn="base" hangingPunct="0">
                <a:spcBef>
                  <a:spcPct val="0"/>
                </a:spcBef>
                <a:spcAft>
                  <a:spcPct val="0"/>
                </a:spcAft>
                <a:defRPr b="1">
                  <a:solidFill>
                    <a:schemeClr val="tx1"/>
                  </a:solidFill>
                  <a:latin typeface="Times New Roman" panose="02020603050405020304" pitchFamily="18" charset="0"/>
                </a:defRPr>
              </a:lvl7pPr>
              <a:lvl8pPr marL="3429000" indent="-228600" eaLnBrk="0" fontAlgn="base" hangingPunct="0">
                <a:spcBef>
                  <a:spcPct val="0"/>
                </a:spcBef>
                <a:spcAft>
                  <a:spcPct val="0"/>
                </a:spcAft>
                <a:defRPr b="1">
                  <a:solidFill>
                    <a:schemeClr val="tx1"/>
                  </a:solidFill>
                  <a:latin typeface="Times New Roman" panose="02020603050405020304" pitchFamily="18" charset="0"/>
                </a:defRPr>
              </a:lvl8pPr>
              <a:lvl9pPr marL="3886200" indent="-228600" eaLnBrk="0" fontAlgn="base" hangingPunct="0">
                <a:spcBef>
                  <a:spcPct val="0"/>
                </a:spcBef>
                <a:spcAft>
                  <a:spcPct val="0"/>
                </a:spcAft>
                <a:defRPr b="1">
                  <a:solidFill>
                    <a:schemeClr val="tx1"/>
                  </a:solidFill>
                  <a:latin typeface="Times New Roman" panose="02020603050405020304" pitchFamily="18" charset="0"/>
                </a:defRPr>
              </a:lvl9pPr>
            </a:lstStyle>
            <a:p>
              <a:endParaRPr lang="en-US" altLang="en-US" sz="2805"/>
            </a:p>
          </p:txBody>
        </p:sp>
        <p:sp>
          <p:nvSpPr>
            <p:cNvPr id="59445" name="Oval 53">
              <a:extLst>
                <a:ext uri="{FF2B5EF4-FFF2-40B4-BE49-F238E27FC236}">
                  <a16:creationId xmlns:a16="http://schemas.microsoft.com/office/drawing/2014/main" id="{FF5BCFC3-39B2-CFAA-E14B-EF973421A37C}"/>
                </a:ext>
              </a:extLst>
            </p:cNvPr>
            <p:cNvSpPr>
              <a:spLocks noChangeArrowheads="1"/>
            </p:cNvSpPr>
            <p:nvPr/>
          </p:nvSpPr>
          <p:spPr bwMode="auto">
            <a:xfrm>
              <a:off x="5249" y="4177"/>
              <a:ext cx="42" cy="44"/>
            </a:xfrm>
            <a:prstGeom prst="ellipse">
              <a:avLst/>
            </a:prstGeom>
            <a:solidFill>
              <a:srgbClr val="8F460D"/>
            </a:solidFill>
            <a:ln>
              <a:noFill/>
            </a:ln>
            <a:extLst>
              <a:ext uri="{91240B29-F687-4F45-9708-019B960494DF}">
                <a14:hiddenLine xmlns:a14="http://schemas.microsoft.com/office/drawing/2010/main" w="25400">
                  <a:solidFill>
                    <a:srgbClr val="000000"/>
                  </a:solidFill>
                  <a:round/>
                  <a:headEnd/>
                  <a:tailEnd/>
                </a14:hiddenLine>
              </a:ext>
            </a:extLst>
          </p:spPr>
          <p:txBody>
            <a:bodyPr wrap="none"/>
            <a:lstStyle>
              <a:lvl1pPr>
                <a:defRPr b="1">
                  <a:solidFill>
                    <a:schemeClr val="tx1"/>
                  </a:solidFill>
                  <a:latin typeface="Times New Roman" panose="02020603050405020304" pitchFamily="18" charset="0"/>
                </a:defRPr>
              </a:lvl1pPr>
              <a:lvl2pPr marL="742950" indent="-285750">
                <a:defRPr b="1">
                  <a:solidFill>
                    <a:schemeClr val="tx1"/>
                  </a:solidFill>
                  <a:latin typeface="Times New Roman" panose="02020603050405020304" pitchFamily="18" charset="0"/>
                </a:defRPr>
              </a:lvl2pPr>
              <a:lvl3pPr marL="1143000" indent="-228600">
                <a:defRPr b="1">
                  <a:solidFill>
                    <a:schemeClr val="tx1"/>
                  </a:solidFill>
                  <a:latin typeface="Times New Roman" panose="02020603050405020304" pitchFamily="18" charset="0"/>
                </a:defRPr>
              </a:lvl3pPr>
              <a:lvl4pPr marL="1600200" indent="-228600">
                <a:defRPr b="1">
                  <a:solidFill>
                    <a:schemeClr val="tx1"/>
                  </a:solidFill>
                  <a:latin typeface="Times New Roman" panose="02020603050405020304" pitchFamily="18" charset="0"/>
                </a:defRPr>
              </a:lvl4pPr>
              <a:lvl5pPr marL="2057400" indent="-228600">
                <a:defRPr b="1">
                  <a:solidFill>
                    <a:schemeClr val="tx1"/>
                  </a:solidFill>
                  <a:latin typeface="Times New Roman" panose="02020603050405020304" pitchFamily="18" charset="0"/>
                </a:defRPr>
              </a:lvl5pPr>
              <a:lvl6pPr marL="2514600" indent="-228600" eaLnBrk="0" fontAlgn="base" hangingPunct="0">
                <a:spcBef>
                  <a:spcPct val="0"/>
                </a:spcBef>
                <a:spcAft>
                  <a:spcPct val="0"/>
                </a:spcAft>
                <a:defRPr b="1">
                  <a:solidFill>
                    <a:schemeClr val="tx1"/>
                  </a:solidFill>
                  <a:latin typeface="Times New Roman" panose="02020603050405020304" pitchFamily="18" charset="0"/>
                </a:defRPr>
              </a:lvl6pPr>
              <a:lvl7pPr marL="2971800" indent="-228600" eaLnBrk="0" fontAlgn="base" hangingPunct="0">
                <a:spcBef>
                  <a:spcPct val="0"/>
                </a:spcBef>
                <a:spcAft>
                  <a:spcPct val="0"/>
                </a:spcAft>
                <a:defRPr b="1">
                  <a:solidFill>
                    <a:schemeClr val="tx1"/>
                  </a:solidFill>
                  <a:latin typeface="Times New Roman" panose="02020603050405020304" pitchFamily="18" charset="0"/>
                </a:defRPr>
              </a:lvl7pPr>
              <a:lvl8pPr marL="3429000" indent="-228600" eaLnBrk="0" fontAlgn="base" hangingPunct="0">
                <a:spcBef>
                  <a:spcPct val="0"/>
                </a:spcBef>
                <a:spcAft>
                  <a:spcPct val="0"/>
                </a:spcAft>
                <a:defRPr b="1">
                  <a:solidFill>
                    <a:schemeClr val="tx1"/>
                  </a:solidFill>
                  <a:latin typeface="Times New Roman" panose="02020603050405020304" pitchFamily="18" charset="0"/>
                </a:defRPr>
              </a:lvl8pPr>
              <a:lvl9pPr marL="3886200" indent="-228600" eaLnBrk="0" fontAlgn="base" hangingPunct="0">
                <a:spcBef>
                  <a:spcPct val="0"/>
                </a:spcBef>
                <a:spcAft>
                  <a:spcPct val="0"/>
                </a:spcAft>
                <a:defRPr b="1">
                  <a:solidFill>
                    <a:schemeClr val="tx1"/>
                  </a:solidFill>
                  <a:latin typeface="Times New Roman" panose="02020603050405020304" pitchFamily="18" charset="0"/>
                </a:defRPr>
              </a:lvl9pPr>
            </a:lstStyle>
            <a:p>
              <a:endParaRPr lang="en-US" altLang="en-US" sz="2805"/>
            </a:p>
          </p:txBody>
        </p:sp>
        <p:sp>
          <p:nvSpPr>
            <p:cNvPr id="59446" name="Freeform 54">
              <a:extLst>
                <a:ext uri="{FF2B5EF4-FFF2-40B4-BE49-F238E27FC236}">
                  <a16:creationId xmlns:a16="http://schemas.microsoft.com/office/drawing/2014/main" id="{08C5D8A9-EA95-D6A9-DCF2-797F608FF1AB}"/>
                </a:ext>
              </a:extLst>
            </p:cNvPr>
            <p:cNvSpPr>
              <a:spLocks noChangeArrowheads="1"/>
            </p:cNvSpPr>
            <p:nvPr/>
          </p:nvSpPr>
          <p:spPr bwMode="auto">
            <a:xfrm>
              <a:off x="5192" y="4210"/>
              <a:ext cx="70" cy="66"/>
            </a:xfrm>
            <a:custGeom>
              <a:avLst/>
              <a:gdLst>
                <a:gd name="T0" fmla="*/ 44 w 70"/>
                <a:gd name="T1" fmla="*/ 51 h 67"/>
                <a:gd name="T2" fmla="*/ 60 w 70"/>
                <a:gd name="T3" fmla="*/ 42 h 67"/>
                <a:gd name="T4" fmla="*/ 63 w 70"/>
                <a:gd name="T5" fmla="*/ 39 h 67"/>
                <a:gd name="T6" fmla="*/ 63 w 70"/>
                <a:gd name="T7" fmla="*/ 33 h 67"/>
                <a:gd name="T8" fmla="*/ 65 w 70"/>
                <a:gd name="T9" fmla="*/ 33 h 67"/>
                <a:gd name="T10" fmla="*/ 63 w 70"/>
                <a:gd name="T11" fmla="*/ 29 h 67"/>
                <a:gd name="T12" fmla="*/ 67 w 70"/>
                <a:gd name="T13" fmla="*/ 19 h 67"/>
                <a:gd name="T14" fmla="*/ 63 w 70"/>
                <a:gd name="T15" fmla="*/ 16 h 67"/>
                <a:gd name="T16" fmla="*/ 70 w 70"/>
                <a:gd name="T17" fmla="*/ 13 h 67"/>
                <a:gd name="T18" fmla="*/ 68 w 70"/>
                <a:gd name="T19" fmla="*/ 3 h 67"/>
                <a:gd name="T20" fmla="*/ 52 w 70"/>
                <a:gd name="T21" fmla="*/ 3 h 67"/>
                <a:gd name="T22" fmla="*/ 57 w 70"/>
                <a:gd name="T23" fmla="*/ 2 h 67"/>
                <a:gd name="T24" fmla="*/ 47 w 70"/>
                <a:gd name="T25" fmla="*/ 0 h 67"/>
                <a:gd name="T26" fmla="*/ 34 w 70"/>
                <a:gd name="T27" fmla="*/ 8 h 67"/>
                <a:gd name="T28" fmla="*/ 25 w 70"/>
                <a:gd name="T29" fmla="*/ 16 h 67"/>
                <a:gd name="T30" fmla="*/ 15 w 70"/>
                <a:gd name="T31" fmla="*/ 29 h 67"/>
                <a:gd name="T32" fmla="*/ 0 w 70"/>
                <a:gd name="T33" fmla="*/ 33 h 67"/>
                <a:gd name="T34" fmla="*/ 5 w 70"/>
                <a:gd name="T35" fmla="*/ 51 h 67"/>
                <a:gd name="T36" fmla="*/ 21 w 70"/>
                <a:gd name="T37" fmla="*/ 56 h 67"/>
                <a:gd name="T38" fmla="*/ 26 w 70"/>
                <a:gd name="T39" fmla="*/ 56 h 67"/>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70"/>
                <a:gd name="T61" fmla="*/ 0 h 67"/>
                <a:gd name="T62" fmla="*/ 70 w 70"/>
                <a:gd name="T63" fmla="*/ 67 h 67"/>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70" h="67">
                  <a:moveTo>
                    <a:pt x="44" y="62"/>
                  </a:moveTo>
                  <a:lnTo>
                    <a:pt x="60" y="53"/>
                  </a:lnTo>
                  <a:lnTo>
                    <a:pt x="63" y="50"/>
                  </a:lnTo>
                  <a:lnTo>
                    <a:pt x="63" y="37"/>
                  </a:lnTo>
                  <a:lnTo>
                    <a:pt x="65" y="34"/>
                  </a:lnTo>
                  <a:lnTo>
                    <a:pt x="63" y="29"/>
                  </a:lnTo>
                  <a:lnTo>
                    <a:pt x="67" y="19"/>
                  </a:lnTo>
                  <a:lnTo>
                    <a:pt x="63" y="16"/>
                  </a:lnTo>
                  <a:lnTo>
                    <a:pt x="70" y="13"/>
                  </a:lnTo>
                  <a:lnTo>
                    <a:pt x="68" y="3"/>
                  </a:lnTo>
                  <a:lnTo>
                    <a:pt x="52" y="3"/>
                  </a:lnTo>
                  <a:lnTo>
                    <a:pt x="57" y="2"/>
                  </a:lnTo>
                  <a:lnTo>
                    <a:pt x="47" y="0"/>
                  </a:lnTo>
                  <a:lnTo>
                    <a:pt x="34" y="8"/>
                  </a:lnTo>
                  <a:lnTo>
                    <a:pt x="25" y="16"/>
                  </a:lnTo>
                  <a:lnTo>
                    <a:pt x="15" y="29"/>
                  </a:lnTo>
                  <a:lnTo>
                    <a:pt x="0" y="40"/>
                  </a:lnTo>
                  <a:lnTo>
                    <a:pt x="5" y="62"/>
                  </a:lnTo>
                  <a:lnTo>
                    <a:pt x="21" y="67"/>
                  </a:lnTo>
                  <a:lnTo>
                    <a:pt x="26" y="67"/>
                  </a:lnTo>
                  <a:close/>
                </a:path>
              </a:pathLst>
            </a:custGeom>
            <a:solidFill>
              <a:srgbClr val="FFB672"/>
            </a:solidFill>
            <a:ln>
              <a:noFill/>
            </a:ln>
            <a:extLst>
              <a:ext uri="{91240B29-F687-4F45-9708-019B960494DF}">
                <a14:hiddenLine xmlns:a14="http://schemas.microsoft.com/office/drawing/2010/main" w="25400">
                  <a:solidFill>
                    <a:srgbClr val="000000"/>
                  </a:solidFill>
                  <a:round/>
                  <a:headEnd/>
                  <a:tailEnd/>
                </a14:hiddenLine>
              </a:ext>
            </a:extLst>
          </p:spPr>
          <p:txBody>
            <a:bodyPr wrap="none"/>
            <a:lstStyle/>
            <a:p>
              <a:endParaRPr lang="en-US" sz="2805"/>
            </a:p>
          </p:txBody>
        </p:sp>
        <p:sp>
          <p:nvSpPr>
            <p:cNvPr id="59447" name="Freeform 55">
              <a:extLst>
                <a:ext uri="{FF2B5EF4-FFF2-40B4-BE49-F238E27FC236}">
                  <a16:creationId xmlns:a16="http://schemas.microsoft.com/office/drawing/2014/main" id="{C05754F2-573B-E9E9-4621-E910613B07E9}"/>
                </a:ext>
              </a:extLst>
            </p:cNvPr>
            <p:cNvSpPr>
              <a:spLocks noChangeArrowheads="1"/>
            </p:cNvSpPr>
            <p:nvPr/>
          </p:nvSpPr>
          <p:spPr bwMode="auto">
            <a:xfrm>
              <a:off x="5534" y="4074"/>
              <a:ext cx="59" cy="88"/>
            </a:xfrm>
            <a:custGeom>
              <a:avLst/>
              <a:gdLst>
                <a:gd name="T0" fmla="*/ 1 w 59"/>
                <a:gd name="T1" fmla="*/ 0 h 88"/>
                <a:gd name="T2" fmla="*/ 5 w 59"/>
                <a:gd name="T3" fmla="*/ 26 h 88"/>
                <a:gd name="T4" fmla="*/ 5 w 59"/>
                <a:gd name="T5" fmla="*/ 51 h 88"/>
                <a:gd name="T6" fmla="*/ 1 w 59"/>
                <a:gd name="T7" fmla="*/ 55 h 88"/>
                <a:gd name="T8" fmla="*/ 5 w 59"/>
                <a:gd name="T9" fmla="*/ 76 h 88"/>
                <a:gd name="T10" fmla="*/ 22 w 59"/>
                <a:gd name="T11" fmla="*/ 76 h 88"/>
                <a:gd name="T12" fmla="*/ 38 w 59"/>
                <a:gd name="T13" fmla="*/ 67 h 88"/>
                <a:gd name="T14" fmla="*/ 42 w 59"/>
                <a:gd name="T15" fmla="*/ 76 h 88"/>
                <a:gd name="T16" fmla="*/ 42 w 59"/>
                <a:gd name="T17" fmla="*/ 88 h 88"/>
                <a:gd name="T18" fmla="*/ 58 w 59"/>
                <a:gd name="T19" fmla="*/ 59 h 88"/>
                <a:gd name="T20" fmla="*/ 42 w 59"/>
                <a:gd name="T21" fmla="*/ 14 h 88"/>
                <a:gd name="T22" fmla="*/ 34 w 59"/>
                <a:gd name="T23" fmla="*/ 5 h 88"/>
                <a:gd name="T24" fmla="*/ 1 w 59"/>
                <a:gd name="T25" fmla="*/ 0 h 88"/>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59"/>
                <a:gd name="T40" fmla="*/ 0 h 88"/>
                <a:gd name="T41" fmla="*/ 59 w 59"/>
                <a:gd name="T42" fmla="*/ 88 h 88"/>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59" h="88">
                  <a:moveTo>
                    <a:pt x="1" y="0"/>
                  </a:moveTo>
                  <a:cubicBezTo>
                    <a:pt x="1" y="0"/>
                    <a:pt x="5" y="19"/>
                    <a:pt x="5" y="26"/>
                  </a:cubicBezTo>
                  <a:cubicBezTo>
                    <a:pt x="5" y="32"/>
                    <a:pt x="9" y="49"/>
                    <a:pt x="5" y="51"/>
                  </a:cubicBezTo>
                  <a:cubicBezTo>
                    <a:pt x="6" y="52"/>
                    <a:pt x="1" y="54"/>
                    <a:pt x="1" y="55"/>
                  </a:cubicBezTo>
                  <a:cubicBezTo>
                    <a:pt x="0" y="59"/>
                    <a:pt x="1" y="72"/>
                    <a:pt x="5" y="76"/>
                  </a:cubicBezTo>
                  <a:cubicBezTo>
                    <a:pt x="8" y="78"/>
                    <a:pt x="18" y="76"/>
                    <a:pt x="22" y="76"/>
                  </a:cubicBezTo>
                  <a:cubicBezTo>
                    <a:pt x="26" y="75"/>
                    <a:pt x="34" y="65"/>
                    <a:pt x="38" y="67"/>
                  </a:cubicBezTo>
                  <a:cubicBezTo>
                    <a:pt x="40" y="68"/>
                    <a:pt x="41" y="75"/>
                    <a:pt x="42" y="76"/>
                  </a:cubicBezTo>
                  <a:cubicBezTo>
                    <a:pt x="41" y="78"/>
                    <a:pt x="41" y="86"/>
                    <a:pt x="42" y="88"/>
                  </a:cubicBezTo>
                  <a:cubicBezTo>
                    <a:pt x="49" y="84"/>
                    <a:pt x="58" y="67"/>
                    <a:pt x="58" y="59"/>
                  </a:cubicBezTo>
                  <a:cubicBezTo>
                    <a:pt x="59" y="47"/>
                    <a:pt x="49" y="24"/>
                    <a:pt x="42" y="14"/>
                  </a:cubicBezTo>
                  <a:cubicBezTo>
                    <a:pt x="41" y="11"/>
                    <a:pt x="34" y="5"/>
                    <a:pt x="34" y="5"/>
                  </a:cubicBezTo>
                  <a:cubicBezTo>
                    <a:pt x="27" y="2"/>
                    <a:pt x="1" y="2"/>
                    <a:pt x="1" y="0"/>
                  </a:cubicBezTo>
                  <a:close/>
                </a:path>
              </a:pathLst>
            </a:custGeom>
            <a:solidFill>
              <a:srgbClr val="DBDBFF"/>
            </a:solidFill>
            <a:ln>
              <a:noFill/>
            </a:ln>
            <a:extLst>
              <a:ext uri="{91240B29-F687-4F45-9708-019B960494DF}">
                <a14:hiddenLine xmlns:a14="http://schemas.microsoft.com/office/drawing/2010/main" w="25400">
                  <a:solidFill>
                    <a:srgbClr val="000000"/>
                  </a:solidFill>
                  <a:round/>
                  <a:headEnd/>
                  <a:tailEnd/>
                </a14:hiddenLine>
              </a:ext>
            </a:extLst>
          </p:spPr>
          <p:txBody>
            <a:bodyPr wrap="none"/>
            <a:lstStyle/>
            <a:p>
              <a:endParaRPr lang="en-US" sz="2805"/>
            </a:p>
          </p:txBody>
        </p:sp>
        <p:sp>
          <p:nvSpPr>
            <p:cNvPr id="59448" name="Oval 56">
              <a:extLst>
                <a:ext uri="{FF2B5EF4-FFF2-40B4-BE49-F238E27FC236}">
                  <a16:creationId xmlns:a16="http://schemas.microsoft.com/office/drawing/2014/main" id="{73A436FE-5B4E-1207-E65C-9B0F9B3A8311}"/>
                </a:ext>
              </a:extLst>
            </p:cNvPr>
            <p:cNvSpPr>
              <a:spLocks noChangeArrowheads="1"/>
            </p:cNvSpPr>
            <p:nvPr/>
          </p:nvSpPr>
          <p:spPr bwMode="auto">
            <a:xfrm>
              <a:off x="5276" y="4585"/>
              <a:ext cx="100" cy="101"/>
            </a:xfrm>
            <a:prstGeom prst="ellipse">
              <a:avLst/>
            </a:prstGeom>
            <a:solidFill>
              <a:srgbClr val="DCDCDC"/>
            </a:solidFill>
            <a:ln>
              <a:noFill/>
            </a:ln>
            <a:extLst>
              <a:ext uri="{91240B29-F687-4F45-9708-019B960494DF}">
                <a14:hiddenLine xmlns:a14="http://schemas.microsoft.com/office/drawing/2010/main" w="25400">
                  <a:solidFill>
                    <a:srgbClr val="000000"/>
                  </a:solidFill>
                  <a:round/>
                  <a:headEnd/>
                  <a:tailEnd/>
                </a14:hiddenLine>
              </a:ext>
            </a:extLst>
          </p:spPr>
          <p:txBody>
            <a:bodyPr wrap="none"/>
            <a:lstStyle>
              <a:lvl1pPr>
                <a:defRPr b="1">
                  <a:solidFill>
                    <a:schemeClr val="tx1"/>
                  </a:solidFill>
                  <a:latin typeface="Times New Roman" panose="02020603050405020304" pitchFamily="18" charset="0"/>
                </a:defRPr>
              </a:lvl1pPr>
              <a:lvl2pPr marL="742950" indent="-285750">
                <a:defRPr b="1">
                  <a:solidFill>
                    <a:schemeClr val="tx1"/>
                  </a:solidFill>
                  <a:latin typeface="Times New Roman" panose="02020603050405020304" pitchFamily="18" charset="0"/>
                </a:defRPr>
              </a:lvl2pPr>
              <a:lvl3pPr marL="1143000" indent="-228600">
                <a:defRPr b="1">
                  <a:solidFill>
                    <a:schemeClr val="tx1"/>
                  </a:solidFill>
                  <a:latin typeface="Times New Roman" panose="02020603050405020304" pitchFamily="18" charset="0"/>
                </a:defRPr>
              </a:lvl3pPr>
              <a:lvl4pPr marL="1600200" indent="-228600">
                <a:defRPr b="1">
                  <a:solidFill>
                    <a:schemeClr val="tx1"/>
                  </a:solidFill>
                  <a:latin typeface="Times New Roman" panose="02020603050405020304" pitchFamily="18" charset="0"/>
                </a:defRPr>
              </a:lvl4pPr>
              <a:lvl5pPr marL="2057400" indent="-228600">
                <a:defRPr b="1">
                  <a:solidFill>
                    <a:schemeClr val="tx1"/>
                  </a:solidFill>
                  <a:latin typeface="Times New Roman" panose="02020603050405020304" pitchFamily="18" charset="0"/>
                </a:defRPr>
              </a:lvl5pPr>
              <a:lvl6pPr marL="2514600" indent="-228600" eaLnBrk="0" fontAlgn="base" hangingPunct="0">
                <a:spcBef>
                  <a:spcPct val="0"/>
                </a:spcBef>
                <a:spcAft>
                  <a:spcPct val="0"/>
                </a:spcAft>
                <a:defRPr b="1">
                  <a:solidFill>
                    <a:schemeClr val="tx1"/>
                  </a:solidFill>
                  <a:latin typeface="Times New Roman" panose="02020603050405020304" pitchFamily="18" charset="0"/>
                </a:defRPr>
              </a:lvl6pPr>
              <a:lvl7pPr marL="2971800" indent="-228600" eaLnBrk="0" fontAlgn="base" hangingPunct="0">
                <a:spcBef>
                  <a:spcPct val="0"/>
                </a:spcBef>
                <a:spcAft>
                  <a:spcPct val="0"/>
                </a:spcAft>
                <a:defRPr b="1">
                  <a:solidFill>
                    <a:schemeClr val="tx1"/>
                  </a:solidFill>
                  <a:latin typeface="Times New Roman" panose="02020603050405020304" pitchFamily="18" charset="0"/>
                </a:defRPr>
              </a:lvl7pPr>
              <a:lvl8pPr marL="3429000" indent="-228600" eaLnBrk="0" fontAlgn="base" hangingPunct="0">
                <a:spcBef>
                  <a:spcPct val="0"/>
                </a:spcBef>
                <a:spcAft>
                  <a:spcPct val="0"/>
                </a:spcAft>
                <a:defRPr b="1">
                  <a:solidFill>
                    <a:schemeClr val="tx1"/>
                  </a:solidFill>
                  <a:latin typeface="Times New Roman" panose="02020603050405020304" pitchFamily="18" charset="0"/>
                </a:defRPr>
              </a:lvl8pPr>
              <a:lvl9pPr marL="3886200" indent="-228600" eaLnBrk="0" fontAlgn="base" hangingPunct="0">
                <a:spcBef>
                  <a:spcPct val="0"/>
                </a:spcBef>
                <a:spcAft>
                  <a:spcPct val="0"/>
                </a:spcAft>
                <a:defRPr b="1">
                  <a:solidFill>
                    <a:schemeClr val="tx1"/>
                  </a:solidFill>
                  <a:latin typeface="Times New Roman" panose="02020603050405020304" pitchFamily="18" charset="0"/>
                </a:defRPr>
              </a:lvl9pPr>
            </a:lstStyle>
            <a:p>
              <a:endParaRPr lang="en-US" altLang="en-US" sz="2805"/>
            </a:p>
          </p:txBody>
        </p:sp>
        <p:sp>
          <p:nvSpPr>
            <p:cNvPr id="59449" name="Freeform 57">
              <a:extLst>
                <a:ext uri="{FF2B5EF4-FFF2-40B4-BE49-F238E27FC236}">
                  <a16:creationId xmlns:a16="http://schemas.microsoft.com/office/drawing/2014/main" id="{E5CC97C0-00A7-8972-0212-6325C780F511}"/>
                </a:ext>
              </a:extLst>
            </p:cNvPr>
            <p:cNvSpPr>
              <a:spLocks noChangeArrowheads="1"/>
            </p:cNvSpPr>
            <p:nvPr/>
          </p:nvSpPr>
          <p:spPr bwMode="auto">
            <a:xfrm>
              <a:off x="5333" y="4589"/>
              <a:ext cx="59" cy="95"/>
            </a:xfrm>
            <a:custGeom>
              <a:avLst/>
              <a:gdLst>
                <a:gd name="T0" fmla="*/ 2 w 59"/>
                <a:gd name="T1" fmla="*/ 94 h 95"/>
                <a:gd name="T2" fmla="*/ 11 w 59"/>
                <a:gd name="T3" fmla="*/ 0 h 95"/>
                <a:gd name="T4" fmla="*/ 12 w 59"/>
                <a:gd name="T5" fmla="*/ 1 h 95"/>
                <a:gd name="T6" fmla="*/ 0 w 59"/>
                <a:gd name="T7" fmla="*/ 95 h 95"/>
                <a:gd name="T8" fmla="*/ 2 w 59"/>
                <a:gd name="T9" fmla="*/ 94 h 95"/>
                <a:gd name="T10" fmla="*/ 0 60000 65536"/>
                <a:gd name="T11" fmla="*/ 0 60000 65536"/>
                <a:gd name="T12" fmla="*/ 0 60000 65536"/>
                <a:gd name="T13" fmla="*/ 0 60000 65536"/>
                <a:gd name="T14" fmla="*/ 0 60000 65536"/>
                <a:gd name="T15" fmla="*/ 0 w 59"/>
                <a:gd name="T16" fmla="*/ 0 h 95"/>
                <a:gd name="T17" fmla="*/ 59 w 59"/>
                <a:gd name="T18" fmla="*/ 95 h 95"/>
              </a:gdLst>
              <a:ahLst/>
              <a:cxnLst>
                <a:cxn ang="T10">
                  <a:pos x="T0" y="T1"/>
                </a:cxn>
                <a:cxn ang="T11">
                  <a:pos x="T2" y="T3"/>
                </a:cxn>
                <a:cxn ang="T12">
                  <a:pos x="T4" y="T5"/>
                </a:cxn>
                <a:cxn ang="T13">
                  <a:pos x="T6" y="T7"/>
                </a:cxn>
                <a:cxn ang="T14">
                  <a:pos x="T8" y="T9"/>
                </a:cxn>
              </a:cxnLst>
              <a:rect l="T15" t="T16" r="T17" b="T18"/>
              <a:pathLst>
                <a:path w="59" h="95">
                  <a:moveTo>
                    <a:pt x="2" y="94"/>
                  </a:moveTo>
                  <a:cubicBezTo>
                    <a:pt x="35" y="73"/>
                    <a:pt x="39" y="26"/>
                    <a:pt x="11" y="0"/>
                  </a:cubicBezTo>
                  <a:cubicBezTo>
                    <a:pt x="12" y="1"/>
                    <a:pt x="12" y="1"/>
                    <a:pt x="12" y="1"/>
                  </a:cubicBezTo>
                  <a:cubicBezTo>
                    <a:pt x="59" y="19"/>
                    <a:pt x="50" y="89"/>
                    <a:pt x="0" y="95"/>
                  </a:cubicBezTo>
                  <a:cubicBezTo>
                    <a:pt x="0" y="95"/>
                    <a:pt x="2" y="94"/>
                    <a:pt x="2" y="94"/>
                  </a:cubicBezTo>
                  <a:close/>
                </a:path>
              </a:pathLst>
            </a:custGeom>
            <a:solidFill>
              <a:srgbClr val="919191"/>
            </a:solidFill>
            <a:ln>
              <a:noFill/>
            </a:ln>
            <a:extLst>
              <a:ext uri="{91240B29-F687-4F45-9708-019B960494DF}">
                <a14:hiddenLine xmlns:a14="http://schemas.microsoft.com/office/drawing/2010/main" w="25400">
                  <a:solidFill>
                    <a:srgbClr val="000000"/>
                  </a:solidFill>
                  <a:round/>
                  <a:headEnd/>
                  <a:tailEnd/>
                </a14:hiddenLine>
              </a:ext>
            </a:extLst>
          </p:spPr>
          <p:txBody>
            <a:bodyPr wrap="none"/>
            <a:lstStyle/>
            <a:p>
              <a:endParaRPr lang="en-US" sz="2805"/>
            </a:p>
          </p:txBody>
        </p:sp>
        <p:sp>
          <p:nvSpPr>
            <p:cNvPr id="59450" name="Freeform 58">
              <a:extLst>
                <a:ext uri="{FF2B5EF4-FFF2-40B4-BE49-F238E27FC236}">
                  <a16:creationId xmlns:a16="http://schemas.microsoft.com/office/drawing/2014/main" id="{C4E5EEB2-E192-E832-DE56-56EB31DB88EC}"/>
                </a:ext>
              </a:extLst>
            </p:cNvPr>
            <p:cNvSpPr>
              <a:spLocks noChangeArrowheads="1"/>
            </p:cNvSpPr>
            <p:nvPr/>
          </p:nvSpPr>
          <p:spPr bwMode="auto">
            <a:xfrm>
              <a:off x="5274" y="4588"/>
              <a:ext cx="65" cy="78"/>
            </a:xfrm>
            <a:custGeom>
              <a:avLst/>
              <a:gdLst>
                <a:gd name="T0" fmla="*/ 6 w 65"/>
                <a:gd name="T1" fmla="*/ 64 h 77"/>
                <a:gd name="T2" fmla="*/ 14 w 65"/>
                <a:gd name="T3" fmla="*/ 13 h 77"/>
                <a:gd name="T4" fmla="*/ 14 w 65"/>
                <a:gd name="T5" fmla="*/ 13 h 77"/>
                <a:gd name="T6" fmla="*/ 59 w 65"/>
                <a:gd name="T7" fmla="*/ 56 h 77"/>
                <a:gd name="T8" fmla="*/ 6 w 65"/>
                <a:gd name="T9" fmla="*/ 65 h 77"/>
                <a:gd name="T10" fmla="*/ 6 w 65"/>
                <a:gd name="T11" fmla="*/ 64 h 77"/>
                <a:gd name="T12" fmla="*/ 0 60000 65536"/>
                <a:gd name="T13" fmla="*/ 0 60000 65536"/>
                <a:gd name="T14" fmla="*/ 0 60000 65536"/>
                <a:gd name="T15" fmla="*/ 0 60000 65536"/>
                <a:gd name="T16" fmla="*/ 0 60000 65536"/>
                <a:gd name="T17" fmla="*/ 0 60000 65536"/>
                <a:gd name="T18" fmla="*/ 0 w 65"/>
                <a:gd name="T19" fmla="*/ 0 h 77"/>
                <a:gd name="T20" fmla="*/ 65 w 65"/>
                <a:gd name="T21" fmla="*/ 77 h 77"/>
              </a:gdLst>
              <a:ahLst/>
              <a:cxnLst>
                <a:cxn ang="T12">
                  <a:pos x="T0" y="T1"/>
                </a:cxn>
                <a:cxn ang="T13">
                  <a:pos x="T2" y="T3"/>
                </a:cxn>
                <a:cxn ang="T14">
                  <a:pos x="T4" y="T5"/>
                </a:cxn>
                <a:cxn ang="T15">
                  <a:pos x="T6" y="T7"/>
                </a:cxn>
                <a:cxn ang="T16">
                  <a:pos x="T8" y="T9"/>
                </a:cxn>
                <a:cxn ang="T17">
                  <a:pos x="T10" y="T11"/>
                </a:cxn>
              </a:cxnLst>
              <a:rect l="T18" t="T19" r="T20" b="T21"/>
              <a:pathLst>
                <a:path w="65" h="77">
                  <a:moveTo>
                    <a:pt x="6" y="53"/>
                  </a:moveTo>
                  <a:cubicBezTo>
                    <a:pt x="0" y="39"/>
                    <a:pt x="3" y="23"/>
                    <a:pt x="14" y="13"/>
                  </a:cubicBezTo>
                  <a:cubicBezTo>
                    <a:pt x="14" y="13"/>
                    <a:pt x="14" y="13"/>
                    <a:pt x="14" y="13"/>
                  </a:cubicBezTo>
                  <a:cubicBezTo>
                    <a:pt x="37" y="0"/>
                    <a:pt x="65" y="20"/>
                    <a:pt x="59" y="45"/>
                  </a:cubicBezTo>
                  <a:cubicBezTo>
                    <a:pt x="54" y="70"/>
                    <a:pt x="19" y="77"/>
                    <a:pt x="6" y="54"/>
                  </a:cubicBezTo>
                  <a:cubicBezTo>
                    <a:pt x="6" y="54"/>
                    <a:pt x="6" y="53"/>
                    <a:pt x="6" y="53"/>
                  </a:cubicBezTo>
                  <a:close/>
                </a:path>
              </a:pathLst>
            </a:custGeom>
            <a:solidFill>
              <a:srgbClr val="808080"/>
            </a:solidFill>
            <a:ln>
              <a:noFill/>
            </a:ln>
            <a:extLst>
              <a:ext uri="{91240B29-F687-4F45-9708-019B960494DF}">
                <a14:hiddenLine xmlns:a14="http://schemas.microsoft.com/office/drawing/2010/main" w="25400">
                  <a:solidFill>
                    <a:srgbClr val="000000"/>
                  </a:solidFill>
                  <a:round/>
                  <a:headEnd/>
                  <a:tailEnd/>
                </a14:hiddenLine>
              </a:ext>
            </a:extLst>
          </p:spPr>
          <p:txBody>
            <a:bodyPr wrap="none"/>
            <a:lstStyle/>
            <a:p>
              <a:endParaRPr lang="en-US" sz="2805"/>
            </a:p>
          </p:txBody>
        </p:sp>
        <p:sp>
          <p:nvSpPr>
            <p:cNvPr id="59451" name="Oval 59">
              <a:extLst>
                <a:ext uri="{FF2B5EF4-FFF2-40B4-BE49-F238E27FC236}">
                  <a16:creationId xmlns:a16="http://schemas.microsoft.com/office/drawing/2014/main" id="{1FEB80FF-4259-EDE5-951B-780924BEFF0A}"/>
                </a:ext>
              </a:extLst>
            </p:cNvPr>
            <p:cNvSpPr>
              <a:spLocks noChangeArrowheads="1"/>
            </p:cNvSpPr>
            <p:nvPr/>
          </p:nvSpPr>
          <p:spPr bwMode="auto">
            <a:xfrm>
              <a:off x="5300" y="4609"/>
              <a:ext cx="53" cy="54"/>
            </a:xfrm>
            <a:prstGeom prst="ellipse">
              <a:avLst/>
            </a:prstGeom>
            <a:solidFill>
              <a:srgbClr val="FFFFFF"/>
            </a:solidFill>
            <a:ln>
              <a:noFill/>
            </a:ln>
            <a:extLst>
              <a:ext uri="{91240B29-F687-4F45-9708-019B960494DF}">
                <a14:hiddenLine xmlns:a14="http://schemas.microsoft.com/office/drawing/2010/main" w="25400">
                  <a:solidFill>
                    <a:srgbClr val="000000"/>
                  </a:solidFill>
                  <a:round/>
                  <a:headEnd/>
                  <a:tailEnd/>
                </a14:hiddenLine>
              </a:ext>
            </a:extLst>
          </p:spPr>
          <p:txBody>
            <a:bodyPr wrap="none"/>
            <a:lstStyle>
              <a:lvl1pPr>
                <a:defRPr b="1">
                  <a:solidFill>
                    <a:schemeClr val="tx1"/>
                  </a:solidFill>
                  <a:latin typeface="Times New Roman" panose="02020603050405020304" pitchFamily="18" charset="0"/>
                </a:defRPr>
              </a:lvl1pPr>
              <a:lvl2pPr marL="742950" indent="-285750">
                <a:defRPr b="1">
                  <a:solidFill>
                    <a:schemeClr val="tx1"/>
                  </a:solidFill>
                  <a:latin typeface="Times New Roman" panose="02020603050405020304" pitchFamily="18" charset="0"/>
                </a:defRPr>
              </a:lvl2pPr>
              <a:lvl3pPr marL="1143000" indent="-228600">
                <a:defRPr b="1">
                  <a:solidFill>
                    <a:schemeClr val="tx1"/>
                  </a:solidFill>
                  <a:latin typeface="Times New Roman" panose="02020603050405020304" pitchFamily="18" charset="0"/>
                </a:defRPr>
              </a:lvl3pPr>
              <a:lvl4pPr marL="1600200" indent="-228600">
                <a:defRPr b="1">
                  <a:solidFill>
                    <a:schemeClr val="tx1"/>
                  </a:solidFill>
                  <a:latin typeface="Times New Roman" panose="02020603050405020304" pitchFamily="18" charset="0"/>
                </a:defRPr>
              </a:lvl4pPr>
              <a:lvl5pPr marL="2057400" indent="-228600">
                <a:defRPr b="1">
                  <a:solidFill>
                    <a:schemeClr val="tx1"/>
                  </a:solidFill>
                  <a:latin typeface="Times New Roman" panose="02020603050405020304" pitchFamily="18" charset="0"/>
                </a:defRPr>
              </a:lvl5pPr>
              <a:lvl6pPr marL="2514600" indent="-228600" eaLnBrk="0" fontAlgn="base" hangingPunct="0">
                <a:spcBef>
                  <a:spcPct val="0"/>
                </a:spcBef>
                <a:spcAft>
                  <a:spcPct val="0"/>
                </a:spcAft>
                <a:defRPr b="1">
                  <a:solidFill>
                    <a:schemeClr val="tx1"/>
                  </a:solidFill>
                  <a:latin typeface="Times New Roman" panose="02020603050405020304" pitchFamily="18" charset="0"/>
                </a:defRPr>
              </a:lvl6pPr>
              <a:lvl7pPr marL="2971800" indent="-228600" eaLnBrk="0" fontAlgn="base" hangingPunct="0">
                <a:spcBef>
                  <a:spcPct val="0"/>
                </a:spcBef>
                <a:spcAft>
                  <a:spcPct val="0"/>
                </a:spcAft>
                <a:defRPr b="1">
                  <a:solidFill>
                    <a:schemeClr val="tx1"/>
                  </a:solidFill>
                  <a:latin typeface="Times New Roman" panose="02020603050405020304" pitchFamily="18" charset="0"/>
                </a:defRPr>
              </a:lvl7pPr>
              <a:lvl8pPr marL="3429000" indent="-228600" eaLnBrk="0" fontAlgn="base" hangingPunct="0">
                <a:spcBef>
                  <a:spcPct val="0"/>
                </a:spcBef>
                <a:spcAft>
                  <a:spcPct val="0"/>
                </a:spcAft>
                <a:defRPr b="1">
                  <a:solidFill>
                    <a:schemeClr val="tx1"/>
                  </a:solidFill>
                  <a:latin typeface="Times New Roman" panose="02020603050405020304" pitchFamily="18" charset="0"/>
                </a:defRPr>
              </a:lvl8pPr>
              <a:lvl9pPr marL="3886200" indent="-228600" eaLnBrk="0" fontAlgn="base" hangingPunct="0">
                <a:spcBef>
                  <a:spcPct val="0"/>
                </a:spcBef>
                <a:spcAft>
                  <a:spcPct val="0"/>
                </a:spcAft>
                <a:defRPr b="1">
                  <a:solidFill>
                    <a:schemeClr val="tx1"/>
                  </a:solidFill>
                  <a:latin typeface="Times New Roman" panose="02020603050405020304" pitchFamily="18" charset="0"/>
                </a:defRPr>
              </a:lvl9pPr>
            </a:lstStyle>
            <a:p>
              <a:endParaRPr lang="en-US" altLang="en-US" sz="2805"/>
            </a:p>
          </p:txBody>
        </p:sp>
        <p:sp>
          <p:nvSpPr>
            <p:cNvPr id="59452" name="Oval 60">
              <a:extLst>
                <a:ext uri="{FF2B5EF4-FFF2-40B4-BE49-F238E27FC236}">
                  <a16:creationId xmlns:a16="http://schemas.microsoft.com/office/drawing/2014/main" id="{6E7784ED-F67C-5724-B492-2D8E3D6EE578}"/>
                </a:ext>
              </a:extLst>
            </p:cNvPr>
            <p:cNvSpPr>
              <a:spLocks noChangeArrowheads="1"/>
            </p:cNvSpPr>
            <p:nvPr/>
          </p:nvSpPr>
          <p:spPr bwMode="auto">
            <a:xfrm>
              <a:off x="5304" y="4613"/>
              <a:ext cx="45" cy="46"/>
            </a:xfrm>
            <a:prstGeom prst="ellipse">
              <a:avLst/>
            </a:prstGeom>
            <a:solidFill>
              <a:srgbClr val="8F460D"/>
            </a:solidFill>
            <a:ln>
              <a:noFill/>
            </a:ln>
            <a:extLst>
              <a:ext uri="{91240B29-F687-4F45-9708-019B960494DF}">
                <a14:hiddenLine xmlns:a14="http://schemas.microsoft.com/office/drawing/2010/main" w="25400">
                  <a:solidFill>
                    <a:srgbClr val="000000"/>
                  </a:solidFill>
                  <a:round/>
                  <a:headEnd/>
                  <a:tailEnd/>
                </a14:hiddenLine>
              </a:ext>
            </a:extLst>
          </p:spPr>
          <p:txBody>
            <a:bodyPr wrap="none"/>
            <a:lstStyle>
              <a:lvl1pPr>
                <a:defRPr b="1">
                  <a:solidFill>
                    <a:schemeClr val="tx1"/>
                  </a:solidFill>
                  <a:latin typeface="Times New Roman" panose="02020603050405020304" pitchFamily="18" charset="0"/>
                </a:defRPr>
              </a:lvl1pPr>
              <a:lvl2pPr marL="742950" indent="-285750">
                <a:defRPr b="1">
                  <a:solidFill>
                    <a:schemeClr val="tx1"/>
                  </a:solidFill>
                  <a:latin typeface="Times New Roman" panose="02020603050405020304" pitchFamily="18" charset="0"/>
                </a:defRPr>
              </a:lvl2pPr>
              <a:lvl3pPr marL="1143000" indent="-228600">
                <a:defRPr b="1">
                  <a:solidFill>
                    <a:schemeClr val="tx1"/>
                  </a:solidFill>
                  <a:latin typeface="Times New Roman" panose="02020603050405020304" pitchFamily="18" charset="0"/>
                </a:defRPr>
              </a:lvl3pPr>
              <a:lvl4pPr marL="1600200" indent="-228600">
                <a:defRPr b="1">
                  <a:solidFill>
                    <a:schemeClr val="tx1"/>
                  </a:solidFill>
                  <a:latin typeface="Times New Roman" panose="02020603050405020304" pitchFamily="18" charset="0"/>
                </a:defRPr>
              </a:lvl4pPr>
              <a:lvl5pPr marL="2057400" indent="-228600">
                <a:defRPr b="1">
                  <a:solidFill>
                    <a:schemeClr val="tx1"/>
                  </a:solidFill>
                  <a:latin typeface="Times New Roman" panose="02020603050405020304" pitchFamily="18" charset="0"/>
                </a:defRPr>
              </a:lvl5pPr>
              <a:lvl6pPr marL="2514600" indent="-228600" eaLnBrk="0" fontAlgn="base" hangingPunct="0">
                <a:spcBef>
                  <a:spcPct val="0"/>
                </a:spcBef>
                <a:spcAft>
                  <a:spcPct val="0"/>
                </a:spcAft>
                <a:defRPr b="1">
                  <a:solidFill>
                    <a:schemeClr val="tx1"/>
                  </a:solidFill>
                  <a:latin typeface="Times New Roman" panose="02020603050405020304" pitchFamily="18" charset="0"/>
                </a:defRPr>
              </a:lvl6pPr>
              <a:lvl7pPr marL="2971800" indent="-228600" eaLnBrk="0" fontAlgn="base" hangingPunct="0">
                <a:spcBef>
                  <a:spcPct val="0"/>
                </a:spcBef>
                <a:spcAft>
                  <a:spcPct val="0"/>
                </a:spcAft>
                <a:defRPr b="1">
                  <a:solidFill>
                    <a:schemeClr val="tx1"/>
                  </a:solidFill>
                  <a:latin typeface="Times New Roman" panose="02020603050405020304" pitchFamily="18" charset="0"/>
                </a:defRPr>
              </a:lvl7pPr>
              <a:lvl8pPr marL="3429000" indent="-228600" eaLnBrk="0" fontAlgn="base" hangingPunct="0">
                <a:spcBef>
                  <a:spcPct val="0"/>
                </a:spcBef>
                <a:spcAft>
                  <a:spcPct val="0"/>
                </a:spcAft>
                <a:defRPr b="1">
                  <a:solidFill>
                    <a:schemeClr val="tx1"/>
                  </a:solidFill>
                  <a:latin typeface="Times New Roman" panose="02020603050405020304" pitchFamily="18" charset="0"/>
                </a:defRPr>
              </a:lvl8pPr>
              <a:lvl9pPr marL="3886200" indent="-228600" eaLnBrk="0" fontAlgn="base" hangingPunct="0">
                <a:spcBef>
                  <a:spcPct val="0"/>
                </a:spcBef>
                <a:spcAft>
                  <a:spcPct val="0"/>
                </a:spcAft>
                <a:defRPr b="1">
                  <a:solidFill>
                    <a:schemeClr val="tx1"/>
                  </a:solidFill>
                  <a:latin typeface="Times New Roman" panose="02020603050405020304" pitchFamily="18" charset="0"/>
                </a:defRPr>
              </a:lvl9pPr>
            </a:lstStyle>
            <a:p>
              <a:endParaRPr lang="en-US" altLang="en-US" sz="2805"/>
            </a:p>
          </p:txBody>
        </p:sp>
        <p:sp>
          <p:nvSpPr>
            <p:cNvPr id="59453" name="Oval 61">
              <a:extLst>
                <a:ext uri="{FF2B5EF4-FFF2-40B4-BE49-F238E27FC236}">
                  <a16:creationId xmlns:a16="http://schemas.microsoft.com/office/drawing/2014/main" id="{27CDCEEF-C152-720A-360D-7F81C9784D97}"/>
                </a:ext>
              </a:extLst>
            </p:cNvPr>
            <p:cNvSpPr>
              <a:spLocks noChangeArrowheads="1"/>
            </p:cNvSpPr>
            <p:nvPr/>
          </p:nvSpPr>
          <p:spPr bwMode="auto">
            <a:xfrm>
              <a:off x="5686" y="4563"/>
              <a:ext cx="100" cy="100"/>
            </a:xfrm>
            <a:prstGeom prst="ellipse">
              <a:avLst/>
            </a:prstGeom>
            <a:solidFill>
              <a:srgbClr val="DCDCDC"/>
            </a:solidFill>
            <a:ln>
              <a:noFill/>
            </a:ln>
            <a:extLst>
              <a:ext uri="{91240B29-F687-4F45-9708-019B960494DF}">
                <a14:hiddenLine xmlns:a14="http://schemas.microsoft.com/office/drawing/2010/main" w="25400">
                  <a:solidFill>
                    <a:srgbClr val="000000"/>
                  </a:solidFill>
                  <a:round/>
                  <a:headEnd/>
                  <a:tailEnd/>
                </a14:hiddenLine>
              </a:ext>
            </a:extLst>
          </p:spPr>
          <p:txBody>
            <a:bodyPr wrap="none"/>
            <a:lstStyle>
              <a:lvl1pPr>
                <a:defRPr b="1">
                  <a:solidFill>
                    <a:schemeClr val="tx1"/>
                  </a:solidFill>
                  <a:latin typeface="Times New Roman" panose="02020603050405020304" pitchFamily="18" charset="0"/>
                </a:defRPr>
              </a:lvl1pPr>
              <a:lvl2pPr marL="742950" indent="-285750">
                <a:defRPr b="1">
                  <a:solidFill>
                    <a:schemeClr val="tx1"/>
                  </a:solidFill>
                  <a:latin typeface="Times New Roman" panose="02020603050405020304" pitchFamily="18" charset="0"/>
                </a:defRPr>
              </a:lvl2pPr>
              <a:lvl3pPr marL="1143000" indent="-228600">
                <a:defRPr b="1">
                  <a:solidFill>
                    <a:schemeClr val="tx1"/>
                  </a:solidFill>
                  <a:latin typeface="Times New Roman" panose="02020603050405020304" pitchFamily="18" charset="0"/>
                </a:defRPr>
              </a:lvl3pPr>
              <a:lvl4pPr marL="1600200" indent="-228600">
                <a:defRPr b="1">
                  <a:solidFill>
                    <a:schemeClr val="tx1"/>
                  </a:solidFill>
                  <a:latin typeface="Times New Roman" panose="02020603050405020304" pitchFamily="18" charset="0"/>
                </a:defRPr>
              </a:lvl4pPr>
              <a:lvl5pPr marL="2057400" indent="-228600">
                <a:defRPr b="1">
                  <a:solidFill>
                    <a:schemeClr val="tx1"/>
                  </a:solidFill>
                  <a:latin typeface="Times New Roman" panose="02020603050405020304" pitchFamily="18" charset="0"/>
                </a:defRPr>
              </a:lvl5pPr>
              <a:lvl6pPr marL="2514600" indent="-228600" eaLnBrk="0" fontAlgn="base" hangingPunct="0">
                <a:spcBef>
                  <a:spcPct val="0"/>
                </a:spcBef>
                <a:spcAft>
                  <a:spcPct val="0"/>
                </a:spcAft>
                <a:defRPr b="1">
                  <a:solidFill>
                    <a:schemeClr val="tx1"/>
                  </a:solidFill>
                  <a:latin typeface="Times New Roman" panose="02020603050405020304" pitchFamily="18" charset="0"/>
                </a:defRPr>
              </a:lvl6pPr>
              <a:lvl7pPr marL="2971800" indent="-228600" eaLnBrk="0" fontAlgn="base" hangingPunct="0">
                <a:spcBef>
                  <a:spcPct val="0"/>
                </a:spcBef>
                <a:spcAft>
                  <a:spcPct val="0"/>
                </a:spcAft>
                <a:defRPr b="1">
                  <a:solidFill>
                    <a:schemeClr val="tx1"/>
                  </a:solidFill>
                  <a:latin typeface="Times New Roman" panose="02020603050405020304" pitchFamily="18" charset="0"/>
                </a:defRPr>
              </a:lvl7pPr>
              <a:lvl8pPr marL="3429000" indent="-228600" eaLnBrk="0" fontAlgn="base" hangingPunct="0">
                <a:spcBef>
                  <a:spcPct val="0"/>
                </a:spcBef>
                <a:spcAft>
                  <a:spcPct val="0"/>
                </a:spcAft>
                <a:defRPr b="1">
                  <a:solidFill>
                    <a:schemeClr val="tx1"/>
                  </a:solidFill>
                  <a:latin typeface="Times New Roman" panose="02020603050405020304" pitchFamily="18" charset="0"/>
                </a:defRPr>
              </a:lvl8pPr>
              <a:lvl9pPr marL="3886200" indent="-228600" eaLnBrk="0" fontAlgn="base" hangingPunct="0">
                <a:spcBef>
                  <a:spcPct val="0"/>
                </a:spcBef>
                <a:spcAft>
                  <a:spcPct val="0"/>
                </a:spcAft>
                <a:defRPr b="1">
                  <a:solidFill>
                    <a:schemeClr val="tx1"/>
                  </a:solidFill>
                  <a:latin typeface="Times New Roman" panose="02020603050405020304" pitchFamily="18" charset="0"/>
                </a:defRPr>
              </a:lvl9pPr>
            </a:lstStyle>
            <a:p>
              <a:endParaRPr lang="en-US" altLang="en-US" sz="2805"/>
            </a:p>
          </p:txBody>
        </p:sp>
        <p:sp>
          <p:nvSpPr>
            <p:cNvPr id="59454" name="Freeform 62">
              <a:extLst>
                <a:ext uri="{FF2B5EF4-FFF2-40B4-BE49-F238E27FC236}">
                  <a16:creationId xmlns:a16="http://schemas.microsoft.com/office/drawing/2014/main" id="{1FE85C7C-5FA0-7206-E255-9DF3C2E8D5A8}"/>
                </a:ext>
              </a:extLst>
            </p:cNvPr>
            <p:cNvSpPr>
              <a:spLocks noChangeArrowheads="1"/>
            </p:cNvSpPr>
            <p:nvPr/>
          </p:nvSpPr>
          <p:spPr bwMode="auto">
            <a:xfrm>
              <a:off x="5743" y="4566"/>
              <a:ext cx="58" cy="96"/>
            </a:xfrm>
            <a:custGeom>
              <a:avLst/>
              <a:gdLst>
                <a:gd name="T0" fmla="*/ 2 w 58"/>
                <a:gd name="T1" fmla="*/ 94 h 96"/>
                <a:gd name="T2" fmla="*/ 11 w 58"/>
                <a:gd name="T3" fmla="*/ 0 h 96"/>
                <a:gd name="T4" fmla="*/ 11 w 58"/>
                <a:gd name="T5" fmla="*/ 2 h 96"/>
                <a:gd name="T6" fmla="*/ 0 w 58"/>
                <a:gd name="T7" fmla="*/ 96 h 96"/>
                <a:gd name="T8" fmla="*/ 2 w 58"/>
                <a:gd name="T9" fmla="*/ 94 h 96"/>
                <a:gd name="T10" fmla="*/ 0 60000 65536"/>
                <a:gd name="T11" fmla="*/ 0 60000 65536"/>
                <a:gd name="T12" fmla="*/ 0 60000 65536"/>
                <a:gd name="T13" fmla="*/ 0 60000 65536"/>
                <a:gd name="T14" fmla="*/ 0 60000 65536"/>
                <a:gd name="T15" fmla="*/ 0 w 58"/>
                <a:gd name="T16" fmla="*/ 0 h 96"/>
                <a:gd name="T17" fmla="*/ 58 w 58"/>
                <a:gd name="T18" fmla="*/ 96 h 96"/>
              </a:gdLst>
              <a:ahLst/>
              <a:cxnLst>
                <a:cxn ang="T10">
                  <a:pos x="T0" y="T1"/>
                </a:cxn>
                <a:cxn ang="T11">
                  <a:pos x="T2" y="T3"/>
                </a:cxn>
                <a:cxn ang="T12">
                  <a:pos x="T4" y="T5"/>
                </a:cxn>
                <a:cxn ang="T13">
                  <a:pos x="T6" y="T7"/>
                </a:cxn>
                <a:cxn ang="T14">
                  <a:pos x="T8" y="T9"/>
                </a:cxn>
              </a:cxnLst>
              <a:rect l="T15" t="T16" r="T17" b="T18"/>
              <a:pathLst>
                <a:path w="58" h="96">
                  <a:moveTo>
                    <a:pt x="2" y="94"/>
                  </a:moveTo>
                  <a:cubicBezTo>
                    <a:pt x="35" y="74"/>
                    <a:pt x="39" y="27"/>
                    <a:pt x="11" y="0"/>
                  </a:cubicBezTo>
                  <a:cubicBezTo>
                    <a:pt x="11" y="2"/>
                    <a:pt x="11" y="2"/>
                    <a:pt x="11" y="2"/>
                  </a:cubicBezTo>
                  <a:cubicBezTo>
                    <a:pt x="58" y="20"/>
                    <a:pt x="50" y="89"/>
                    <a:pt x="0" y="96"/>
                  </a:cubicBezTo>
                  <a:cubicBezTo>
                    <a:pt x="0" y="96"/>
                    <a:pt x="2" y="95"/>
                    <a:pt x="2" y="94"/>
                  </a:cubicBezTo>
                  <a:close/>
                </a:path>
              </a:pathLst>
            </a:custGeom>
            <a:solidFill>
              <a:srgbClr val="919191"/>
            </a:solidFill>
            <a:ln>
              <a:noFill/>
            </a:ln>
            <a:extLst>
              <a:ext uri="{91240B29-F687-4F45-9708-019B960494DF}">
                <a14:hiddenLine xmlns:a14="http://schemas.microsoft.com/office/drawing/2010/main" w="25400">
                  <a:solidFill>
                    <a:srgbClr val="000000"/>
                  </a:solidFill>
                  <a:round/>
                  <a:headEnd/>
                  <a:tailEnd/>
                </a14:hiddenLine>
              </a:ext>
            </a:extLst>
          </p:spPr>
          <p:txBody>
            <a:bodyPr wrap="none"/>
            <a:lstStyle/>
            <a:p>
              <a:endParaRPr lang="en-US" sz="2805"/>
            </a:p>
          </p:txBody>
        </p:sp>
        <p:sp>
          <p:nvSpPr>
            <p:cNvPr id="59455" name="Freeform 63">
              <a:extLst>
                <a:ext uri="{FF2B5EF4-FFF2-40B4-BE49-F238E27FC236}">
                  <a16:creationId xmlns:a16="http://schemas.microsoft.com/office/drawing/2014/main" id="{7AB5C2C6-BD3B-ECD9-FD94-3C233F5EA836}"/>
                </a:ext>
              </a:extLst>
            </p:cNvPr>
            <p:cNvSpPr>
              <a:spLocks noChangeArrowheads="1"/>
            </p:cNvSpPr>
            <p:nvPr/>
          </p:nvSpPr>
          <p:spPr bwMode="auto">
            <a:xfrm>
              <a:off x="5685" y="4564"/>
              <a:ext cx="65" cy="78"/>
            </a:xfrm>
            <a:custGeom>
              <a:avLst/>
              <a:gdLst>
                <a:gd name="T0" fmla="*/ 6 w 66"/>
                <a:gd name="T1" fmla="*/ 64 h 77"/>
                <a:gd name="T2" fmla="*/ 15 w 66"/>
                <a:gd name="T3" fmla="*/ 15 h 77"/>
                <a:gd name="T4" fmla="*/ 15 w 66"/>
                <a:gd name="T5" fmla="*/ 14 h 77"/>
                <a:gd name="T6" fmla="*/ 49 w 66"/>
                <a:gd name="T7" fmla="*/ 56 h 77"/>
                <a:gd name="T8" fmla="*/ 6 w 66"/>
                <a:gd name="T9" fmla="*/ 66 h 77"/>
                <a:gd name="T10" fmla="*/ 6 w 66"/>
                <a:gd name="T11" fmla="*/ 64 h 77"/>
                <a:gd name="T12" fmla="*/ 0 60000 65536"/>
                <a:gd name="T13" fmla="*/ 0 60000 65536"/>
                <a:gd name="T14" fmla="*/ 0 60000 65536"/>
                <a:gd name="T15" fmla="*/ 0 60000 65536"/>
                <a:gd name="T16" fmla="*/ 0 60000 65536"/>
                <a:gd name="T17" fmla="*/ 0 60000 65536"/>
                <a:gd name="T18" fmla="*/ 0 w 66"/>
                <a:gd name="T19" fmla="*/ 0 h 77"/>
                <a:gd name="T20" fmla="*/ 66 w 66"/>
                <a:gd name="T21" fmla="*/ 77 h 77"/>
              </a:gdLst>
              <a:ahLst/>
              <a:cxnLst>
                <a:cxn ang="T12">
                  <a:pos x="T0" y="T1"/>
                </a:cxn>
                <a:cxn ang="T13">
                  <a:pos x="T2" y="T3"/>
                </a:cxn>
                <a:cxn ang="T14">
                  <a:pos x="T4" y="T5"/>
                </a:cxn>
                <a:cxn ang="T15">
                  <a:pos x="T6" y="T7"/>
                </a:cxn>
                <a:cxn ang="T16">
                  <a:pos x="T8" y="T9"/>
                </a:cxn>
                <a:cxn ang="T17">
                  <a:pos x="T10" y="T11"/>
                </a:cxn>
              </a:cxnLst>
              <a:rect l="T18" t="T19" r="T20" b="T21"/>
              <a:pathLst>
                <a:path w="66" h="77">
                  <a:moveTo>
                    <a:pt x="6" y="53"/>
                  </a:moveTo>
                  <a:cubicBezTo>
                    <a:pt x="0" y="40"/>
                    <a:pt x="3" y="24"/>
                    <a:pt x="15" y="15"/>
                  </a:cubicBezTo>
                  <a:cubicBezTo>
                    <a:pt x="15" y="14"/>
                    <a:pt x="15" y="14"/>
                    <a:pt x="15" y="14"/>
                  </a:cubicBezTo>
                  <a:cubicBezTo>
                    <a:pt x="37" y="0"/>
                    <a:pt x="66" y="20"/>
                    <a:pt x="60" y="45"/>
                  </a:cubicBezTo>
                  <a:cubicBezTo>
                    <a:pt x="54" y="70"/>
                    <a:pt x="19" y="77"/>
                    <a:pt x="6" y="55"/>
                  </a:cubicBezTo>
                  <a:cubicBezTo>
                    <a:pt x="6" y="54"/>
                    <a:pt x="6" y="53"/>
                    <a:pt x="6" y="53"/>
                  </a:cubicBezTo>
                  <a:close/>
                </a:path>
              </a:pathLst>
            </a:custGeom>
            <a:solidFill>
              <a:srgbClr val="808080"/>
            </a:solidFill>
            <a:ln>
              <a:noFill/>
            </a:ln>
            <a:extLst>
              <a:ext uri="{91240B29-F687-4F45-9708-019B960494DF}">
                <a14:hiddenLine xmlns:a14="http://schemas.microsoft.com/office/drawing/2010/main" w="25400">
                  <a:solidFill>
                    <a:srgbClr val="000000"/>
                  </a:solidFill>
                  <a:round/>
                  <a:headEnd/>
                  <a:tailEnd/>
                </a14:hiddenLine>
              </a:ext>
            </a:extLst>
          </p:spPr>
          <p:txBody>
            <a:bodyPr wrap="none"/>
            <a:lstStyle/>
            <a:p>
              <a:endParaRPr lang="en-US" sz="2805"/>
            </a:p>
          </p:txBody>
        </p:sp>
        <p:sp>
          <p:nvSpPr>
            <p:cNvPr id="59456" name="Oval 64">
              <a:extLst>
                <a:ext uri="{FF2B5EF4-FFF2-40B4-BE49-F238E27FC236}">
                  <a16:creationId xmlns:a16="http://schemas.microsoft.com/office/drawing/2014/main" id="{2DA3E019-E139-EC39-C0E4-BBA201F244FB}"/>
                </a:ext>
              </a:extLst>
            </p:cNvPr>
            <p:cNvSpPr>
              <a:spLocks noChangeArrowheads="1"/>
            </p:cNvSpPr>
            <p:nvPr/>
          </p:nvSpPr>
          <p:spPr bwMode="auto">
            <a:xfrm>
              <a:off x="5710" y="4587"/>
              <a:ext cx="52" cy="54"/>
            </a:xfrm>
            <a:prstGeom prst="ellipse">
              <a:avLst/>
            </a:prstGeom>
            <a:solidFill>
              <a:srgbClr val="FFFFFF"/>
            </a:solidFill>
            <a:ln>
              <a:noFill/>
            </a:ln>
            <a:extLst>
              <a:ext uri="{91240B29-F687-4F45-9708-019B960494DF}">
                <a14:hiddenLine xmlns:a14="http://schemas.microsoft.com/office/drawing/2010/main" w="25400">
                  <a:solidFill>
                    <a:srgbClr val="000000"/>
                  </a:solidFill>
                  <a:round/>
                  <a:headEnd/>
                  <a:tailEnd/>
                </a14:hiddenLine>
              </a:ext>
            </a:extLst>
          </p:spPr>
          <p:txBody>
            <a:bodyPr wrap="none"/>
            <a:lstStyle>
              <a:lvl1pPr>
                <a:defRPr b="1">
                  <a:solidFill>
                    <a:schemeClr val="tx1"/>
                  </a:solidFill>
                  <a:latin typeface="Times New Roman" panose="02020603050405020304" pitchFamily="18" charset="0"/>
                </a:defRPr>
              </a:lvl1pPr>
              <a:lvl2pPr marL="742950" indent="-285750">
                <a:defRPr b="1">
                  <a:solidFill>
                    <a:schemeClr val="tx1"/>
                  </a:solidFill>
                  <a:latin typeface="Times New Roman" panose="02020603050405020304" pitchFamily="18" charset="0"/>
                </a:defRPr>
              </a:lvl2pPr>
              <a:lvl3pPr marL="1143000" indent="-228600">
                <a:defRPr b="1">
                  <a:solidFill>
                    <a:schemeClr val="tx1"/>
                  </a:solidFill>
                  <a:latin typeface="Times New Roman" panose="02020603050405020304" pitchFamily="18" charset="0"/>
                </a:defRPr>
              </a:lvl3pPr>
              <a:lvl4pPr marL="1600200" indent="-228600">
                <a:defRPr b="1">
                  <a:solidFill>
                    <a:schemeClr val="tx1"/>
                  </a:solidFill>
                  <a:latin typeface="Times New Roman" panose="02020603050405020304" pitchFamily="18" charset="0"/>
                </a:defRPr>
              </a:lvl4pPr>
              <a:lvl5pPr marL="2057400" indent="-228600">
                <a:defRPr b="1">
                  <a:solidFill>
                    <a:schemeClr val="tx1"/>
                  </a:solidFill>
                  <a:latin typeface="Times New Roman" panose="02020603050405020304" pitchFamily="18" charset="0"/>
                </a:defRPr>
              </a:lvl5pPr>
              <a:lvl6pPr marL="2514600" indent="-228600" eaLnBrk="0" fontAlgn="base" hangingPunct="0">
                <a:spcBef>
                  <a:spcPct val="0"/>
                </a:spcBef>
                <a:spcAft>
                  <a:spcPct val="0"/>
                </a:spcAft>
                <a:defRPr b="1">
                  <a:solidFill>
                    <a:schemeClr val="tx1"/>
                  </a:solidFill>
                  <a:latin typeface="Times New Roman" panose="02020603050405020304" pitchFamily="18" charset="0"/>
                </a:defRPr>
              </a:lvl6pPr>
              <a:lvl7pPr marL="2971800" indent="-228600" eaLnBrk="0" fontAlgn="base" hangingPunct="0">
                <a:spcBef>
                  <a:spcPct val="0"/>
                </a:spcBef>
                <a:spcAft>
                  <a:spcPct val="0"/>
                </a:spcAft>
                <a:defRPr b="1">
                  <a:solidFill>
                    <a:schemeClr val="tx1"/>
                  </a:solidFill>
                  <a:latin typeface="Times New Roman" panose="02020603050405020304" pitchFamily="18" charset="0"/>
                </a:defRPr>
              </a:lvl7pPr>
              <a:lvl8pPr marL="3429000" indent="-228600" eaLnBrk="0" fontAlgn="base" hangingPunct="0">
                <a:spcBef>
                  <a:spcPct val="0"/>
                </a:spcBef>
                <a:spcAft>
                  <a:spcPct val="0"/>
                </a:spcAft>
                <a:defRPr b="1">
                  <a:solidFill>
                    <a:schemeClr val="tx1"/>
                  </a:solidFill>
                  <a:latin typeface="Times New Roman" panose="02020603050405020304" pitchFamily="18" charset="0"/>
                </a:defRPr>
              </a:lvl8pPr>
              <a:lvl9pPr marL="3886200" indent="-228600" eaLnBrk="0" fontAlgn="base" hangingPunct="0">
                <a:spcBef>
                  <a:spcPct val="0"/>
                </a:spcBef>
                <a:spcAft>
                  <a:spcPct val="0"/>
                </a:spcAft>
                <a:defRPr b="1">
                  <a:solidFill>
                    <a:schemeClr val="tx1"/>
                  </a:solidFill>
                  <a:latin typeface="Times New Roman" panose="02020603050405020304" pitchFamily="18" charset="0"/>
                </a:defRPr>
              </a:lvl9pPr>
            </a:lstStyle>
            <a:p>
              <a:endParaRPr lang="en-US" altLang="en-US" sz="2805"/>
            </a:p>
          </p:txBody>
        </p:sp>
        <p:sp>
          <p:nvSpPr>
            <p:cNvPr id="59457" name="Oval 65">
              <a:extLst>
                <a:ext uri="{FF2B5EF4-FFF2-40B4-BE49-F238E27FC236}">
                  <a16:creationId xmlns:a16="http://schemas.microsoft.com/office/drawing/2014/main" id="{997C6C95-FB8B-F8F1-83E5-84DB15A95F05}"/>
                </a:ext>
              </a:extLst>
            </p:cNvPr>
            <p:cNvSpPr>
              <a:spLocks noChangeArrowheads="1"/>
            </p:cNvSpPr>
            <p:nvPr/>
          </p:nvSpPr>
          <p:spPr bwMode="auto">
            <a:xfrm>
              <a:off x="5714" y="4590"/>
              <a:ext cx="45" cy="47"/>
            </a:xfrm>
            <a:prstGeom prst="ellipse">
              <a:avLst/>
            </a:prstGeom>
            <a:solidFill>
              <a:srgbClr val="8F460D"/>
            </a:solidFill>
            <a:ln>
              <a:noFill/>
            </a:ln>
            <a:extLst>
              <a:ext uri="{91240B29-F687-4F45-9708-019B960494DF}">
                <a14:hiddenLine xmlns:a14="http://schemas.microsoft.com/office/drawing/2010/main" w="25400">
                  <a:solidFill>
                    <a:srgbClr val="000000"/>
                  </a:solidFill>
                  <a:round/>
                  <a:headEnd/>
                  <a:tailEnd/>
                </a14:hiddenLine>
              </a:ext>
            </a:extLst>
          </p:spPr>
          <p:txBody>
            <a:bodyPr wrap="none"/>
            <a:lstStyle>
              <a:lvl1pPr>
                <a:defRPr b="1">
                  <a:solidFill>
                    <a:schemeClr val="tx1"/>
                  </a:solidFill>
                  <a:latin typeface="Times New Roman" panose="02020603050405020304" pitchFamily="18" charset="0"/>
                </a:defRPr>
              </a:lvl1pPr>
              <a:lvl2pPr marL="742950" indent="-285750">
                <a:defRPr b="1">
                  <a:solidFill>
                    <a:schemeClr val="tx1"/>
                  </a:solidFill>
                  <a:latin typeface="Times New Roman" panose="02020603050405020304" pitchFamily="18" charset="0"/>
                </a:defRPr>
              </a:lvl2pPr>
              <a:lvl3pPr marL="1143000" indent="-228600">
                <a:defRPr b="1">
                  <a:solidFill>
                    <a:schemeClr val="tx1"/>
                  </a:solidFill>
                  <a:latin typeface="Times New Roman" panose="02020603050405020304" pitchFamily="18" charset="0"/>
                </a:defRPr>
              </a:lvl3pPr>
              <a:lvl4pPr marL="1600200" indent="-228600">
                <a:defRPr b="1">
                  <a:solidFill>
                    <a:schemeClr val="tx1"/>
                  </a:solidFill>
                  <a:latin typeface="Times New Roman" panose="02020603050405020304" pitchFamily="18" charset="0"/>
                </a:defRPr>
              </a:lvl4pPr>
              <a:lvl5pPr marL="2057400" indent="-228600">
                <a:defRPr b="1">
                  <a:solidFill>
                    <a:schemeClr val="tx1"/>
                  </a:solidFill>
                  <a:latin typeface="Times New Roman" panose="02020603050405020304" pitchFamily="18" charset="0"/>
                </a:defRPr>
              </a:lvl5pPr>
              <a:lvl6pPr marL="2514600" indent="-228600" eaLnBrk="0" fontAlgn="base" hangingPunct="0">
                <a:spcBef>
                  <a:spcPct val="0"/>
                </a:spcBef>
                <a:spcAft>
                  <a:spcPct val="0"/>
                </a:spcAft>
                <a:defRPr b="1">
                  <a:solidFill>
                    <a:schemeClr val="tx1"/>
                  </a:solidFill>
                  <a:latin typeface="Times New Roman" panose="02020603050405020304" pitchFamily="18" charset="0"/>
                </a:defRPr>
              </a:lvl6pPr>
              <a:lvl7pPr marL="2971800" indent="-228600" eaLnBrk="0" fontAlgn="base" hangingPunct="0">
                <a:spcBef>
                  <a:spcPct val="0"/>
                </a:spcBef>
                <a:spcAft>
                  <a:spcPct val="0"/>
                </a:spcAft>
                <a:defRPr b="1">
                  <a:solidFill>
                    <a:schemeClr val="tx1"/>
                  </a:solidFill>
                  <a:latin typeface="Times New Roman" panose="02020603050405020304" pitchFamily="18" charset="0"/>
                </a:defRPr>
              </a:lvl7pPr>
              <a:lvl8pPr marL="3429000" indent="-228600" eaLnBrk="0" fontAlgn="base" hangingPunct="0">
                <a:spcBef>
                  <a:spcPct val="0"/>
                </a:spcBef>
                <a:spcAft>
                  <a:spcPct val="0"/>
                </a:spcAft>
                <a:defRPr b="1">
                  <a:solidFill>
                    <a:schemeClr val="tx1"/>
                  </a:solidFill>
                  <a:latin typeface="Times New Roman" panose="02020603050405020304" pitchFamily="18" charset="0"/>
                </a:defRPr>
              </a:lvl8pPr>
              <a:lvl9pPr marL="3886200" indent="-228600" eaLnBrk="0" fontAlgn="base" hangingPunct="0">
                <a:spcBef>
                  <a:spcPct val="0"/>
                </a:spcBef>
                <a:spcAft>
                  <a:spcPct val="0"/>
                </a:spcAft>
                <a:defRPr b="1">
                  <a:solidFill>
                    <a:schemeClr val="tx1"/>
                  </a:solidFill>
                  <a:latin typeface="Times New Roman" panose="02020603050405020304" pitchFamily="18" charset="0"/>
                </a:defRPr>
              </a:lvl9pPr>
            </a:lstStyle>
            <a:p>
              <a:endParaRPr lang="en-US" altLang="en-US" sz="2805"/>
            </a:p>
          </p:txBody>
        </p:sp>
        <p:sp>
          <p:nvSpPr>
            <p:cNvPr id="59458" name="Freeform 66">
              <a:extLst>
                <a:ext uri="{FF2B5EF4-FFF2-40B4-BE49-F238E27FC236}">
                  <a16:creationId xmlns:a16="http://schemas.microsoft.com/office/drawing/2014/main" id="{E937DD98-DA34-8EA2-253E-703635CF6284}"/>
                </a:ext>
              </a:extLst>
            </p:cNvPr>
            <p:cNvSpPr>
              <a:spLocks noChangeArrowheads="1"/>
            </p:cNvSpPr>
            <p:nvPr/>
          </p:nvSpPr>
          <p:spPr bwMode="auto">
            <a:xfrm>
              <a:off x="5069" y="4620"/>
              <a:ext cx="49" cy="83"/>
            </a:xfrm>
            <a:custGeom>
              <a:avLst/>
              <a:gdLst>
                <a:gd name="T0" fmla="*/ 0 w 48"/>
                <a:gd name="T1" fmla="*/ 42 h 84"/>
                <a:gd name="T2" fmla="*/ 39 w 48"/>
                <a:gd name="T3" fmla="*/ 37 h 84"/>
                <a:gd name="T4" fmla="*/ 55 w 48"/>
                <a:gd name="T5" fmla="*/ 20 h 84"/>
                <a:gd name="T6" fmla="*/ 59 w 48"/>
                <a:gd name="T7" fmla="*/ 0 h 84"/>
                <a:gd name="T8" fmla="*/ 58 w 48"/>
                <a:gd name="T9" fmla="*/ 17 h 84"/>
                <a:gd name="T10" fmla="*/ 52 w 48"/>
                <a:gd name="T11" fmla="*/ 27 h 84"/>
                <a:gd name="T12" fmla="*/ 41 w 48"/>
                <a:gd name="T13" fmla="*/ 38 h 84"/>
                <a:gd name="T14" fmla="*/ 36 w 48"/>
                <a:gd name="T15" fmla="*/ 45 h 84"/>
                <a:gd name="T16" fmla="*/ 40 w 48"/>
                <a:gd name="T17" fmla="*/ 66 h 84"/>
                <a:gd name="T18" fmla="*/ 36 w 48"/>
                <a:gd name="T19" fmla="*/ 72 h 84"/>
                <a:gd name="T20" fmla="*/ 37 w 48"/>
                <a:gd name="T21" fmla="*/ 73 h 84"/>
                <a:gd name="T22" fmla="*/ 23 w 48"/>
                <a:gd name="T23" fmla="*/ 69 h 84"/>
                <a:gd name="T24" fmla="*/ 17 w 48"/>
                <a:gd name="T25" fmla="*/ 54 h 84"/>
                <a:gd name="T26" fmla="*/ 5 w 48"/>
                <a:gd name="T27" fmla="*/ 42 h 84"/>
                <a:gd name="T28" fmla="*/ 0 w 48"/>
                <a:gd name="T29" fmla="*/ 42 h 84"/>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48"/>
                <a:gd name="T46" fmla="*/ 0 h 84"/>
                <a:gd name="T47" fmla="*/ 48 w 48"/>
                <a:gd name="T48" fmla="*/ 84 h 84"/>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48" h="84">
                  <a:moveTo>
                    <a:pt x="0" y="49"/>
                  </a:moveTo>
                  <a:cubicBezTo>
                    <a:pt x="0" y="49"/>
                    <a:pt x="22" y="40"/>
                    <a:pt x="28" y="37"/>
                  </a:cubicBezTo>
                  <a:cubicBezTo>
                    <a:pt x="33" y="33"/>
                    <a:pt x="42" y="24"/>
                    <a:pt x="44" y="20"/>
                  </a:cubicBezTo>
                  <a:cubicBezTo>
                    <a:pt x="47" y="15"/>
                    <a:pt x="48" y="0"/>
                    <a:pt x="48" y="0"/>
                  </a:cubicBezTo>
                  <a:cubicBezTo>
                    <a:pt x="48" y="0"/>
                    <a:pt x="48" y="13"/>
                    <a:pt x="47" y="17"/>
                  </a:cubicBezTo>
                  <a:cubicBezTo>
                    <a:pt x="47" y="20"/>
                    <a:pt x="42" y="25"/>
                    <a:pt x="41" y="27"/>
                  </a:cubicBezTo>
                  <a:cubicBezTo>
                    <a:pt x="39" y="30"/>
                    <a:pt x="31" y="35"/>
                    <a:pt x="30" y="38"/>
                  </a:cubicBezTo>
                  <a:cubicBezTo>
                    <a:pt x="27" y="42"/>
                    <a:pt x="25" y="51"/>
                    <a:pt x="25" y="56"/>
                  </a:cubicBezTo>
                  <a:cubicBezTo>
                    <a:pt x="25" y="60"/>
                    <a:pt x="29" y="72"/>
                    <a:pt x="29" y="77"/>
                  </a:cubicBezTo>
                  <a:cubicBezTo>
                    <a:pt x="29" y="78"/>
                    <a:pt x="26" y="82"/>
                    <a:pt x="25" y="83"/>
                  </a:cubicBezTo>
                  <a:cubicBezTo>
                    <a:pt x="25" y="83"/>
                    <a:pt x="26" y="84"/>
                    <a:pt x="26" y="84"/>
                  </a:cubicBezTo>
                  <a:cubicBezTo>
                    <a:pt x="25" y="84"/>
                    <a:pt x="23" y="81"/>
                    <a:pt x="23" y="80"/>
                  </a:cubicBezTo>
                  <a:cubicBezTo>
                    <a:pt x="21" y="76"/>
                    <a:pt x="18" y="68"/>
                    <a:pt x="17" y="65"/>
                  </a:cubicBezTo>
                  <a:cubicBezTo>
                    <a:pt x="14" y="60"/>
                    <a:pt x="5" y="51"/>
                    <a:pt x="5" y="51"/>
                  </a:cubicBezTo>
                  <a:cubicBezTo>
                    <a:pt x="3" y="50"/>
                    <a:pt x="0" y="50"/>
                    <a:pt x="0" y="49"/>
                  </a:cubicBezTo>
                  <a:close/>
                </a:path>
              </a:pathLst>
            </a:custGeom>
            <a:solidFill>
              <a:srgbClr val="FFB672"/>
            </a:solidFill>
            <a:ln>
              <a:noFill/>
            </a:ln>
            <a:extLst>
              <a:ext uri="{91240B29-F687-4F45-9708-019B960494DF}">
                <a14:hiddenLine xmlns:a14="http://schemas.microsoft.com/office/drawing/2010/main" w="25400">
                  <a:solidFill>
                    <a:srgbClr val="000000"/>
                  </a:solidFill>
                  <a:round/>
                  <a:headEnd/>
                  <a:tailEnd/>
                </a14:hiddenLine>
              </a:ext>
            </a:extLst>
          </p:spPr>
          <p:txBody>
            <a:bodyPr wrap="none"/>
            <a:lstStyle/>
            <a:p>
              <a:endParaRPr lang="en-US" sz="2805"/>
            </a:p>
          </p:txBody>
        </p:sp>
        <p:sp>
          <p:nvSpPr>
            <p:cNvPr id="59459" name="Freeform 67">
              <a:extLst>
                <a:ext uri="{FF2B5EF4-FFF2-40B4-BE49-F238E27FC236}">
                  <a16:creationId xmlns:a16="http://schemas.microsoft.com/office/drawing/2014/main" id="{BE4EA0E4-4A8B-C7F0-5609-7834E582EDEC}"/>
                </a:ext>
              </a:extLst>
            </p:cNvPr>
            <p:cNvSpPr>
              <a:spLocks noChangeArrowheads="1"/>
            </p:cNvSpPr>
            <p:nvPr/>
          </p:nvSpPr>
          <p:spPr bwMode="auto">
            <a:xfrm>
              <a:off x="5117" y="4570"/>
              <a:ext cx="70" cy="54"/>
            </a:xfrm>
            <a:custGeom>
              <a:avLst/>
              <a:gdLst>
                <a:gd name="T0" fmla="*/ 39 w 70"/>
                <a:gd name="T1" fmla="*/ 2 h 54"/>
                <a:gd name="T2" fmla="*/ 39 w 70"/>
                <a:gd name="T3" fmla="*/ 2 h 54"/>
                <a:gd name="T4" fmla="*/ 47 w 70"/>
                <a:gd name="T5" fmla="*/ 0 h 54"/>
                <a:gd name="T6" fmla="*/ 50 w 70"/>
                <a:gd name="T7" fmla="*/ 2 h 54"/>
                <a:gd name="T8" fmla="*/ 44 w 70"/>
                <a:gd name="T9" fmla="*/ 11 h 54"/>
                <a:gd name="T10" fmla="*/ 41 w 70"/>
                <a:gd name="T11" fmla="*/ 17 h 54"/>
                <a:gd name="T12" fmla="*/ 50 w 70"/>
                <a:gd name="T13" fmla="*/ 10 h 54"/>
                <a:gd name="T14" fmla="*/ 65 w 70"/>
                <a:gd name="T15" fmla="*/ 4 h 54"/>
                <a:gd name="T16" fmla="*/ 69 w 70"/>
                <a:gd name="T17" fmla="*/ 10 h 54"/>
                <a:gd name="T18" fmla="*/ 62 w 70"/>
                <a:gd name="T19" fmla="*/ 9 h 54"/>
                <a:gd name="T20" fmla="*/ 49 w 70"/>
                <a:gd name="T21" fmla="*/ 13 h 54"/>
                <a:gd name="T22" fmla="*/ 35 w 70"/>
                <a:gd name="T23" fmla="*/ 23 h 54"/>
                <a:gd name="T24" fmla="*/ 31 w 70"/>
                <a:gd name="T25" fmla="*/ 25 h 54"/>
                <a:gd name="T26" fmla="*/ 43 w 70"/>
                <a:gd name="T27" fmla="*/ 10 h 54"/>
                <a:gd name="T28" fmla="*/ 40 w 70"/>
                <a:gd name="T29" fmla="*/ 6 h 54"/>
                <a:gd name="T30" fmla="*/ 37 w 70"/>
                <a:gd name="T31" fmla="*/ 6 h 54"/>
                <a:gd name="T32" fmla="*/ 21 w 70"/>
                <a:gd name="T33" fmla="*/ 18 h 54"/>
                <a:gd name="T34" fmla="*/ 10 w 70"/>
                <a:gd name="T35" fmla="*/ 29 h 54"/>
                <a:gd name="T36" fmla="*/ 5 w 70"/>
                <a:gd name="T37" fmla="*/ 45 h 54"/>
                <a:gd name="T38" fmla="*/ 2 w 70"/>
                <a:gd name="T39" fmla="*/ 54 h 54"/>
                <a:gd name="T40" fmla="*/ 3 w 70"/>
                <a:gd name="T41" fmla="*/ 37 h 54"/>
                <a:gd name="T42" fmla="*/ 16 w 70"/>
                <a:gd name="T43" fmla="*/ 19 h 54"/>
                <a:gd name="T44" fmla="*/ 26 w 70"/>
                <a:gd name="T45" fmla="*/ 11 h 54"/>
                <a:gd name="T46" fmla="*/ 29 w 70"/>
                <a:gd name="T47" fmla="*/ 9 h 54"/>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70"/>
                <a:gd name="T73" fmla="*/ 0 h 54"/>
                <a:gd name="T74" fmla="*/ 70 w 70"/>
                <a:gd name="T75" fmla="*/ 54 h 54"/>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70" h="54">
                  <a:moveTo>
                    <a:pt x="39" y="2"/>
                  </a:moveTo>
                  <a:cubicBezTo>
                    <a:pt x="39" y="2"/>
                    <a:pt x="39" y="2"/>
                    <a:pt x="39" y="2"/>
                  </a:cubicBezTo>
                  <a:cubicBezTo>
                    <a:pt x="39" y="2"/>
                    <a:pt x="45" y="0"/>
                    <a:pt x="47" y="0"/>
                  </a:cubicBezTo>
                  <a:cubicBezTo>
                    <a:pt x="48" y="0"/>
                    <a:pt x="50" y="1"/>
                    <a:pt x="50" y="2"/>
                  </a:cubicBezTo>
                  <a:cubicBezTo>
                    <a:pt x="50" y="4"/>
                    <a:pt x="45" y="9"/>
                    <a:pt x="44" y="11"/>
                  </a:cubicBezTo>
                  <a:cubicBezTo>
                    <a:pt x="43" y="12"/>
                    <a:pt x="41" y="17"/>
                    <a:pt x="41" y="17"/>
                  </a:cubicBezTo>
                  <a:cubicBezTo>
                    <a:pt x="41" y="17"/>
                    <a:pt x="47" y="11"/>
                    <a:pt x="50" y="10"/>
                  </a:cubicBezTo>
                  <a:cubicBezTo>
                    <a:pt x="53" y="9"/>
                    <a:pt x="61" y="4"/>
                    <a:pt x="65" y="4"/>
                  </a:cubicBezTo>
                  <a:cubicBezTo>
                    <a:pt x="65" y="4"/>
                    <a:pt x="70" y="10"/>
                    <a:pt x="69" y="10"/>
                  </a:cubicBezTo>
                  <a:cubicBezTo>
                    <a:pt x="69" y="10"/>
                    <a:pt x="63" y="8"/>
                    <a:pt x="62" y="9"/>
                  </a:cubicBezTo>
                  <a:cubicBezTo>
                    <a:pt x="59" y="9"/>
                    <a:pt x="51" y="12"/>
                    <a:pt x="49" y="13"/>
                  </a:cubicBezTo>
                  <a:cubicBezTo>
                    <a:pt x="43" y="20"/>
                    <a:pt x="38" y="21"/>
                    <a:pt x="35" y="23"/>
                  </a:cubicBezTo>
                  <a:cubicBezTo>
                    <a:pt x="35" y="24"/>
                    <a:pt x="31" y="25"/>
                    <a:pt x="31" y="25"/>
                  </a:cubicBezTo>
                  <a:cubicBezTo>
                    <a:pt x="30" y="23"/>
                    <a:pt x="38" y="12"/>
                    <a:pt x="43" y="10"/>
                  </a:cubicBezTo>
                  <a:cubicBezTo>
                    <a:pt x="42" y="9"/>
                    <a:pt x="40" y="6"/>
                    <a:pt x="40" y="6"/>
                  </a:cubicBezTo>
                  <a:cubicBezTo>
                    <a:pt x="40" y="6"/>
                    <a:pt x="38" y="5"/>
                    <a:pt x="37" y="6"/>
                  </a:cubicBezTo>
                  <a:cubicBezTo>
                    <a:pt x="33" y="9"/>
                    <a:pt x="24" y="15"/>
                    <a:pt x="21" y="18"/>
                  </a:cubicBezTo>
                  <a:cubicBezTo>
                    <a:pt x="18" y="21"/>
                    <a:pt x="12" y="26"/>
                    <a:pt x="10" y="29"/>
                  </a:cubicBezTo>
                  <a:cubicBezTo>
                    <a:pt x="9" y="32"/>
                    <a:pt x="6" y="41"/>
                    <a:pt x="5" y="45"/>
                  </a:cubicBezTo>
                  <a:cubicBezTo>
                    <a:pt x="5" y="47"/>
                    <a:pt x="2" y="54"/>
                    <a:pt x="2" y="54"/>
                  </a:cubicBezTo>
                  <a:cubicBezTo>
                    <a:pt x="0" y="54"/>
                    <a:pt x="2" y="40"/>
                    <a:pt x="3" y="37"/>
                  </a:cubicBezTo>
                  <a:cubicBezTo>
                    <a:pt x="4" y="31"/>
                    <a:pt x="12" y="23"/>
                    <a:pt x="16" y="19"/>
                  </a:cubicBezTo>
                  <a:cubicBezTo>
                    <a:pt x="18" y="17"/>
                    <a:pt x="26" y="11"/>
                    <a:pt x="26" y="11"/>
                  </a:cubicBezTo>
                  <a:cubicBezTo>
                    <a:pt x="29" y="9"/>
                    <a:pt x="29" y="9"/>
                    <a:pt x="29" y="9"/>
                  </a:cubicBezTo>
                  <a:close/>
                </a:path>
              </a:pathLst>
            </a:custGeom>
            <a:solidFill>
              <a:srgbClr val="FFB672"/>
            </a:solidFill>
            <a:ln>
              <a:noFill/>
            </a:ln>
            <a:extLst>
              <a:ext uri="{91240B29-F687-4F45-9708-019B960494DF}">
                <a14:hiddenLine xmlns:a14="http://schemas.microsoft.com/office/drawing/2010/main" w="25400">
                  <a:solidFill>
                    <a:srgbClr val="000000"/>
                  </a:solidFill>
                  <a:round/>
                  <a:headEnd/>
                  <a:tailEnd/>
                </a14:hiddenLine>
              </a:ext>
            </a:extLst>
          </p:spPr>
          <p:txBody>
            <a:bodyPr wrap="none"/>
            <a:lstStyle/>
            <a:p>
              <a:endParaRPr lang="en-US" sz="2805"/>
            </a:p>
          </p:txBody>
        </p:sp>
        <p:sp>
          <p:nvSpPr>
            <p:cNvPr id="59460" name="Freeform 68">
              <a:extLst>
                <a:ext uri="{FF2B5EF4-FFF2-40B4-BE49-F238E27FC236}">
                  <a16:creationId xmlns:a16="http://schemas.microsoft.com/office/drawing/2014/main" id="{25CED8C5-6125-9F64-38DE-88CB4B36B6BD}"/>
                </a:ext>
              </a:extLst>
            </p:cNvPr>
            <p:cNvSpPr>
              <a:spLocks noChangeArrowheads="1"/>
            </p:cNvSpPr>
            <p:nvPr/>
          </p:nvSpPr>
          <p:spPr bwMode="auto">
            <a:xfrm>
              <a:off x="4988" y="4511"/>
              <a:ext cx="40" cy="134"/>
            </a:xfrm>
            <a:custGeom>
              <a:avLst/>
              <a:gdLst>
                <a:gd name="T0" fmla="*/ 16 w 40"/>
                <a:gd name="T1" fmla="*/ 0 h 134"/>
                <a:gd name="T2" fmla="*/ 20 w 40"/>
                <a:gd name="T3" fmla="*/ 0 h 134"/>
                <a:gd name="T4" fmla="*/ 20 w 40"/>
                <a:gd name="T5" fmla="*/ 13 h 134"/>
                <a:gd name="T6" fmla="*/ 18 w 40"/>
                <a:gd name="T7" fmla="*/ 55 h 134"/>
                <a:gd name="T8" fmla="*/ 23 w 40"/>
                <a:gd name="T9" fmla="*/ 80 h 134"/>
                <a:gd name="T10" fmla="*/ 23 w 40"/>
                <a:gd name="T11" fmla="*/ 101 h 134"/>
                <a:gd name="T12" fmla="*/ 40 w 40"/>
                <a:gd name="T13" fmla="*/ 130 h 134"/>
                <a:gd name="T14" fmla="*/ 17 w 40"/>
                <a:gd name="T15" fmla="*/ 134 h 134"/>
                <a:gd name="T16" fmla="*/ 9 w 40"/>
                <a:gd name="T17" fmla="*/ 87 h 134"/>
                <a:gd name="T18" fmla="*/ 9 w 40"/>
                <a:gd name="T19" fmla="*/ 21 h 134"/>
                <a:gd name="T20" fmla="*/ 16 w 40"/>
                <a:gd name="T21" fmla="*/ 5 h 134"/>
                <a:gd name="T22" fmla="*/ 16 w 40"/>
                <a:gd name="T23" fmla="*/ 0 h 134"/>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40"/>
                <a:gd name="T37" fmla="*/ 0 h 134"/>
                <a:gd name="T38" fmla="*/ 40 w 40"/>
                <a:gd name="T39" fmla="*/ 134 h 134"/>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40" h="134">
                  <a:moveTo>
                    <a:pt x="16" y="0"/>
                  </a:moveTo>
                  <a:cubicBezTo>
                    <a:pt x="16" y="0"/>
                    <a:pt x="19" y="0"/>
                    <a:pt x="20" y="0"/>
                  </a:cubicBezTo>
                  <a:cubicBezTo>
                    <a:pt x="20" y="3"/>
                    <a:pt x="22" y="11"/>
                    <a:pt x="20" y="13"/>
                  </a:cubicBezTo>
                  <a:cubicBezTo>
                    <a:pt x="28" y="20"/>
                    <a:pt x="17" y="45"/>
                    <a:pt x="18" y="55"/>
                  </a:cubicBezTo>
                  <a:cubicBezTo>
                    <a:pt x="18" y="61"/>
                    <a:pt x="19" y="76"/>
                    <a:pt x="23" y="80"/>
                  </a:cubicBezTo>
                  <a:cubicBezTo>
                    <a:pt x="20" y="84"/>
                    <a:pt x="28" y="98"/>
                    <a:pt x="23" y="101"/>
                  </a:cubicBezTo>
                  <a:cubicBezTo>
                    <a:pt x="28" y="105"/>
                    <a:pt x="37" y="125"/>
                    <a:pt x="40" y="130"/>
                  </a:cubicBezTo>
                  <a:cubicBezTo>
                    <a:pt x="39" y="128"/>
                    <a:pt x="20" y="131"/>
                    <a:pt x="17" y="134"/>
                  </a:cubicBezTo>
                  <a:cubicBezTo>
                    <a:pt x="21" y="131"/>
                    <a:pt x="5" y="90"/>
                    <a:pt x="9" y="87"/>
                  </a:cubicBezTo>
                  <a:cubicBezTo>
                    <a:pt x="0" y="73"/>
                    <a:pt x="15" y="35"/>
                    <a:pt x="9" y="21"/>
                  </a:cubicBezTo>
                  <a:cubicBezTo>
                    <a:pt x="13" y="19"/>
                    <a:pt x="16" y="5"/>
                    <a:pt x="16" y="5"/>
                  </a:cubicBezTo>
                  <a:cubicBezTo>
                    <a:pt x="16" y="5"/>
                    <a:pt x="16" y="2"/>
                    <a:pt x="16" y="0"/>
                  </a:cubicBezTo>
                  <a:close/>
                </a:path>
              </a:pathLst>
            </a:custGeom>
            <a:solidFill>
              <a:srgbClr val="FFB672"/>
            </a:solidFill>
            <a:ln>
              <a:noFill/>
            </a:ln>
            <a:extLst>
              <a:ext uri="{91240B29-F687-4F45-9708-019B960494DF}">
                <a14:hiddenLine xmlns:a14="http://schemas.microsoft.com/office/drawing/2010/main" w="25400">
                  <a:solidFill>
                    <a:srgbClr val="000000"/>
                  </a:solidFill>
                  <a:round/>
                  <a:headEnd/>
                  <a:tailEnd/>
                </a14:hiddenLine>
              </a:ext>
            </a:extLst>
          </p:spPr>
          <p:txBody>
            <a:bodyPr wrap="none"/>
            <a:lstStyle/>
            <a:p>
              <a:endParaRPr lang="en-US" sz="2805"/>
            </a:p>
          </p:txBody>
        </p:sp>
        <p:sp>
          <p:nvSpPr>
            <p:cNvPr id="59461" name="Freeform 69">
              <a:extLst>
                <a:ext uri="{FF2B5EF4-FFF2-40B4-BE49-F238E27FC236}">
                  <a16:creationId xmlns:a16="http://schemas.microsoft.com/office/drawing/2014/main" id="{84A58499-94E7-7D55-B8F8-65CD33B63039}"/>
                </a:ext>
              </a:extLst>
            </p:cNvPr>
            <p:cNvSpPr>
              <a:spLocks noChangeArrowheads="1"/>
            </p:cNvSpPr>
            <p:nvPr/>
          </p:nvSpPr>
          <p:spPr bwMode="auto">
            <a:xfrm>
              <a:off x="5059" y="3991"/>
              <a:ext cx="126" cy="202"/>
            </a:xfrm>
            <a:custGeom>
              <a:avLst/>
              <a:gdLst>
                <a:gd name="T0" fmla="*/ 96 w 126"/>
                <a:gd name="T1" fmla="*/ 182 h 203"/>
                <a:gd name="T2" fmla="*/ 96 w 126"/>
                <a:gd name="T3" fmla="*/ 182 h 203"/>
                <a:gd name="T4" fmla="*/ 77 w 126"/>
                <a:gd name="T5" fmla="*/ 115 h 203"/>
                <a:gd name="T6" fmla="*/ 77 w 126"/>
                <a:gd name="T7" fmla="*/ 108 h 203"/>
                <a:gd name="T8" fmla="*/ 98 w 126"/>
                <a:gd name="T9" fmla="*/ 106 h 203"/>
                <a:gd name="T10" fmla="*/ 101 w 126"/>
                <a:gd name="T11" fmla="*/ 106 h 203"/>
                <a:gd name="T12" fmla="*/ 112 w 126"/>
                <a:gd name="T13" fmla="*/ 103 h 203"/>
                <a:gd name="T14" fmla="*/ 112 w 126"/>
                <a:gd name="T15" fmla="*/ 101 h 203"/>
                <a:gd name="T16" fmla="*/ 114 w 126"/>
                <a:gd name="T17" fmla="*/ 92 h 203"/>
                <a:gd name="T18" fmla="*/ 114 w 126"/>
                <a:gd name="T19" fmla="*/ 84 h 203"/>
                <a:gd name="T20" fmla="*/ 119 w 126"/>
                <a:gd name="T21" fmla="*/ 82 h 203"/>
                <a:gd name="T22" fmla="*/ 125 w 126"/>
                <a:gd name="T23" fmla="*/ 78 h 203"/>
                <a:gd name="T24" fmla="*/ 117 w 126"/>
                <a:gd name="T25" fmla="*/ 64 h 203"/>
                <a:gd name="T26" fmla="*/ 116 w 126"/>
                <a:gd name="T27" fmla="*/ 54 h 203"/>
                <a:gd name="T28" fmla="*/ 116 w 126"/>
                <a:gd name="T29" fmla="*/ 39 h 203"/>
                <a:gd name="T30" fmla="*/ 116 w 126"/>
                <a:gd name="T31" fmla="*/ 25 h 203"/>
                <a:gd name="T32" fmla="*/ 112 w 126"/>
                <a:gd name="T33" fmla="*/ 13 h 203"/>
                <a:gd name="T34" fmla="*/ 103 w 126"/>
                <a:gd name="T35" fmla="*/ 1 h 203"/>
                <a:gd name="T36" fmla="*/ 47 w 126"/>
                <a:gd name="T37" fmla="*/ 29 h 203"/>
                <a:gd name="T38" fmla="*/ 9 w 126"/>
                <a:gd name="T39" fmla="*/ 72 h 203"/>
                <a:gd name="T40" fmla="*/ 4 w 126"/>
                <a:gd name="T41" fmla="*/ 132 h 203"/>
                <a:gd name="T42" fmla="*/ 51 w 126"/>
                <a:gd name="T43" fmla="*/ 173 h 203"/>
                <a:gd name="T44" fmla="*/ 100 w 126"/>
                <a:gd name="T45" fmla="*/ 192 h 203"/>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126"/>
                <a:gd name="T70" fmla="*/ 0 h 203"/>
                <a:gd name="T71" fmla="*/ 126 w 126"/>
                <a:gd name="T72" fmla="*/ 203 h 203"/>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126" h="203">
                  <a:moveTo>
                    <a:pt x="96" y="193"/>
                  </a:moveTo>
                  <a:cubicBezTo>
                    <a:pt x="96" y="193"/>
                    <a:pt x="96" y="193"/>
                    <a:pt x="96" y="193"/>
                  </a:cubicBezTo>
                  <a:cubicBezTo>
                    <a:pt x="77" y="126"/>
                    <a:pt x="77" y="126"/>
                    <a:pt x="77" y="126"/>
                  </a:cubicBezTo>
                  <a:cubicBezTo>
                    <a:pt x="77" y="119"/>
                    <a:pt x="77" y="119"/>
                    <a:pt x="77" y="119"/>
                  </a:cubicBezTo>
                  <a:cubicBezTo>
                    <a:pt x="77" y="119"/>
                    <a:pt x="93" y="117"/>
                    <a:pt x="98" y="117"/>
                  </a:cubicBezTo>
                  <a:cubicBezTo>
                    <a:pt x="99" y="117"/>
                    <a:pt x="101" y="117"/>
                    <a:pt x="101" y="117"/>
                  </a:cubicBezTo>
                  <a:cubicBezTo>
                    <a:pt x="103" y="117"/>
                    <a:pt x="112" y="115"/>
                    <a:pt x="112" y="114"/>
                  </a:cubicBezTo>
                  <a:cubicBezTo>
                    <a:pt x="115" y="110"/>
                    <a:pt x="114" y="103"/>
                    <a:pt x="112" y="101"/>
                  </a:cubicBezTo>
                  <a:cubicBezTo>
                    <a:pt x="114" y="100"/>
                    <a:pt x="112" y="93"/>
                    <a:pt x="114" y="92"/>
                  </a:cubicBezTo>
                  <a:cubicBezTo>
                    <a:pt x="113" y="90"/>
                    <a:pt x="115" y="86"/>
                    <a:pt x="114" y="84"/>
                  </a:cubicBezTo>
                  <a:cubicBezTo>
                    <a:pt x="118" y="83"/>
                    <a:pt x="116" y="83"/>
                    <a:pt x="119" y="82"/>
                  </a:cubicBezTo>
                  <a:cubicBezTo>
                    <a:pt x="118" y="80"/>
                    <a:pt x="126" y="80"/>
                    <a:pt x="125" y="78"/>
                  </a:cubicBezTo>
                  <a:cubicBezTo>
                    <a:pt x="122" y="71"/>
                    <a:pt x="118" y="67"/>
                    <a:pt x="117" y="64"/>
                  </a:cubicBezTo>
                  <a:cubicBezTo>
                    <a:pt x="117" y="61"/>
                    <a:pt x="114" y="56"/>
                    <a:pt x="116" y="54"/>
                  </a:cubicBezTo>
                  <a:cubicBezTo>
                    <a:pt x="112" y="52"/>
                    <a:pt x="116" y="42"/>
                    <a:pt x="116" y="39"/>
                  </a:cubicBezTo>
                  <a:cubicBezTo>
                    <a:pt x="116" y="35"/>
                    <a:pt x="118" y="26"/>
                    <a:pt x="116" y="25"/>
                  </a:cubicBezTo>
                  <a:cubicBezTo>
                    <a:pt x="117" y="23"/>
                    <a:pt x="115" y="16"/>
                    <a:pt x="112" y="13"/>
                  </a:cubicBezTo>
                  <a:cubicBezTo>
                    <a:pt x="110" y="11"/>
                    <a:pt x="106" y="1"/>
                    <a:pt x="103" y="1"/>
                  </a:cubicBezTo>
                  <a:cubicBezTo>
                    <a:pt x="90" y="0"/>
                    <a:pt x="58" y="22"/>
                    <a:pt x="47" y="29"/>
                  </a:cubicBezTo>
                  <a:cubicBezTo>
                    <a:pt x="36" y="39"/>
                    <a:pt x="16" y="60"/>
                    <a:pt x="9" y="72"/>
                  </a:cubicBezTo>
                  <a:cubicBezTo>
                    <a:pt x="0" y="88"/>
                    <a:pt x="4" y="143"/>
                    <a:pt x="4" y="143"/>
                  </a:cubicBezTo>
                  <a:cubicBezTo>
                    <a:pt x="51" y="184"/>
                    <a:pt x="51" y="184"/>
                    <a:pt x="51" y="184"/>
                  </a:cubicBezTo>
                  <a:cubicBezTo>
                    <a:pt x="100" y="203"/>
                    <a:pt x="100" y="203"/>
                    <a:pt x="100" y="203"/>
                  </a:cubicBezTo>
                  <a:close/>
                </a:path>
              </a:pathLst>
            </a:custGeom>
            <a:solidFill>
              <a:srgbClr val="FFCF9B"/>
            </a:solidFill>
            <a:ln>
              <a:noFill/>
            </a:ln>
            <a:extLst>
              <a:ext uri="{91240B29-F687-4F45-9708-019B960494DF}">
                <a14:hiddenLine xmlns:a14="http://schemas.microsoft.com/office/drawing/2010/main" w="25400">
                  <a:solidFill>
                    <a:srgbClr val="000000"/>
                  </a:solidFill>
                  <a:round/>
                  <a:headEnd/>
                  <a:tailEnd/>
                </a14:hiddenLine>
              </a:ext>
            </a:extLst>
          </p:spPr>
          <p:txBody>
            <a:bodyPr wrap="none"/>
            <a:lstStyle/>
            <a:p>
              <a:endParaRPr lang="en-US" sz="2805"/>
            </a:p>
          </p:txBody>
        </p:sp>
        <p:sp>
          <p:nvSpPr>
            <p:cNvPr id="59462" name="Freeform 70">
              <a:extLst>
                <a:ext uri="{FF2B5EF4-FFF2-40B4-BE49-F238E27FC236}">
                  <a16:creationId xmlns:a16="http://schemas.microsoft.com/office/drawing/2014/main" id="{7EAF1BE3-E7EC-ED65-111E-FCB56BEC4111}"/>
                </a:ext>
              </a:extLst>
            </p:cNvPr>
            <p:cNvSpPr>
              <a:spLocks noChangeArrowheads="1"/>
            </p:cNvSpPr>
            <p:nvPr/>
          </p:nvSpPr>
          <p:spPr bwMode="auto">
            <a:xfrm>
              <a:off x="5057" y="3993"/>
              <a:ext cx="118" cy="172"/>
            </a:xfrm>
            <a:custGeom>
              <a:avLst/>
              <a:gdLst>
                <a:gd name="T0" fmla="*/ 120 w 117"/>
                <a:gd name="T1" fmla="*/ 20 h 172"/>
                <a:gd name="T2" fmla="*/ 120 w 117"/>
                <a:gd name="T3" fmla="*/ 20 h 172"/>
                <a:gd name="T4" fmla="*/ 107 w 117"/>
                <a:gd name="T5" fmla="*/ 29 h 172"/>
                <a:gd name="T6" fmla="*/ 96 w 117"/>
                <a:gd name="T7" fmla="*/ 38 h 172"/>
                <a:gd name="T8" fmla="*/ 96 w 117"/>
                <a:gd name="T9" fmla="*/ 53 h 172"/>
                <a:gd name="T10" fmla="*/ 98 w 117"/>
                <a:gd name="T11" fmla="*/ 59 h 172"/>
                <a:gd name="T12" fmla="*/ 114 w 117"/>
                <a:gd name="T13" fmla="*/ 50 h 172"/>
                <a:gd name="T14" fmla="*/ 128 w 117"/>
                <a:gd name="T15" fmla="*/ 39 h 172"/>
                <a:gd name="T16" fmla="*/ 127 w 117"/>
                <a:gd name="T17" fmla="*/ 51 h 172"/>
                <a:gd name="T18" fmla="*/ 122 w 117"/>
                <a:gd name="T19" fmla="*/ 53 h 172"/>
                <a:gd name="T20" fmla="*/ 120 w 117"/>
                <a:gd name="T21" fmla="*/ 56 h 172"/>
                <a:gd name="T22" fmla="*/ 118 w 117"/>
                <a:gd name="T23" fmla="*/ 64 h 172"/>
                <a:gd name="T24" fmla="*/ 102 w 117"/>
                <a:gd name="T25" fmla="*/ 61 h 172"/>
                <a:gd name="T26" fmla="*/ 92 w 117"/>
                <a:gd name="T27" fmla="*/ 60 h 172"/>
                <a:gd name="T28" fmla="*/ 85 w 117"/>
                <a:gd name="T29" fmla="*/ 71 h 172"/>
                <a:gd name="T30" fmla="*/ 83 w 117"/>
                <a:gd name="T31" fmla="*/ 105 h 172"/>
                <a:gd name="T32" fmla="*/ 96 w 117"/>
                <a:gd name="T33" fmla="*/ 115 h 172"/>
                <a:gd name="T34" fmla="*/ 90 w 117"/>
                <a:gd name="T35" fmla="*/ 117 h 172"/>
                <a:gd name="T36" fmla="*/ 90 w 117"/>
                <a:gd name="T37" fmla="*/ 124 h 172"/>
                <a:gd name="T38" fmla="*/ 78 w 117"/>
                <a:gd name="T39" fmla="*/ 113 h 172"/>
                <a:gd name="T40" fmla="*/ 56 w 117"/>
                <a:gd name="T41" fmla="*/ 108 h 172"/>
                <a:gd name="T42" fmla="*/ 27 w 117"/>
                <a:gd name="T43" fmla="*/ 103 h 172"/>
                <a:gd name="T44" fmla="*/ 15 w 117"/>
                <a:gd name="T45" fmla="*/ 114 h 172"/>
                <a:gd name="T46" fmla="*/ 43 w 117"/>
                <a:gd name="T47" fmla="*/ 172 h 172"/>
                <a:gd name="T48" fmla="*/ 2 w 117"/>
                <a:gd name="T49" fmla="*/ 133 h 172"/>
                <a:gd name="T50" fmla="*/ 6 w 117"/>
                <a:gd name="T51" fmla="*/ 91 h 172"/>
                <a:gd name="T52" fmla="*/ 23 w 117"/>
                <a:gd name="T53" fmla="*/ 89 h 172"/>
                <a:gd name="T54" fmla="*/ 32 w 117"/>
                <a:gd name="T55" fmla="*/ 100 h 172"/>
                <a:gd name="T56" fmla="*/ 42 w 117"/>
                <a:gd name="T57" fmla="*/ 97 h 172"/>
                <a:gd name="T58" fmla="*/ 47 w 117"/>
                <a:gd name="T59" fmla="*/ 79 h 172"/>
                <a:gd name="T60" fmla="*/ 43 w 117"/>
                <a:gd name="T61" fmla="*/ 70 h 172"/>
                <a:gd name="T62" fmla="*/ 56 w 117"/>
                <a:gd name="T63" fmla="*/ 74 h 172"/>
                <a:gd name="T64" fmla="*/ 86 w 117"/>
                <a:gd name="T65" fmla="*/ 36 h 172"/>
                <a:gd name="T66" fmla="*/ 113 w 117"/>
                <a:gd name="T67" fmla="*/ 6 h 172"/>
                <a:gd name="T68" fmla="*/ 119 w 117"/>
                <a:gd name="T69" fmla="*/ 0 h 172"/>
                <a:gd name="T70" fmla="*/ 126 w 117"/>
                <a:gd name="T71" fmla="*/ 11 h 172"/>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117"/>
                <a:gd name="T109" fmla="*/ 0 h 172"/>
                <a:gd name="T110" fmla="*/ 117 w 117"/>
                <a:gd name="T111" fmla="*/ 172 h 172"/>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117" h="172">
                  <a:moveTo>
                    <a:pt x="109" y="20"/>
                  </a:moveTo>
                  <a:cubicBezTo>
                    <a:pt x="109" y="20"/>
                    <a:pt x="109" y="20"/>
                    <a:pt x="109" y="20"/>
                  </a:cubicBezTo>
                  <a:cubicBezTo>
                    <a:pt x="96" y="29"/>
                    <a:pt x="96" y="29"/>
                    <a:pt x="96" y="29"/>
                  </a:cubicBezTo>
                  <a:cubicBezTo>
                    <a:pt x="85" y="38"/>
                    <a:pt x="85" y="38"/>
                    <a:pt x="85" y="38"/>
                  </a:cubicBezTo>
                  <a:cubicBezTo>
                    <a:pt x="85" y="53"/>
                    <a:pt x="85" y="53"/>
                    <a:pt x="85" y="53"/>
                  </a:cubicBezTo>
                  <a:cubicBezTo>
                    <a:pt x="87" y="59"/>
                    <a:pt x="87" y="59"/>
                    <a:pt x="87" y="59"/>
                  </a:cubicBezTo>
                  <a:cubicBezTo>
                    <a:pt x="103" y="50"/>
                    <a:pt x="103" y="50"/>
                    <a:pt x="103" y="50"/>
                  </a:cubicBezTo>
                  <a:cubicBezTo>
                    <a:pt x="117" y="39"/>
                    <a:pt x="117" y="39"/>
                    <a:pt x="117" y="39"/>
                  </a:cubicBezTo>
                  <a:cubicBezTo>
                    <a:pt x="116" y="51"/>
                    <a:pt x="116" y="51"/>
                    <a:pt x="116" y="51"/>
                  </a:cubicBezTo>
                  <a:cubicBezTo>
                    <a:pt x="111" y="53"/>
                    <a:pt x="111" y="53"/>
                    <a:pt x="111" y="53"/>
                  </a:cubicBezTo>
                  <a:cubicBezTo>
                    <a:pt x="109" y="56"/>
                    <a:pt x="109" y="56"/>
                    <a:pt x="109" y="56"/>
                  </a:cubicBezTo>
                  <a:cubicBezTo>
                    <a:pt x="107" y="64"/>
                    <a:pt x="107" y="64"/>
                    <a:pt x="107" y="64"/>
                  </a:cubicBezTo>
                  <a:cubicBezTo>
                    <a:pt x="91" y="61"/>
                    <a:pt x="91" y="61"/>
                    <a:pt x="91" y="61"/>
                  </a:cubicBezTo>
                  <a:cubicBezTo>
                    <a:pt x="81" y="60"/>
                    <a:pt x="81" y="60"/>
                    <a:pt x="81" y="60"/>
                  </a:cubicBezTo>
                  <a:cubicBezTo>
                    <a:pt x="74" y="71"/>
                    <a:pt x="74" y="71"/>
                    <a:pt x="74" y="71"/>
                  </a:cubicBezTo>
                  <a:cubicBezTo>
                    <a:pt x="74" y="71"/>
                    <a:pt x="65" y="95"/>
                    <a:pt x="72" y="105"/>
                  </a:cubicBezTo>
                  <a:cubicBezTo>
                    <a:pt x="76" y="108"/>
                    <a:pt x="72" y="111"/>
                    <a:pt x="85" y="115"/>
                  </a:cubicBezTo>
                  <a:cubicBezTo>
                    <a:pt x="85" y="116"/>
                    <a:pt x="79" y="117"/>
                    <a:pt x="79" y="117"/>
                  </a:cubicBezTo>
                  <a:cubicBezTo>
                    <a:pt x="79" y="117"/>
                    <a:pt x="78" y="124"/>
                    <a:pt x="79" y="124"/>
                  </a:cubicBezTo>
                  <a:cubicBezTo>
                    <a:pt x="79" y="122"/>
                    <a:pt x="70" y="115"/>
                    <a:pt x="67" y="113"/>
                  </a:cubicBezTo>
                  <a:cubicBezTo>
                    <a:pt x="65" y="111"/>
                    <a:pt x="59" y="108"/>
                    <a:pt x="56" y="108"/>
                  </a:cubicBezTo>
                  <a:cubicBezTo>
                    <a:pt x="53" y="107"/>
                    <a:pt x="31" y="102"/>
                    <a:pt x="27" y="103"/>
                  </a:cubicBezTo>
                  <a:cubicBezTo>
                    <a:pt x="24" y="104"/>
                    <a:pt x="16" y="108"/>
                    <a:pt x="15" y="114"/>
                  </a:cubicBezTo>
                  <a:cubicBezTo>
                    <a:pt x="5" y="143"/>
                    <a:pt x="43" y="171"/>
                    <a:pt x="43" y="172"/>
                  </a:cubicBezTo>
                  <a:cubicBezTo>
                    <a:pt x="43" y="172"/>
                    <a:pt x="6" y="152"/>
                    <a:pt x="2" y="133"/>
                  </a:cubicBezTo>
                  <a:cubicBezTo>
                    <a:pt x="0" y="122"/>
                    <a:pt x="4" y="94"/>
                    <a:pt x="6" y="91"/>
                  </a:cubicBezTo>
                  <a:cubicBezTo>
                    <a:pt x="10" y="85"/>
                    <a:pt x="18" y="92"/>
                    <a:pt x="23" y="89"/>
                  </a:cubicBezTo>
                  <a:cubicBezTo>
                    <a:pt x="26" y="94"/>
                    <a:pt x="30" y="100"/>
                    <a:pt x="32" y="100"/>
                  </a:cubicBezTo>
                  <a:cubicBezTo>
                    <a:pt x="36" y="101"/>
                    <a:pt x="41" y="99"/>
                    <a:pt x="42" y="97"/>
                  </a:cubicBezTo>
                  <a:cubicBezTo>
                    <a:pt x="42" y="95"/>
                    <a:pt x="46" y="80"/>
                    <a:pt x="47" y="79"/>
                  </a:cubicBezTo>
                  <a:cubicBezTo>
                    <a:pt x="48" y="78"/>
                    <a:pt x="43" y="71"/>
                    <a:pt x="43" y="70"/>
                  </a:cubicBezTo>
                  <a:cubicBezTo>
                    <a:pt x="44" y="64"/>
                    <a:pt x="55" y="68"/>
                    <a:pt x="56" y="74"/>
                  </a:cubicBezTo>
                  <a:cubicBezTo>
                    <a:pt x="59" y="73"/>
                    <a:pt x="77" y="38"/>
                    <a:pt x="75" y="36"/>
                  </a:cubicBezTo>
                  <a:cubicBezTo>
                    <a:pt x="79" y="33"/>
                    <a:pt x="98" y="8"/>
                    <a:pt x="102" y="6"/>
                  </a:cubicBezTo>
                  <a:cubicBezTo>
                    <a:pt x="103" y="5"/>
                    <a:pt x="108" y="0"/>
                    <a:pt x="108" y="0"/>
                  </a:cubicBezTo>
                  <a:cubicBezTo>
                    <a:pt x="115" y="11"/>
                    <a:pt x="115" y="11"/>
                    <a:pt x="115" y="11"/>
                  </a:cubicBezTo>
                  <a:close/>
                </a:path>
              </a:pathLst>
            </a:custGeom>
            <a:solidFill>
              <a:srgbClr val="FFB672"/>
            </a:solidFill>
            <a:ln>
              <a:noFill/>
            </a:ln>
            <a:extLst>
              <a:ext uri="{91240B29-F687-4F45-9708-019B960494DF}">
                <a14:hiddenLine xmlns:a14="http://schemas.microsoft.com/office/drawing/2010/main" w="25400">
                  <a:solidFill>
                    <a:srgbClr val="000000"/>
                  </a:solidFill>
                  <a:round/>
                  <a:headEnd/>
                  <a:tailEnd/>
                </a14:hiddenLine>
              </a:ext>
            </a:extLst>
          </p:spPr>
          <p:txBody>
            <a:bodyPr wrap="none"/>
            <a:lstStyle/>
            <a:p>
              <a:endParaRPr lang="en-US" sz="2805"/>
            </a:p>
          </p:txBody>
        </p:sp>
        <p:sp>
          <p:nvSpPr>
            <p:cNvPr id="59463" name="Freeform 71">
              <a:extLst>
                <a:ext uri="{FF2B5EF4-FFF2-40B4-BE49-F238E27FC236}">
                  <a16:creationId xmlns:a16="http://schemas.microsoft.com/office/drawing/2014/main" id="{C6276568-4AFF-340D-4922-A3D87BB446F6}"/>
                </a:ext>
              </a:extLst>
            </p:cNvPr>
            <p:cNvSpPr>
              <a:spLocks noChangeArrowheads="1"/>
            </p:cNvSpPr>
            <p:nvPr/>
          </p:nvSpPr>
          <p:spPr bwMode="auto">
            <a:xfrm>
              <a:off x="5016" y="3967"/>
              <a:ext cx="153" cy="181"/>
            </a:xfrm>
            <a:custGeom>
              <a:avLst/>
              <a:gdLst>
                <a:gd name="T0" fmla="*/ 150 w 153"/>
                <a:gd name="T1" fmla="*/ 31 h 181"/>
                <a:gd name="T2" fmla="*/ 152 w 153"/>
                <a:gd name="T3" fmla="*/ 19 h 181"/>
                <a:gd name="T4" fmla="*/ 150 w 153"/>
                <a:gd name="T5" fmla="*/ 13 h 181"/>
                <a:gd name="T6" fmla="*/ 134 w 153"/>
                <a:gd name="T7" fmla="*/ 8 h 181"/>
                <a:gd name="T8" fmla="*/ 93 w 153"/>
                <a:gd name="T9" fmla="*/ 2 h 181"/>
                <a:gd name="T10" fmla="*/ 43 w 153"/>
                <a:gd name="T11" fmla="*/ 26 h 181"/>
                <a:gd name="T12" fmla="*/ 27 w 153"/>
                <a:gd name="T13" fmla="*/ 79 h 181"/>
                <a:gd name="T14" fmla="*/ 10 w 153"/>
                <a:gd name="T15" fmla="*/ 100 h 181"/>
                <a:gd name="T16" fmla="*/ 1 w 153"/>
                <a:gd name="T17" fmla="*/ 141 h 181"/>
                <a:gd name="T18" fmla="*/ 1 w 153"/>
                <a:gd name="T19" fmla="*/ 177 h 181"/>
                <a:gd name="T20" fmla="*/ 17 w 153"/>
                <a:gd name="T21" fmla="*/ 181 h 181"/>
                <a:gd name="T22" fmla="*/ 32 w 153"/>
                <a:gd name="T23" fmla="*/ 139 h 181"/>
                <a:gd name="T24" fmla="*/ 48 w 153"/>
                <a:gd name="T25" fmla="*/ 117 h 181"/>
                <a:gd name="T26" fmla="*/ 69 w 153"/>
                <a:gd name="T27" fmla="*/ 126 h 181"/>
                <a:gd name="T28" fmla="*/ 63 w 153"/>
                <a:gd name="T29" fmla="*/ 112 h 181"/>
                <a:gd name="T30" fmla="*/ 69 w 153"/>
                <a:gd name="T31" fmla="*/ 99 h 181"/>
                <a:gd name="T32" fmla="*/ 77 w 153"/>
                <a:gd name="T33" fmla="*/ 97 h 181"/>
                <a:gd name="T34" fmla="*/ 91 w 153"/>
                <a:gd name="T35" fmla="*/ 102 h 181"/>
                <a:gd name="T36" fmla="*/ 96 w 153"/>
                <a:gd name="T37" fmla="*/ 106 h 181"/>
                <a:gd name="T38" fmla="*/ 105 w 153"/>
                <a:gd name="T39" fmla="*/ 97 h 181"/>
                <a:gd name="T40" fmla="*/ 126 w 153"/>
                <a:gd name="T41" fmla="*/ 81 h 181"/>
                <a:gd name="T42" fmla="*/ 123 w 153"/>
                <a:gd name="T43" fmla="*/ 69 h 181"/>
                <a:gd name="T44" fmla="*/ 127 w 153"/>
                <a:gd name="T45" fmla="*/ 56 h 181"/>
                <a:gd name="T46" fmla="*/ 133 w 153"/>
                <a:gd name="T47" fmla="*/ 52 h 181"/>
                <a:gd name="T48" fmla="*/ 143 w 153"/>
                <a:gd name="T49" fmla="*/ 37 h 181"/>
                <a:gd name="T50" fmla="*/ 145 w 153"/>
                <a:gd name="T51" fmla="*/ 33 h 181"/>
                <a:gd name="T52" fmla="*/ 150 w 153"/>
                <a:gd name="T53" fmla="*/ 31 h 181"/>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153"/>
                <a:gd name="T82" fmla="*/ 0 h 181"/>
                <a:gd name="T83" fmla="*/ 153 w 153"/>
                <a:gd name="T84" fmla="*/ 181 h 181"/>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153" h="181">
                  <a:moveTo>
                    <a:pt x="150" y="31"/>
                  </a:moveTo>
                  <a:cubicBezTo>
                    <a:pt x="150" y="31"/>
                    <a:pt x="153" y="22"/>
                    <a:pt x="152" y="19"/>
                  </a:cubicBezTo>
                  <a:cubicBezTo>
                    <a:pt x="152" y="17"/>
                    <a:pt x="149" y="14"/>
                    <a:pt x="150" y="13"/>
                  </a:cubicBezTo>
                  <a:cubicBezTo>
                    <a:pt x="148" y="16"/>
                    <a:pt x="134" y="9"/>
                    <a:pt x="134" y="8"/>
                  </a:cubicBezTo>
                  <a:cubicBezTo>
                    <a:pt x="134" y="9"/>
                    <a:pt x="95" y="2"/>
                    <a:pt x="93" y="2"/>
                  </a:cubicBezTo>
                  <a:cubicBezTo>
                    <a:pt x="84" y="0"/>
                    <a:pt x="69" y="7"/>
                    <a:pt x="43" y="26"/>
                  </a:cubicBezTo>
                  <a:cubicBezTo>
                    <a:pt x="16" y="45"/>
                    <a:pt x="27" y="77"/>
                    <a:pt x="27" y="79"/>
                  </a:cubicBezTo>
                  <a:cubicBezTo>
                    <a:pt x="28" y="85"/>
                    <a:pt x="19" y="83"/>
                    <a:pt x="10" y="100"/>
                  </a:cubicBezTo>
                  <a:cubicBezTo>
                    <a:pt x="0" y="119"/>
                    <a:pt x="1" y="136"/>
                    <a:pt x="1" y="141"/>
                  </a:cubicBezTo>
                  <a:cubicBezTo>
                    <a:pt x="1" y="144"/>
                    <a:pt x="7" y="163"/>
                    <a:pt x="1" y="177"/>
                  </a:cubicBezTo>
                  <a:cubicBezTo>
                    <a:pt x="3" y="180"/>
                    <a:pt x="13" y="181"/>
                    <a:pt x="17" y="181"/>
                  </a:cubicBezTo>
                  <a:cubicBezTo>
                    <a:pt x="23" y="180"/>
                    <a:pt x="31" y="143"/>
                    <a:pt x="32" y="139"/>
                  </a:cubicBezTo>
                  <a:cubicBezTo>
                    <a:pt x="34" y="134"/>
                    <a:pt x="44" y="117"/>
                    <a:pt x="48" y="117"/>
                  </a:cubicBezTo>
                  <a:cubicBezTo>
                    <a:pt x="52" y="117"/>
                    <a:pt x="71" y="123"/>
                    <a:pt x="69" y="126"/>
                  </a:cubicBezTo>
                  <a:cubicBezTo>
                    <a:pt x="71" y="124"/>
                    <a:pt x="64" y="114"/>
                    <a:pt x="63" y="112"/>
                  </a:cubicBezTo>
                  <a:cubicBezTo>
                    <a:pt x="63" y="108"/>
                    <a:pt x="67" y="101"/>
                    <a:pt x="69" y="99"/>
                  </a:cubicBezTo>
                  <a:cubicBezTo>
                    <a:pt x="71" y="98"/>
                    <a:pt x="76" y="97"/>
                    <a:pt x="77" y="97"/>
                  </a:cubicBezTo>
                  <a:cubicBezTo>
                    <a:pt x="81" y="97"/>
                    <a:pt x="88" y="100"/>
                    <a:pt x="91" y="102"/>
                  </a:cubicBezTo>
                  <a:cubicBezTo>
                    <a:pt x="94" y="103"/>
                    <a:pt x="95" y="106"/>
                    <a:pt x="96" y="106"/>
                  </a:cubicBezTo>
                  <a:cubicBezTo>
                    <a:pt x="100" y="106"/>
                    <a:pt x="103" y="99"/>
                    <a:pt x="105" y="97"/>
                  </a:cubicBezTo>
                  <a:cubicBezTo>
                    <a:pt x="111" y="93"/>
                    <a:pt x="125" y="85"/>
                    <a:pt x="126" y="81"/>
                  </a:cubicBezTo>
                  <a:cubicBezTo>
                    <a:pt x="127" y="78"/>
                    <a:pt x="123" y="72"/>
                    <a:pt x="123" y="69"/>
                  </a:cubicBezTo>
                  <a:cubicBezTo>
                    <a:pt x="123" y="65"/>
                    <a:pt x="126" y="58"/>
                    <a:pt x="127" y="56"/>
                  </a:cubicBezTo>
                  <a:cubicBezTo>
                    <a:pt x="128" y="55"/>
                    <a:pt x="132" y="52"/>
                    <a:pt x="133" y="52"/>
                  </a:cubicBezTo>
                  <a:cubicBezTo>
                    <a:pt x="136" y="49"/>
                    <a:pt x="140" y="40"/>
                    <a:pt x="143" y="37"/>
                  </a:cubicBezTo>
                  <a:cubicBezTo>
                    <a:pt x="143" y="36"/>
                    <a:pt x="145" y="33"/>
                    <a:pt x="145" y="33"/>
                  </a:cubicBezTo>
                  <a:cubicBezTo>
                    <a:pt x="146" y="32"/>
                    <a:pt x="149" y="32"/>
                    <a:pt x="150" y="31"/>
                  </a:cubicBezTo>
                  <a:close/>
                </a:path>
              </a:pathLst>
            </a:custGeom>
            <a:solidFill>
              <a:srgbClr val="000000"/>
            </a:solidFill>
            <a:ln>
              <a:noFill/>
            </a:ln>
            <a:extLst>
              <a:ext uri="{91240B29-F687-4F45-9708-019B960494DF}">
                <a14:hiddenLine xmlns:a14="http://schemas.microsoft.com/office/drawing/2010/main" w="25400">
                  <a:solidFill>
                    <a:srgbClr val="000000"/>
                  </a:solidFill>
                  <a:round/>
                  <a:headEnd/>
                  <a:tailEnd/>
                </a14:hiddenLine>
              </a:ext>
            </a:extLst>
          </p:spPr>
          <p:txBody>
            <a:bodyPr wrap="none"/>
            <a:lstStyle/>
            <a:p>
              <a:endParaRPr lang="en-US" sz="2805"/>
            </a:p>
          </p:txBody>
        </p:sp>
        <p:sp>
          <p:nvSpPr>
            <p:cNvPr id="59464" name="Freeform 72">
              <a:extLst>
                <a:ext uri="{FF2B5EF4-FFF2-40B4-BE49-F238E27FC236}">
                  <a16:creationId xmlns:a16="http://schemas.microsoft.com/office/drawing/2014/main" id="{677D288B-3D1F-0DF2-A2A6-D3AF86CB7D4C}"/>
                </a:ext>
              </a:extLst>
            </p:cNvPr>
            <p:cNvSpPr>
              <a:spLocks noChangeArrowheads="1"/>
            </p:cNvSpPr>
            <p:nvPr/>
          </p:nvSpPr>
          <p:spPr bwMode="auto">
            <a:xfrm>
              <a:off x="5159" y="4079"/>
              <a:ext cx="13" cy="10"/>
            </a:xfrm>
            <a:custGeom>
              <a:avLst/>
              <a:gdLst>
                <a:gd name="T0" fmla="*/ 12 w 13"/>
                <a:gd name="T1" fmla="*/ 0 h 10"/>
                <a:gd name="T2" fmla="*/ 0 w 13"/>
                <a:gd name="T3" fmla="*/ 7 h 10"/>
                <a:gd name="T4" fmla="*/ 9 w 13"/>
                <a:gd name="T5" fmla="*/ 9 h 10"/>
                <a:gd name="T6" fmla="*/ 13 w 13"/>
                <a:gd name="T7" fmla="*/ 10 h 10"/>
                <a:gd name="T8" fmla="*/ 13 w 13"/>
                <a:gd name="T9" fmla="*/ 7 h 10"/>
                <a:gd name="T10" fmla="*/ 13 w 13"/>
                <a:gd name="T11" fmla="*/ 5 h 10"/>
                <a:gd name="T12" fmla="*/ 13 w 13"/>
                <a:gd name="T13" fmla="*/ 2 h 10"/>
                <a:gd name="T14" fmla="*/ 0 60000 65536"/>
                <a:gd name="T15" fmla="*/ 0 60000 65536"/>
                <a:gd name="T16" fmla="*/ 0 60000 65536"/>
                <a:gd name="T17" fmla="*/ 0 60000 65536"/>
                <a:gd name="T18" fmla="*/ 0 60000 65536"/>
                <a:gd name="T19" fmla="*/ 0 60000 65536"/>
                <a:gd name="T20" fmla="*/ 0 60000 65536"/>
                <a:gd name="T21" fmla="*/ 0 w 13"/>
                <a:gd name="T22" fmla="*/ 0 h 10"/>
                <a:gd name="T23" fmla="*/ 13 w 13"/>
                <a:gd name="T24" fmla="*/ 10 h 1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3" h="10">
                  <a:moveTo>
                    <a:pt x="12" y="0"/>
                  </a:moveTo>
                  <a:lnTo>
                    <a:pt x="0" y="7"/>
                  </a:lnTo>
                  <a:lnTo>
                    <a:pt x="9" y="9"/>
                  </a:lnTo>
                  <a:lnTo>
                    <a:pt x="13" y="10"/>
                  </a:lnTo>
                  <a:lnTo>
                    <a:pt x="13" y="7"/>
                  </a:lnTo>
                  <a:lnTo>
                    <a:pt x="13" y="5"/>
                  </a:lnTo>
                  <a:lnTo>
                    <a:pt x="13" y="2"/>
                  </a:lnTo>
                  <a:close/>
                </a:path>
              </a:pathLst>
            </a:custGeom>
            <a:solidFill>
              <a:srgbClr val="952500"/>
            </a:solidFill>
            <a:ln>
              <a:noFill/>
            </a:ln>
            <a:extLst>
              <a:ext uri="{91240B29-F687-4F45-9708-019B960494DF}">
                <a14:hiddenLine xmlns:a14="http://schemas.microsoft.com/office/drawing/2010/main" w="25400">
                  <a:solidFill>
                    <a:srgbClr val="000000"/>
                  </a:solidFill>
                  <a:round/>
                  <a:headEnd/>
                  <a:tailEnd/>
                </a14:hiddenLine>
              </a:ext>
            </a:extLst>
          </p:spPr>
          <p:txBody>
            <a:bodyPr wrap="none"/>
            <a:lstStyle/>
            <a:p>
              <a:endParaRPr lang="en-US" sz="2805"/>
            </a:p>
          </p:txBody>
        </p:sp>
        <p:sp>
          <p:nvSpPr>
            <p:cNvPr id="59465" name="Freeform 73">
              <a:extLst>
                <a:ext uri="{FF2B5EF4-FFF2-40B4-BE49-F238E27FC236}">
                  <a16:creationId xmlns:a16="http://schemas.microsoft.com/office/drawing/2014/main" id="{587298DB-CD28-E1F3-0CD2-5F17812C1D3C}"/>
                </a:ext>
              </a:extLst>
            </p:cNvPr>
            <p:cNvSpPr>
              <a:spLocks noChangeArrowheads="1"/>
            </p:cNvSpPr>
            <p:nvPr/>
          </p:nvSpPr>
          <p:spPr bwMode="auto">
            <a:xfrm>
              <a:off x="5566" y="4117"/>
              <a:ext cx="223" cy="310"/>
            </a:xfrm>
            <a:custGeom>
              <a:avLst/>
              <a:gdLst>
                <a:gd name="T0" fmla="*/ 67 w 222"/>
                <a:gd name="T1" fmla="*/ 108 h 309"/>
                <a:gd name="T2" fmla="*/ 73 w 222"/>
                <a:gd name="T3" fmla="*/ 58 h 309"/>
                <a:gd name="T4" fmla="*/ 73 w 222"/>
                <a:gd name="T5" fmla="*/ 42 h 309"/>
                <a:gd name="T6" fmla="*/ 36 w 222"/>
                <a:gd name="T7" fmla="*/ 46 h 309"/>
                <a:gd name="T8" fmla="*/ 48 w 222"/>
                <a:gd name="T9" fmla="*/ 21 h 309"/>
                <a:gd name="T10" fmla="*/ 19 w 222"/>
                <a:gd name="T11" fmla="*/ 46 h 309"/>
                <a:gd name="T12" fmla="*/ 3 w 222"/>
                <a:gd name="T13" fmla="*/ 50 h 309"/>
                <a:gd name="T14" fmla="*/ 3 w 222"/>
                <a:gd name="T15" fmla="*/ 25 h 309"/>
                <a:gd name="T16" fmla="*/ 15 w 222"/>
                <a:gd name="T17" fmla="*/ 46 h 309"/>
                <a:gd name="T18" fmla="*/ 40 w 222"/>
                <a:gd name="T19" fmla="*/ 17 h 309"/>
                <a:gd name="T20" fmla="*/ 40 w 222"/>
                <a:gd name="T21" fmla="*/ 33 h 309"/>
                <a:gd name="T22" fmla="*/ 60 w 222"/>
                <a:gd name="T23" fmla="*/ 13 h 309"/>
                <a:gd name="T24" fmla="*/ 60 w 222"/>
                <a:gd name="T25" fmla="*/ 32 h 309"/>
                <a:gd name="T26" fmla="*/ 85 w 222"/>
                <a:gd name="T27" fmla="*/ 21 h 309"/>
                <a:gd name="T28" fmla="*/ 97 w 222"/>
                <a:gd name="T29" fmla="*/ 1 h 309"/>
                <a:gd name="T30" fmla="*/ 81 w 222"/>
                <a:gd name="T31" fmla="*/ 37 h 309"/>
                <a:gd name="T32" fmla="*/ 81 w 222"/>
                <a:gd name="T33" fmla="*/ 62 h 309"/>
                <a:gd name="T34" fmla="*/ 68 w 222"/>
                <a:gd name="T35" fmla="*/ 111 h 309"/>
                <a:gd name="T36" fmla="*/ 97 w 222"/>
                <a:gd name="T37" fmla="*/ 144 h 309"/>
                <a:gd name="T38" fmla="*/ 186 w 222"/>
                <a:gd name="T39" fmla="*/ 236 h 309"/>
                <a:gd name="T40" fmla="*/ 178 w 222"/>
                <a:gd name="T41" fmla="*/ 208 h 309"/>
                <a:gd name="T42" fmla="*/ 198 w 222"/>
                <a:gd name="T43" fmla="*/ 200 h 309"/>
                <a:gd name="T44" fmla="*/ 231 w 222"/>
                <a:gd name="T45" fmla="*/ 184 h 309"/>
                <a:gd name="T46" fmla="*/ 202 w 222"/>
                <a:gd name="T47" fmla="*/ 217 h 309"/>
                <a:gd name="T48" fmla="*/ 202 w 222"/>
                <a:gd name="T49" fmla="*/ 250 h 309"/>
                <a:gd name="T50" fmla="*/ 231 w 222"/>
                <a:gd name="T51" fmla="*/ 253 h 309"/>
                <a:gd name="T52" fmla="*/ 178 w 222"/>
                <a:gd name="T53" fmla="*/ 262 h 309"/>
                <a:gd name="T54" fmla="*/ 178 w 222"/>
                <a:gd name="T55" fmla="*/ 286 h 309"/>
                <a:gd name="T56" fmla="*/ 195 w 222"/>
                <a:gd name="T57" fmla="*/ 299 h 309"/>
                <a:gd name="T58" fmla="*/ 165 w 222"/>
                <a:gd name="T59" fmla="*/ 279 h 309"/>
                <a:gd name="T60" fmla="*/ 170 w 222"/>
                <a:gd name="T61" fmla="*/ 319 h 309"/>
                <a:gd name="T62" fmla="*/ 149 w 222"/>
                <a:gd name="T63" fmla="*/ 274 h 309"/>
                <a:gd name="T64" fmla="*/ 170 w 222"/>
                <a:gd name="T65" fmla="*/ 245 h 309"/>
                <a:gd name="T66" fmla="*/ 186 w 222"/>
                <a:gd name="T67" fmla="*/ 237 h 309"/>
                <a:gd name="T68" fmla="*/ 67 w 222"/>
                <a:gd name="T69" fmla="*/ 108 h 309"/>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222"/>
                <a:gd name="T106" fmla="*/ 0 h 309"/>
                <a:gd name="T107" fmla="*/ 222 w 222"/>
                <a:gd name="T108" fmla="*/ 309 h 309"/>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222" h="309">
                  <a:moveTo>
                    <a:pt x="67" y="108"/>
                  </a:moveTo>
                  <a:cubicBezTo>
                    <a:pt x="67" y="108"/>
                    <a:pt x="71" y="77"/>
                    <a:pt x="73" y="58"/>
                  </a:cubicBezTo>
                  <a:cubicBezTo>
                    <a:pt x="73" y="55"/>
                    <a:pt x="73" y="42"/>
                    <a:pt x="73" y="42"/>
                  </a:cubicBezTo>
                  <a:cubicBezTo>
                    <a:pt x="73" y="43"/>
                    <a:pt x="40" y="52"/>
                    <a:pt x="36" y="46"/>
                  </a:cubicBezTo>
                  <a:cubicBezTo>
                    <a:pt x="32" y="41"/>
                    <a:pt x="50" y="23"/>
                    <a:pt x="48" y="21"/>
                  </a:cubicBezTo>
                  <a:cubicBezTo>
                    <a:pt x="45" y="19"/>
                    <a:pt x="27" y="42"/>
                    <a:pt x="19" y="46"/>
                  </a:cubicBezTo>
                  <a:cubicBezTo>
                    <a:pt x="16" y="48"/>
                    <a:pt x="3" y="49"/>
                    <a:pt x="3" y="50"/>
                  </a:cubicBezTo>
                  <a:cubicBezTo>
                    <a:pt x="4" y="50"/>
                    <a:pt x="0" y="31"/>
                    <a:pt x="3" y="25"/>
                  </a:cubicBezTo>
                  <a:cubicBezTo>
                    <a:pt x="8" y="28"/>
                    <a:pt x="10" y="45"/>
                    <a:pt x="15" y="46"/>
                  </a:cubicBezTo>
                  <a:cubicBezTo>
                    <a:pt x="24" y="47"/>
                    <a:pt x="31" y="21"/>
                    <a:pt x="40" y="17"/>
                  </a:cubicBezTo>
                  <a:cubicBezTo>
                    <a:pt x="41" y="20"/>
                    <a:pt x="38" y="30"/>
                    <a:pt x="40" y="33"/>
                  </a:cubicBezTo>
                  <a:cubicBezTo>
                    <a:pt x="47" y="31"/>
                    <a:pt x="53" y="15"/>
                    <a:pt x="60" y="13"/>
                  </a:cubicBezTo>
                  <a:cubicBezTo>
                    <a:pt x="62" y="18"/>
                    <a:pt x="58" y="26"/>
                    <a:pt x="60" y="32"/>
                  </a:cubicBezTo>
                  <a:cubicBezTo>
                    <a:pt x="67" y="30"/>
                    <a:pt x="80" y="26"/>
                    <a:pt x="85" y="21"/>
                  </a:cubicBezTo>
                  <a:cubicBezTo>
                    <a:pt x="89" y="17"/>
                    <a:pt x="97" y="0"/>
                    <a:pt x="97" y="1"/>
                  </a:cubicBezTo>
                  <a:cubicBezTo>
                    <a:pt x="99" y="1"/>
                    <a:pt x="76" y="30"/>
                    <a:pt x="81" y="37"/>
                  </a:cubicBezTo>
                  <a:cubicBezTo>
                    <a:pt x="76" y="41"/>
                    <a:pt x="85" y="60"/>
                    <a:pt x="81" y="62"/>
                  </a:cubicBezTo>
                  <a:cubicBezTo>
                    <a:pt x="83" y="68"/>
                    <a:pt x="71" y="107"/>
                    <a:pt x="68" y="111"/>
                  </a:cubicBezTo>
                  <a:cubicBezTo>
                    <a:pt x="74" y="114"/>
                    <a:pt x="94" y="142"/>
                    <a:pt x="97" y="144"/>
                  </a:cubicBezTo>
                  <a:cubicBezTo>
                    <a:pt x="110" y="154"/>
                    <a:pt x="160" y="218"/>
                    <a:pt x="175" y="225"/>
                  </a:cubicBezTo>
                  <a:cubicBezTo>
                    <a:pt x="181" y="228"/>
                    <a:pt x="160" y="198"/>
                    <a:pt x="167" y="197"/>
                  </a:cubicBezTo>
                  <a:cubicBezTo>
                    <a:pt x="172" y="197"/>
                    <a:pt x="183" y="191"/>
                    <a:pt x="187" y="189"/>
                  </a:cubicBezTo>
                  <a:cubicBezTo>
                    <a:pt x="196" y="186"/>
                    <a:pt x="219" y="170"/>
                    <a:pt x="220" y="173"/>
                  </a:cubicBezTo>
                  <a:cubicBezTo>
                    <a:pt x="222" y="176"/>
                    <a:pt x="188" y="198"/>
                    <a:pt x="191" y="206"/>
                  </a:cubicBezTo>
                  <a:cubicBezTo>
                    <a:pt x="186" y="208"/>
                    <a:pt x="192" y="230"/>
                    <a:pt x="191" y="239"/>
                  </a:cubicBezTo>
                  <a:cubicBezTo>
                    <a:pt x="199" y="239"/>
                    <a:pt x="220" y="241"/>
                    <a:pt x="220" y="242"/>
                  </a:cubicBezTo>
                  <a:cubicBezTo>
                    <a:pt x="220" y="247"/>
                    <a:pt x="167" y="249"/>
                    <a:pt x="167" y="251"/>
                  </a:cubicBezTo>
                  <a:cubicBezTo>
                    <a:pt x="167" y="251"/>
                    <a:pt x="169" y="269"/>
                    <a:pt x="167" y="275"/>
                  </a:cubicBezTo>
                  <a:cubicBezTo>
                    <a:pt x="172" y="277"/>
                    <a:pt x="184" y="288"/>
                    <a:pt x="184" y="288"/>
                  </a:cubicBezTo>
                  <a:cubicBezTo>
                    <a:pt x="184" y="288"/>
                    <a:pt x="160" y="264"/>
                    <a:pt x="154" y="268"/>
                  </a:cubicBezTo>
                  <a:cubicBezTo>
                    <a:pt x="147" y="272"/>
                    <a:pt x="161" y="307"/>
                    <a:pt x="159" y="308"/>
                  </a:cubicBezTo>
                  <a:cubicBezTo>
                    <a:pt x="156" y="309"/>
                    <a:pt x="137" y="275"/>
                    <a:pt x="138" y="263"/>
                  </a:cubicBezTo>
                  <a:cubicBezTo>
                    <a:pt x="140" y="255"/>
                    <a:pt x="152" y="240"/>
                    <a:pt x="159" y="234"/>
                  </a:cubicBezTo>
                  <a:cubicBezTo>
                    <a:pt x="162" y="231"/>
                    <a:pt x="175" y="226"/>
                    <a:pt x="175" y="226"/>
                  </a:cubicBezTo>
                  <a:cubicBezTo>
                    <a:pt x="176" y="226"/>
                    <a:pt x="67" y="108"/>
                    <a:pt x="67" y="108"/>
                  </a:cubicBezTo>
                  <a:close/>
                </a:path>
              </a:pathLst>
            </a:custGeom>
            <a:solidFill>
              <a:srgbClr val="6E8CCA"/>
            </a:solidFill>
            <a:ln>
              <a:noFill/>
            </a:ln>
            <a:extLst>
              <a:ext uri="{91240B29-F687-4F45-9708-019B960494DF}">
                <a14:hiddenLine xmlns:a14="http://schemas.microsoft.com/office/drawing/2010/main" w="25400">
                  <a:solidFill>
                    <a:srgbClr val="000000"/>
                  </a:solidFill>
                  <a:round/>
                  <a:headEnd/>
                  <a:tailEnd/>
                </a14:hiddenLine>
              </a:ext>
            </a:extLst>
          </p:spPr>
          <p:txBody>
            <a:bodyPr wrap="none"/>
            <a:lstStyle/>
            <a:p>
              <a:endParaRPr lang="en-US" sz="2805"/>
            </a:p>
          </p:txBody>
        </p:sp>
        <p:sp>
          <p:nvSpPr>
            <p:cNvPr id="59466" name="Freeform 74">
              <a:extLst>
                <a:ext uri="{FF2B5EF4-FFF2-40B4-BE49-F238E27FC236}">
                  <a16:creationId xmlns:a16="http://schemas.microsoft.com/office/drawing/2014/main" id="{8C99F3C8-4D4C-5BC6-2671-A1828B2A4A5D}"/>
                </a:ext>
              </a:extLst>
            </p:cNvPr>
            <p:cNvSpPr>
              <a:spLocks noChangeArrowheads="1"/>
            </p:cNvSpPr>
            <p:nvPr/>
          </p:nvSpPr>
          <p:spPr bwMode="auto">
            <a:xfrm>
              <a:off x="5148" y="4597"/>
              <a:ext cx="40" cy="23"/>
            </a:xfrm>
            <a:custGeom>
              <a:avLst/>
              <a:gdLst>
                <a:gd name="T0" fmla="*/ 34 w 40"/>
                <a:gd name="T1" fmla="*/ 0 h 22"/>
                <a:gd name="T2" fmla="*/ 21 w 40"/>
                <a:gd name="T3" fmla="*/ 2 h 22"/>
                <a:gd name="T4" fmla="*/ 10 w 40"/>
                <a:gd name="T5" fmla="*/ 6 h 22"/>
                <a:gd name="T6" fmla="*/ 1 w 40"/>
                <a:gd name="T7" fmla="*/ 32 h 22"/>
                <a:gd name="T8" fmla="*/ 14 w 40"/>
                <a:gd name="T9" fmla="*/ 8 h 22"/>
                <a:gd name="T10" fmla="*/ 18 w 40"/>
                <a:gd name="T11" fmla="*/ 6 h 22"/>
                <a:gd name="T12" fmla="*/ 19 w 40"/>
                <a:gd name="T13" fmla="*/ 9 h 22"/>
                <a:gd name="T14" fmla="*/ 19 w 40"/>
                <a:gd name="T15" fmla="*/ 30 h 22"/>
                <a:gd name="T16" fmla="*/ 40 w 40"/>
                <a:gd name="T17" fmla="*/ 6 h 22"/>
                <a:gd name="T18" fmla="*/ 40 w 40"/>
                <a:gd name="T19" fmla="*/ 4 h 22"/>
                <a:gd name="T20" fmla="*/ 34 w 40"/>
                <a:gd name="T21" fmla="*/ 0 h 22"/>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40"/>
                <a:gd name="T34" fmla="*/ 0 h 22"/>
                <a:gd name="T35" fmla="*/ 40 w 40"/>
                <a:gd name="T36" fmla="*/ 22 h 22"/>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40" h="22">
                  <a:moveTo>
                    <a:pt x="34" y="0"/>
                  </a:moveTo>
                  <a:cubicBezTo>
                    <a:pt x="34" y="0"/>
                    <a:pt x="23" y="2"/>
                    <a:pt x="21" y="2"/>
                  </a:cubicBezTo>
                  <a:cubicBezTo>
                    <a:pt x="18" y="3"/>
                    <a:pt x="12" y="4"/>
                    <a:pt x="10" y="6"/>
                  </a:cubicBezTo>
                  <a:cubicBezTo>
                    <a:pt x="7" y="9"/>
                    <a:pt x="0" y="21"/>
                    <a:pt x="1" y="21"/>
                  </a:cubicBezTo>
                  <a:cubicBezTo>
                    <a:pt x="2" y="22"/>
                    <a:pt x="10" y="10"/>
                    <a:pt x="14" y="8"/>
                  </a:cubicBezTo>
                  <a:cubicBezTo>
                    <a:pt x="14" y="8"/>
                    <a:pt x="18" y="6"/>
                    <a:pt x="18" y="6"/>
                  </a:cubicBezTo>
                  <a:cubicBezTo>
                    <a:pt x="19" y="7"/>
                    <a:pt x="19" y="9"/>
                    <a:pt x="19" y="9"/>
                  </a:cubicBezTo>
                  <a:cubicBezTo>
                    <a:pt x="18" y="11"/>
                    <a:pt x="19" y="16"/>
                    <a:pt x="19" y="19"/>
                  </a:cubicBezTo>
                  <a:cubicBezTo>
                    <a:pt x="25" y="17"/>
                    <a:pt x="34" y="8"/>
                    <a:pt x="40" y="6"/>
                  </a:cubicBezTo>
                  <a:cubicBezTo>
                    <a:pt x="40" y="5"/>
                    <a:pt x="40" y="4"/>
                    <a:pt x="40" y="4"/>
                  </a:cubicBezTo>
                  <a:cubicBezTo>
                    <a:pt x="40" y="3"/>
                    <a:pt x="36" y="0"/>
                    <a:pt x="34" y="0"/>
                  </a:cubicBezTo>
                  <a:close/>
                </a:path>
              </a:pathLst>
            </a:custGeom>
            <a:solidFill>
              <a:srgbClr val="F0C599"/>
            </a:solidFill>
            <a:ln>
              <a:noFill/>
            </a:ln>
            <a:extLst>
              <a:ext uri="{91240B29-F687-4F45-9708-019B960494DF}">
                <a14:hiddenLine xmlns:a14="http://schemas.microsoft.com/office/drawing/2010/main" w="25400">
                  <a:solidFill>
                    <a:srgbClr val="000000"/>
                  </a:solidFill>
                  <a:round/>
                  <a:headEnd/>
                  <a:tailEnd/>
                </a14:hiddenLine>
              </a:ext>
            </a:extLst>
          </p:spPr>
          <p:txBody>
            <a:bodyPr wrap="none"/>
            <a:lstStyle/>
            <a:p>
              <a:endParaRPr lang="en-US" sz="2805"/>
            </a:p>
          </p:txBody>
        </p:sp>
        <p:sp>
          <p:nvSpPr>
            <p:cNvPr id="59467" name="Freeform 75">
              <a:extLst>
                <a:ext uri="{FF2B5EF4-FFF2-40B4-BE49-F238E27FC236}">
                  <a16:creationId xmlns:a16="http://schemas.microsoft.com/office/drawing/2014/main" id="{8DE62543-F37B-2520-9107-B67634FEEC80}"/>
                </a:ext>
              </a:extLst>
            </p:cNvPr>
            <p:cNvSpPr>
              <a:spLocks noChangeArrowheads="1"/>
            </p:cNvSpPr>
            <p:nvPr/>
          </p:nvSpPr>
          <p:spPr bwMode="auto">
            <a:xfrm>
              <a:off x="4876" y="4329"/>
              <a:ext cx="140" cy="162"/>
            </a:xfrm>
            <a:custGeom>
              <a:avLst/>
              <a:gdLst>
                <a:gd name="T0" fmla="*/ 85 w 140"/>
                <a:gd name="T1" fmla="*/ 127 h 162"/>
                <a:gd name="T2" fmla="*/ 95 w 140"/>
                <a:gd name="T3" fmla="*/ 125 h 162"/>
                <a:gd name="T4" fmla="*/ 115 w 140"/>
                <a:gd name="T5" fmla="*/ 125 h 162"/>
                <a:gd name="T6" fmla="*/ 130 w 140"/>
                <a:gd name="T7" fmla="*/ 122 h 162"/>
                <a:gd name="T8" fmla="*/ 138 w 140"/>
                <a:gd name="T9" fmla="*/ 116 h 162"/>
                <a:gd name="T10" fmla="*/ 134 w 140"/>
                <a:gd name="T11" fmla="*/ 106 h 162"/>
                <a:gd name="T12" fmla="*/ 136 w 140"/>
                <a:gd name="T13" fmla="*/ 96 h 162"/>
                <a:gd name="T14" fmla="*/ 131 w 140"/>
                <a:gd name="T15" fmla="*/ 90 h 162"/>
                <a:gd name="T16" fmla="*/ 133 w 140"/>
                <a:gd name="T17" fmla="*/ 78 h 162"/>
                <a:gd name="T18" fmla="*/ 140 w 140"/>
                <a:gd name="T19" fmla="*/ 70 h 162"/>
                <a:gd name="T20" fmla="*/ 140 w 140"/>
                <a:gd name="T21" fmla="*/ 66 h 162"/>
                <a:gd name="T22" fmla="*/ 119 w 140"/>
                <a:gd name="T23" fmla="*/ 50 h 162"/>
                <a:gd name="T24" fmla="*/ 115 w 140"/>
                <a:gd name="T25" fmla="*/ 24 h 162"/>
                <a:gd name="T26" fmla="*/ 103 w 140"/>
                <a:gd name="T27" fmla="*/ 8 h 162"/>
                <a:gd name="T28" fmla="*/ 81 w 140"/>
                <a:gd name="T29" fmla="*/ 0 h 162"/>
                <a:gd name="T30" fmla="*/ 19 w 140"/>
                <a:gd name="T31" fmla="*/ 22 h 162"/>
                <a:gd name="T32" fmla="*/ 0 w 140"/>
                <a:gd name="T33" fmla="*/ 98 h 162"/>
                <a:gd name="T34" fmla="*/ 2 w 140"/>
                <a:gd name="T35" fmla="*/ 129 h 162"/>
                <a:gd name="T36" fmla="*/ 38 w 140"/>
                <a:gd name="T37" fmla="*/ 162 h 162"/>
                <a:gd name="T38" fmla="*/ 62 w 140"/>
                <a:gd name="T39" fmla="*/ 162 h 162"/>
                <a:gd name="T40" fmla="*/ 77 w 140"/>
                <a:gd name="T41" fmla="*/ 157 h 162"/>
                <a:gd name="T42" fmla="*/ 77 w 140"/>
                <a:gd name="T43" fmla="*/ 146 h 162"/>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140"/>
                <a:gd name="T67" fmla="*/ 0 h 162"/>
                <a:gd name="T68" fmla="*/ 140 w 140"/>
                <a:gd name="T69" fmla="*/ 162 h 162"/>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140" h="162">
                  <a:moveTo>
                    <a:pt x="85" y="127"/>
                  </a:moveTo>
                  <a:lnTo>
                    <a:pt x="95" y="125"/>
                  </a:lnTo>
                  <a:lnTo>
                    <a:pt x="115" y="125"/>
                  </a:lnTo>
                  <a:lnTo>
                    <a:pt x="130" y="122"/>
                  </a:lnTo>
                  <a:lnTo>
                    <a:pt x="138" y="116"/>
                  </a:lnTo>
                  <a:lnTo>
                    <a:pt x="134" y="106"/>
                  </a:lnTo>
                  <a:lnTo>
                    <a:pt x="136" y="96"/>
                  </a:lnTo>
                  <a:lnTo>
                    <a:pt x="131" y="90"/>
                  </a:lnTo>
                  <a:lnTo>
                    <a:pt x="133" y="78"/>
                  </a:lnTo>
                  <a:lnTo>
                    <a:pt x="140" y="70"/>
                  </a:lnTo>
                  <a:lnTo>
                    <a:pt x="140" y="66"/>
                  </a:lnTo>
                  <a:lnTo>
                    <a:pt x="119" y="50"/>
                  </a:lnTo>
                  <a:lnTo>
                    <a:pt x="115" y="24"/>
                  </a:lnTo>
                  <a:lnTo>
                    <a:pt x="103" y="8"/>
                  </a:lnTo>
                  <a:lnTo>
                    <a:pt x="81" y="0"/>
                  </a:lnTo>
                  <a:lnTo>
                    <a:pt x="19" y="22"/>
                  </a:lnTo>
                  <a:lnTo>
                    <a:pt x="0" y="98"/>
                  </a:lnTo>
                  <a:lnTo>
                    <a:pt x="2" y="129"/>
                  </a:lnTo>
                  <a:lnTo>
                    <a:pt x="38" y="162"/>
                  </a:lnTo>
                  <a:lnTo>
                    <a:pt x="62" y="162"/>
                  </a:lnTo>
                  <a:lnTo>
                    <a:pt x="77" y="157"/>
                  </a:lnTo>
                  <a:lnTo>
                    <a:pt x="77" y="146"/>
                  </a:lnTo>
                  <a:close/>
                </a:path>
              </a:pathLst>
            </a:custGeom>
            <a:solidFill>
              <a:srgbClr val="FFCF9B"/>
            </a:solidFill>
            <a:ln>
              <a:noFill/>
            </a:ln>
            <a:extLst>
              <a:ext uri="{91240B29-F687-4F45-9708-019B960494DF}">
                <a14:hiddenLine xmlns:a14="http://schemas.microsoft.com/office/drawing/2010/main" w="25400">
                  <a:solidFill>
                    <a:srgbClr val="000000"/>
                  </a:solidFill>
                  <a:round/>
                  <a:headEnd/>
                  <a:tailEnd/>
                </a14:hiddenLine>
              </a:ext>
            </a:extLst>
          </p:spPr>
          <p:txBody>
            <a:bodyPr wrap="none"/>
            <a:lstStyle/>
            <a:p>
              <a:endParaRPr lang="en-US" sz="2805"/>
            </a:p>
          </p:txBody>
        </p:sp>
        <p:sp>
          <p:nvSpPr>
            <p:cNvPr id="59468" name="Freeform 76">
              <a:extLst>
                <a:ext uri="{FF2B5EF4-FFF2-40B4-BE49-F238E27FC236}">
                  <a16:creationId xmlns:a16="http://schemas.microsoft.com/office/drawing/2014/main" id="{936A1F67-E0CF-1E50-CBB2-8B2AB73524F0}"/>
                </a:ext>
              </a:extLst>
            </p:cNvPr>
            <p:cNvSpPr>
              <a:spLocks noChangeArrowheads="1"/>
            </p:cNvSpPr>
            <p:nvPr/>
          </p:nvSpPr>
          <p:spPr bwMode="auto">
            <a:xfrm>
              <a:off x="4924" y="4326"/>
              <a:ext cx="92" cy="126"/>
            </a:xfrm>
            <a:custGeom>
              <a:avLst/>
              <a:gdLst>
                <a:gd name="T0" fmla="*/ 34 w 92"/>
                <a:gd name="T1" fmla="*/ 0 h 126"/>
                <a:gd name="T2" fmla="*/ 53 w 92"/>
                <a:gd name="T3" fmla="*/ 9 h 126"/>
                <a:gd name="T4" fmla="*/ 63 w 92"/>
                <a:gd name="T5" fmla="*/ 21 h 126"/>
                <a:gd name="T6" fmla="*/ 71 w 92"/>
                <a:gd name="T7" fmla="*/ 42 h 126"/>
                <a:gd name="T8" fmla="*/ 73 w 92"/>
                <a:gd name="T9" fmla="*/ 55 h 126"/>
                <a:gd name="T10" fmla="*/ 88 w 92"/>
                <a:gd name="T11" fmla="*/ 64 h 126"/>
                <a:gd name="T12" fmla="*/ 92 w 92"/>
                <a:gd name="T13" fmla="*/ 72 h 126"/>
                <a:gd name="T14" fmla="*/ 86 w 92"/>
                <a:gd name="T15" fmla="*/ 82 h 126"/>
                <a:gd name="T16" fmla="*/ 89 w 92"/>
                <a:gd name="T17" fmla="*/ 88 h 126"/>
                <a:gd name="T18" fmla="*/ 86 w 92"/>
                <a:gd name="T19" fmla="*/ 92 h 126"/>
                <a:gd name="T20" fmla="*/ 90 w 92"/>
                <a:gd name="T21" fmla="*/ 94 h 126"/>
                <a:gd name="T22" fmla="*/ 89 w 92"/>
                <a:gd name="T23" fmla="*/ 98 h 126"/>
                <a:gd name="T24" fmla="*/ 87 w 92"/>
                <a:gd name="T25" fmla="*/ 108 h 126"/>
                <a:gd name="T26" fmla="*/ 90 w 92"/>
                <a:gd name="T27" fmla="*/ 113 h 126"/>
                <a:gd name="T28" fmla="*/ 90 w 92"/>
                <a:gd name="T29" fmla="*/ 120 h 126"/>
                <a:gd name="T30" fmla="*/ 80 w 92"/>
                <a:gd name="T31" fmla="*/ 125 h 126"/>
                <a:gd name="T32" fmla="*/ 87 w 92"/>
                <a:gd name="T33" fmla="*/ 120 h 126"/>
                <a:gd name="T34" fmla="*/ 87 w 92"/>
                <a:gd name="T35" fmla="*/ 116 h 126"/>
                <a:gd name="T36" fmla="*/ 80 w 92"/>
                <a:gd name="T37" fmla="*/ 103 h 126"/>
                <a:gd name="T38" fmla="*/ 81 w 92"/>
                <a:gd name="T39" fmla="*/ 96 h 126"/>
                <a:gd name="T40" fmla="*/ 81 w 92"/>
                <a:gd name="T41" fmla="*/ 86 h 126"/>
                <a:gd name="T42" fmla="*/ 87 w 92"/>
                <a:gd name="T43" fmla="*/ 72 h 126"/>
                <a:gd name="T44" fmla="*/ 68 w 92"/>
                <a:gd name="T45" fmla="*/ 61 h 126"/>
                <a:gd name="T46" fmla="*/ 55 w 92"/>
                <a:gd name="T47" fmla="*/ 62 h 126"/>
                <a:gd name="T48" fmla="*/ 51 w 92"/>
                <a:gd name="T49" fmla="*/ 62 h 126"/>
                <a:gd name="T50" fmla="*/ 55 w 92"/>
                <a:gd name="T51" fmla="*/ 50 h 126"/>
                <a:gd name="T52" fmla="*/ 61 w 92"/>
                <a:gd name="T53" fmla="*/ 41 h 126"/>
                <a:gd name="T54" fmla="*/ 49 w 92"/>
                <a:gd name="T55" fmla="*/ 42 h 126"/>
                <a:gd name="T56" fmla="*/ 26 w 92"/>
                <a:gd name="T57" fmla="*/ 59 h 126"/>
                <a:gd name="T58" fmla="*/ 19 w 92"/>
                <a:gd name="T59" fmla="*/ 87 h 126"/>
                <a:gd name="T60" fmla="*/ 34 w 92"/>
                <a:gd name="T61" fmla="*/ 0 h 12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92"/>
                <a:gd name="T94" fmla="*/ 0 h 126"/>
                <a:gd name="T95" fmla="*/ 92 w 92"/>
                <a:gd name="T96" fmla="*/ 126 h 12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92" h="126">
                  <a:moveTo>
                    <a:pt x="34" y="0"/>
                  </a:moveTo>
                  <a:cubicBezTo>
                    <a:pt x="34" y="0"/>
                    <a:pt x="49" y="6"/>
                    <a:pt x="53" y="9"/>
                  </a:cubicBezTo>
                  <a:cubicBezTo>
                    <a:pt x="57" y="11"/>
                    <a:pt x="58" y="12"/>
                    <a:pt x="63" y="21"/>
                  </a:cubicBezTo>
                  <a:cubicBezTo>
                    <a:pt x="69" y="30"/>
                    <a:pt x="69" y="34"/>
                    <a:pt x="71" y="42"/>
                  </a:cubicBezTo>
                  <a:cubicBezTo>
                    <a:pt x="71" y="44"/>
                    <a:pt x="72" y="53"/>
                    <a:pt x="73" y="55"/>
                  </a:cubicBezTo>
                  <a:cubicBezTo>
                    <a:pt x="76" y="59"/>
                    <a:pt x="84" y="61"/>
                    <a:pt x="88" y="64"/>
                  </a:cubicBezTo>
                  <a:cubicBezTo>
                    <a:pt x="89" y="64"/>
                    <a:pt x="92" y="70"/>
                    <a:pt x="92" y="72"/>
                  </a:cubicBezTo>
                  <a:cubicBezTo>
                    <a:pt x="92" y="74"/>
                    <a:pt x="86" y="79"/>
                    <a:pt x="86" y="82"/>
                  </a:cubicBezTo>
                  <a:cubicBezTo>
                    <a:pt x="86" y="84"/>
                    <a:pt x="89" y="85"/>
                    <a:pt x="89" y="88"/>
                  </a:cubicBezTo>
                  <a:cubicBezTo>
                    <a:pt x="89" y="88"/>
                    <a:pt x="86" y="90"/>
                    <a:pt x="86" y="92"/>
                  </a:cubicBezTo>
                  <a:cubicBezTo>
                    <a:pt x="86" y="92"/>
                    <a:pt x="89" y="92"/>
                    <a:pt x="90" y="94"/>
                  </a:cubicBezTo>
                  <a:cubicBezTo>
                    <a:pt x="90" y="94"/>
                    <a:pt x="89" y="96"/>
                    <a:pt x="89" y="98"/>
                  </a:cubicBezTo>
                  <a:cubicBezTo>
                    <a:pt x="89" y="100"/>
                    <a:pt x="87" y="105"/>
                    <a:pt x="87" y="108"/>
                  </a:cubicBezTo>
                  <a:cubicBezTo>
                    <a:pt x="87" y="109"/>
                    <a:pt x="89" y="112"/>
                    <a:pt x="90" y="113"/>
                  </a:cubicBezTo>
                  <a:cubicBezTo>
                    <a:pt x="90" y="114"/>
                    <a:pt x="92" y="117"/>
                    <a:pt x="90" y="120"/>
                  </a:cubicBezTo>
                  <a:cubicBezTo>
                    <a:pt x="90" y="121"/>
                    <a:pt x="80" y="126"/>
                    <a:pt x="80" y="125"/>
                  </a:cubicBezTo>
                  <a:cubicBezTo>
                    <a:pt x="80" y="124"/>
                    <a:pt x="85" y="120"/>
                    <a:pt x="87" y="120"/>
                  </a:cubicBezTo>
                  <a:cubicBezTo>
                    <a:pt x="87" y="119"/>
                    <a:pt x="87" y="117"/>
                    <a:pt x="87" y="116"/>
                  </a:cubicBezTo>
                  <a:cubicBezTo>
                    <a:pt x="88" y="115"/>
                    <a:pt x="81" y="105"/>
                    <a:pt x="80" y="103"/>
                  </a:cubicBezTo>
                  <a:cubicBezTo>
                    <a:pt x="78" y="101"/>
                    <a:pt x="83" y="99"/>
                    <a:pt x="81" y="96"/>
                  </a:cubicBezTo>
                  <a:cubicBezTo>
                    <a:pt x="81" y="94"/>
                    <a:pt x="81" y="90"/>
                    <a:pt x="81" y="86"/>
                  </a:cubicBezTo>
                  <a:cubicBezTo>
                    <a:pt x="80" y="83"/>
                    <a:pt x="89" y="74"/>
                    <a:pt x="87" y="72"/>
                  </a:cubicBezTo>
                  <a:cubicBezTo>
                    <a:pt x="86" y="68"/>
                    <a:pt x="71" y="61"/>
                    <a:pt x="68" y="61"/>
                  </a:cubicBezTo>
                  <a:cubicBezTo>
                    <a:pt x="65" y="59"/>
                    <a:pt x="55" y="61"/>
                    <a:pt x="55" y="62"/>
                  </a:cubicBezTo>
                  <a:cubicBezTo>
                    <a:pt x="55" y="62"/>
                    <a:pt x="52" y="61"/>
                    <a:pt x="51" y="62"/>
                  </a:cubicBezTo>
                  <a:cubicBezTo>
                    <a:pt x="54" y="61"/>
                    <a:pt x="53" y="50"/>
                    <a:pt x="55" y="50"/>
                  </a:cubicBezTo>
                  <a:cubicBezTo>
                    <a:pt x="56" y="49"/>
                    <a:pt x="61" y="41"/>
                    <a:pt x="61" y="41"/>
                  </a:cubicBezTo>
                  <a:cubicBezTo>
                    <a:pt x="61" y="40"/>
                    <a:pt x="61" y="41"/>
                    <a:pt x="49" y="42"/>
                  </a:cubicBezTo>
                  <a:cubicBezTo>
                    <a:pt x="44" y="45"/>
                    <a:pt x="27" y="60"/>
                    <a:pt x="26" y="59"/>
                  </a:cubicBezTo>
                  <a:cubicBezTo>
                    <a:pt x="23" y="59"/>
                    <a:pt x="19" y="87"/>
                    <a:pt x="19" y="87"/>
                  </a:cubicBezTo>
                  <a:cubicBezTo>
                    <a:pt x="0" y="79"/>
                    <a:pt x="27" y="4"/>
                    <a:pt x="34" y="0"/>
                  </a:cubicBezTo>
                  <a:close/>
                </a:path>
              </a:pathLst>
            </a:custGeom>
            <a:solidFill>
              <a:srgbClr val="FFB672"/>
            </a:solidFill>
            <a:ln>
              <a:noFill/>
            </a:ln>
            <a:extLst>
              <a:ext uri="{91240B29-F687-4F45-9708-019B960494DF}">
                <a14:hiddenLine xmlns:a14="http://schemas.microsoft.com/office/drawing/2010/main" w="25400">
                  <a:solidFill>
                    <a:srgbClr val="000000"/>
                  </a:solidFill>
                  <a:round/>
                  <a:headEnd/>
                  <a:tailEnd/>
                </a14:hiddenLine>
              </a:ext>
            </a:extLst>
          </p:spPr>
          <p:txBody>
            <a:bodyPr wrap="none"/>
            <a:lstStyle/>
            <a:p>
              <a:endParaRPr lang="en-US" sz="2805"/>
            </a:p>
          </p:txBody>
        </p:sp>
        <p:sp>
          <p:nvSpPr>
            <p:cNvPr id="59469" name="Freeform 77">
              <a:extLst>
                <a:ext uri="{FF2B5EF4-FFF2-40B4-BE49-F238E27FC236}">
                  <a16:creationId xmlns:a16="http://schemas.microsoft.com/office/drawing/2014/main" id="{AA5F95B4-9BC6-F0B9-B272-752FEA0666B8}"/>
                </a:ext>
              </a:extLst>
            </p:cNvPr>
            <p:cNvSpPr>
              <a:spLocks noChangeArrowheads="1"/>
            </p:cNvSpPr>
            <p:nvPr/>
          </p:nvSpPr>
          <p:spPr bwMode="auto">
            <a:xfrm>
              <a:off x="4836" y="4310"/>
              <a:ext cx="131" cy="155"/>
            </a:xfrm>
            <a:custGeom>
              <a:avLst/>
              <a:gdLst>
                <a:gd name="T0" fmla="*/ 125 w 131"/>
                <a:gd name="T1" fmla="*/ 21 h 155"/>
                <a:gd name="T2" fmla="*/ 123 w 131"/>
                <a:gd name="T3" fmla="*/ 14 h 155"/>
                <a:gd name="T4" fmla="*/ 108 w 131"/>
                <a:gd name="T5" fmla="*/ 3 h 155"/>
                <a:gd name="T6" fmla="*/ 59 w 131"/>
                <a:gd name="T7" fmla="*/ 3 h 155"/>
                <a:gd name="T8" fmla="*/ 24 w 131"/>
                <a:gd name="T9" fmla="*/ 21 h 155"/>
                <a:gd name="T10" fmla="*/ 9 w 131"/>
                <a:gd name="T11" fmla="*/ 58 h 155"/>
                <a:gd name="T12" fmla="*/ 11 w 131"/>
                <a:gd name="T13" fmla="*/ 98 h 155"/>
                <a:gd name="T14" fmla="*/ 13 w 131"/>
                <a:gd name="T15" fmla="*/ 95 h 155"/>
                <a:gd name="T16" fmla="*/ 4 w 131"/>
                <a:gd name="T17" fmla="*/ 109 h 155"/>
                <a:gd name="T18" fmla="*/ 4 w 131"/>
                <a:gd name="T19" fmla="*/ 131 h 155"/>
                <a:gd name="T20" fmla="*/ 15 w 131"/>
                <a:gd name="T21" fmla="*/ 144 h 155"/>
                <a:gd name="T22" fmla="*/ 37 w 131"/>
                <a:gd name="T23" fmla="*/ 144 h 155"/>
                <a:gd name="T24" fmla="*/ 46 w 131"/>
                <a:gd name="T25" fmla="*/ 153 h 155"/>
                <a:gd name="T26" fmla="*/ 64 w 131"/>
                <a:gd name="T27" fmla="*/ 153 h 155"/>
                <a:gd name="T28" fmla="*/ 70 w 131"/>
                <a:gd name="T29" fmla="*/ 142 h 155"/>
                <a:gd name="T30" fmla="*/ 66 w 131"/>
                <a:gd name="T31" fmla="*/ 131 h 155"/>
                <a:gd name="T32" fmla="*/ 59 w 131"/>
                <a:gd name="T33" fmla="*/ 124 h 155"/>
                <a:gd name="T34" fmla="*/ 59 w 131"/>
                <a:gd name="T35" fmla="*/ 117 h 155"/>
                <a:gd name="T36" fmla="*/ 81 w 131"/>
                <a:gd name="T37" fmla="*/ 113 h 155"/>
                <a:gd name="T38" fmla="*/ 104 w 131"/>
                <a:gd name="T39" fmla="*/ 109 h 155"/>
                <a:gd name="T40" fmla="*/ 108 w 131"/>
                <a:gd name="T41" fmla="*/ 104 h 155"/>
                <a:gd name="T42" fmla="*/ 108 w 131"/>
                <a:gd name="T43" fmla="*/ 100 h 155"/>
                <a:gd name="T44" fmla="*/ 104 w 131"/>
                <a:gd name="T45" fmla="*/ 89 h 155"/>
                <a:gd name="T46" fmla="*/ 113 w 131"/>
                <a:gd name="T47" fmla="*/ 73 h 155"/>
                <a:gd name="T48" fmla="*/ 128 w 131"/>
                <a:gd name="T49" fmla="*/ 62 h 155"/>
                <a:gd name="T50" fmla="*/ 131 w 131"/>
                <a:gd name="T51" fmla="*/ 44 h 155"/>
                <a:gd name="T52" fmla="*/ 123 w 131"/>
                <a:gd name="T53" fmla="*/ 34 h 155"/>
                <a:gd name="T54" fmla="*/ 125 w 131"/>
                <a:gd name="T55" fmla="*/ 21 h 155"/>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w 131"/>
                <a:gd name="T85" fmla="*/ 0 h 155"/>
                <a:gd name="T86" fmla="*/ 131 w 131"/>
                <a:gd name="T87" fmla="*/ 155 h 155"/>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T84" t="T85" r="T86" b="T87"/>
              <a:pathLst>
                <a:path w="131" h="155">
                  <a:moveTo>
                    <a:pt x="125" y="21"/>
                  </a:moveTo>
                  <a:cubicBezTo>
                    <a:pt x="125" y="21"/>
                    <a:pt x="124" y="15"/>
                    <a:pt x="123" y="14"/>
                  </a:cubicBezTo>
                  <a:cubicBezTo>
                    <a:pt x="121" y="10"/>
                    <a:pt x="108" y="3"/>
                    <a:pt x="108" y="3"/>
                  </a:cubicBezTo>
                  <a:cubicBezTo>
                    <a:pt x="95" y="0"/>
                    <a:pt x="73" y="3"/>
                    <a:pt x="59" y="3"/>
                  </a:cubicBezTo>
                  <a:cubicBezTo>
                    <a:pt x="56" y="3"/>
                    <a:pt x="31" y="13"/>
                    <a:pt x="24" y="21"/>
                  </a:cubicBezTo>
                  <a:cubicBezTo>
                    <a:pt x="17" y="27"/>
                    <a:pt x="10" y="48"/>
                    <a:pt x="9" y="58"/>
                  </a:cubicBezTo>
                  <a:cubicBezTo>
                    <a:pt x="7" y="67"/>
                    <a:pt x="4" y="95"/>
                    <a:pt x="11" y="98"/>
                  </a:cubicBezTo>
                  <a:cubicBezTo>
                    <a:pt x="11" y="98"/>
                    <a:pt x="13" y="95"/>
                    <a:pt x="13" y="95"/>
                  </a:cubicBezTo>
                  <a:cubicBezTo>
                    <a:pt x="14" y="95"/>
                    <a:pt x="3" y="105"/>
                    <a:pt x="4" y="109"/>
                  </a:cubicBezTo>
                  <a:cubicBezTo>
                    <a:pt x="0" y="111"/>
                    <a:pt x="7" y="126"/>
                    <a:pt x="4" y="131"/>
                  </a:cubicBezTo>
                  <a:cubicBezTo>
                    <a:pt x="8" y="133"/>
                    <a:pt x="12" y="143"/>
                    <a:pt x="15" y="144"/>
                  </a:cubicBezTo>
                  <a:cubicBezTo>
                    <a:pt x="20" y="146"/>
                    <a:pt x="32" y="143"/>
                    <a:pt x="37" y="144"/>
                  </a:cubicBezTo>
                  <a:cubicBezTo>
                    <a:pt x="40" y="144"/>
                    <a:pt x="44" y="152"/>
                    <a:pt x="46" y="153"/>
                  </a:cubicBezTo>
                  <a:cubicBezTo>
                    <a:pt x="50" y="155"/>
                    <a:pt x="60" y="155"/>
                    <a:pt x="64" y="153"/>
                  </a:cubicBezTo>
                  <a:cubicBezTo>
                    <a:pt x="67" y="151"/>
                    <a:pt x="70" y="144"/>
                    <a:pt x="70" y="142"/>
                  </a:cubicBezTo>
                  <a:cubicBezTo>
                    <a:pt x="71" y="138"/>
                    <a:pt x="68" y="133"/>
                    <a:pt x="66" y="131"/>
                  </a:cubicBezTo>
                  <a:cubicBezTo>
                    <a:pt x="65" y="129"/>
                    <a:pt x="59" y="125"/>
                    <a:pt x="59" y="124"/>
                  </a:cubicBezTo>
                  <a:cubicBezTo>
                    <a:pt x="59" y="124"/>
                    <a:pt x="59" y="119"/>
                    <a:pt x="59" y="117"/>
                  </a:cubicBezTo>
                  <a:cubicBezTo>
                    <a:pt x="65" y="117"/>
                    <a:pt x="76" y="114"/>
                    <a:pt x="81" y="113"/>
                  </a:cubicBezTo>
                  <a:cubicBezTo>
                    <a:pt x="87" y="112"/>
                    <a:pt x="99" y="111"/>
                    <a:pt x="104" y="109"/>
                  </a:cubicBezTo>
                  <a:cubicBezTo>
                    <a:pt x="105" y="108"/>
                    <a:pt x="107" y="105"/>
                    <a:pt x="108" y="104"/>
                  </a:cubicBezTo>
                  <a:cubicBezTo>
                    <a:pt x="108" y="103"/>
                    <a:pt x="109" y="100"/>
                    <a:pt x="108" y="100"/>
                  </a:cubicBezTo>
                  <a:cubicBezTo>
                    <a:pt x="109" y="98"/>
                    <a:pt x="104" y="92"/>
                    <a:pt x="104" y="89"/>
                  </a:cubicBezTo>
                  <a:cubicBezTo>
                    <a:pt x="104" y="84"/>
                    <a:pt x="109" y="76"/>
                    <a:pt x="113" y="73"/>
                  </a:cubicBezTo>
                  <a:cubicBezTo>
                    <a:pt x="115" y="70"/>
                    <a:pt x="125" y="66"/>
                    <a:pt x="128" y="62"/>
                  </a:cubicBezTo>
                  <a:cubicBezTo>
                    <a:pt x="130" y="58"/>
                    <a:pt x="131" y="49"/>
                    <a:pt x="131" y="44"/>
                  </a:cubicBezTo>
                  <a:cubicBezTo>
                    <a:pt x="130" y="42"/>
                    <a:pt x="123" y="34"/>
                    <a:pt x="123" y="34"/>
                  </a:cubicBezTo>
                  <a:cubicBezTo>
                    <a:pt x="123" y="30"/>
                    <a:pt x="126" y="23"/>
                    <a:pt x="125" y="21"/>
                  </a:cubicBezTo>
                  <a:close/>
                </a:path>
              </a:pathLst>
            </a:custGeom>
            <a:gradFill rotWithShape="0">
              <a:gsLst>
                <a:gs pos="0">
                  <a:srgbClr val="C96F00"/>
                </a:gs>
                <a:gs pos="100000">
                  <a:srgbClr val="8F460D"/>
                </a:gs>
              </a:gsLst>
              <a:lin ang="2700000" scaled="1"/>
            </a:gradFill>
            <a:ln>
              <a:noFill/>
            </a:ln>
            <a:extLst>
              <a:ext uri="{91240B29-F687-4F45-9708-019B960494DF}">
                <a14:hiddenLine xmlns:a14="http://schemas.microsoft.com/office/drawing/2010/main" w="25400">
                  <a:solidFill>
                    <a:srgbClr val="000000"/>
                  </a:solidFill>
                  <a:round/>
                  <a:headEnd/>
                  <a:tailEnd/>
                </a14:hiddenLine>
              </a:ext>
            </a:extLst>
          </p:spPr>
          <p:txBody>
            <a:bodyPr wrap="none"/>
            <a:lstStyle/>
            <a:p>
              <a:endParaRPr lang="en-US" sz="2805"/>
            </a:p>
          </p:txBody>
        </p:sp>
        <p:sp>
          <p:nvSpPr>
            <p:cNvPr id="59470" name="Freeform 78">
              <a:extLst>
                <a:ext uri="{FF2B5EF4-FFF2-40B4-BE49-F238E27FC236}">
                  <a16:creationId xmlns:a16="http://schemas.microsoft.com/office/drawing/2014/main" id="{D8515B3E-139F-309B-982B-0AA38D955B66}"/>
                </a:ext>
              </a:extLst>
            </p:cNvPr>
            <p:cNvSpPr>
              <a:spLocks noChangeArrowheads="1"/>
            </p:cNvSpPr>
            <p:nvPr/>
          </p:nvSpPr>
          <p:spPr bwMode="auto">
            <a:xfrm>
              <a:off x="4858" y="4322"/>
              <a:ext cx="37" cy="62"/>
            </a:xfrm>
            <a:custGeom>
              <a:avLst/>
              <a:gdLst>
                <a:gd name="T0" fmla="*/ 29 w 37"/>
                <a:gd name="T1" fmla="*/ 0 h 62"/>
                <a:gd name="T2" fmla="*/ 1 w 37"/>
                <a:gd name="T3" fmla="*/ 21 h 62"/>
                <a:gd name="T4" fmla="*/ 10 w 37"/>
                <a:gd name="T5" fmla="*/ 24 h 62"/>
                <a:gd name="T6" fmla="*/ 1 w 37"/>
                <a:gd name="T7" fmla="*/ 40 h 62"/>
                <a:gd name="T8" fmla="*/ 12 w 37"/>
                <a:gd name="T9" fmla="*/ 40 h 62"/>
                <a:gd name="T10" fmla="*/ 5 w 37"/>
                <a:gd name="T11" fmla="*/ 55 h 62"/>
                <a:gd name="T12" fmla="*/ 15 w 37"/>
                <a:gd name="T13" fmla="*/ 61 h 62"/>
                <a:gd name="T14" fmla="*/ 34 w 37"/>
                <a:gd name="T15" fmla="*/ 31 h 62"/>
                <a:gd name="T16" fmla="*/ 20 w 37"/>
                <a:gd name="T17" fmla="*/ 38 h 62"/>
                <a:gd name="T18" fmla="*/ 29 w 37"/>
                <a:gd name="T19" fmla="*/ 21 h 62"/>
                <a:gd name="T20" fmla="*/ 16 w 37"/>
                <a:gd name="T21" fmla="*/ 26 h 62"/>
                <a:gd name="T22" fmla="*/ 29 w 37"/>
                <a:gd name="T23" fmla="*/ 10 h 62"/>
                <a:gd name="T24" fmla="*/ 18 w 37"/>
                <a:gd name="T25" fmla="*/ 10 h 62"/>
                <a:gd name="T26" fmla="*/ 29 w 37"/>
                <a:gd name="T27" fmla="*/ 0 h 62"/>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37"/>
                <a:gd name="T43" fmla="*/ 0 h 62"/>
                <a:gd name="T44" fmla="*/ 37 w 37"/>
                <a:gd name="T45" fmla="*/ 62 h 62"/>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37" h="62">
                  <a:moveTo>
                    <a:pt x="29" y="0"/>
                  </a:moveTo>
                  <a:cubicBezTo>
                    <a:pt x="29" y="0"/>
                    <a:pt x="1" y="15"/>
                    <a:pt x="1" y="21"/>
                  </a:cubicBezTo>
                  <a:cubicBezTo>
                    <a:pt x="2" y="23"/>
                    <a:pt x="10" y="21"/>
                    <a:pt x="10" y="24"/>
                  </a:cubicBezTo>
                  <a:cubicBezTo>
                    <a:pt x="11" y="27"/>
                    <a:pt x="0" y="37"/>
                    <a:pt x="1" y="40"/>
                  </a:cubicBezTo>
                  <a:cubicBezTo>
                    <a:pt x="3" y="43"/>
                    <a:pt x="11" y="38"/>
                    <a:pt x="12" y="40"/>
                  </a:cubicBezTo>
                  <a:cubicBezTo>
                    <a:pt x="14" y="43"/>
                    <a:pt x="5" y="51"/>
                    <a:pt x="5" y="55"/>
                  </a:cubicBezTo>
                  <a:cubicBezTo>
                    <a:pt x="6" y="58"/>
                    <a:pt x="12" y="62"/>
                    <a:pt x="15" y="61"/>
                  </a:cubicBezTo>
                  <a:cubicBezTo>
                    <a:pt x="22" y="60"/>
                    <a:pt x="37" y="34"/>
                    <a:pt x="34" y="31"/>
                  </a:cubicBezTo>
                  <a:cubicBezTo>
                    <a:pt x="34" y="29"/>
                    <a:pt x="21" y="40"/>
                    <a:pt x="20" y="38"/>
                  </a:cubicBezTo>
                  <a:cubicBezTo>
                    <a:pt x="19" y="36"/>
                    <a:pt x="31" y="23"/>
                    <a:pt x="29" y="21"/>
                  </a:cubicBezTo>
                  <a:cubicBezTo>
                    <a:pt x="28" y="20"/>
                    <a:pt x="16" y="28"/>
                    <a:pt x="16" y="26"/>
                  </a:cubicBezTo>
                  <a:cubicBezTo>
                    <a:pt x="15" y="25"/>
                    <a:pt x="25" y="11"/>
                    <a:pt x="29" y="10"/>
                  </a:cubicBezTo>
                  <a:cubicBezTo>
                    <a:pt x="27" y="11"/>
                    <a:pt x="18" y="10"/>
                    <a:pt x="18" y="10"/>
                  </a:cubicBezTo>
                  <a:cubicBezTo>
                    <a:pt x="21" y="9"/>
                    <a:pt x="29" y="0"/>
                    <a:pt x="29" y="0"/>
                  </a:cubicBezTo>
                  <a:close/>
                </a:path>
              </a:pathLst>
            </a:custGeom>
            <a:solidFill>
              <a:srgbClr val="FB9214"/>
            </a:solidFill>
            <a:ln>
              <a:noFill/>
            </a:ln>
            <a:extLst>
              <a:ext uri="{91240B29-F687-4F45-9708-019B960494DF}">
                <a14:hiddenLine xmlns:a14="http://schemas.microsoft.com/office/drawing/2010/main" w="25400">
                  <a:solidFill>
                    <a:srgbClr val="000000"/>
                  </a:solidFill>
                  <a:round/>
                  <a:headEnd/>
                  <a:tailEnd/>
                </a14:hiddenLine>
              </a:ext>
            </a:extLst>
          </p:spPr>
          <p:txBody>
            <a:bodyPr wrap="none"/>
            <a:lstStyle/>
            <a:p>
              <a:endParaRPr lang="en-US" sz="2805"/>
            </a:p>
          </p:txBody>
        </p:sp>
        <p:sp>
          <p:nvSpPr>
            <p:cNvPr id="59471" name="Freeform 79">
              <a:extLst>
                <a:ext uri="{FF2B5EF4-FFF2-40B4-BE49-F238E27FC236}">
                  <a16:creationId xmlns:a16="http://schemas.microsoft.com/office/drawing/2014/main" id="{D13E2E16-BCE0-1E5E-FC72-52F75A167DEE}"/>
                </a:ext>
              </a:extLst>
            </p:cNvPr>
            <p:cNvSpPr>
              <a:spLocks noChangeArrowheads="1"/>
            </p:cNvSpPr>
            <p:nvPr/>
          </p:nvSpPr>
          <p:spPr bwMode="auto">
            <a:xfrm>
              <a:off x="4998" y="4403"/>
              <a:ext cx="8" cy="6"/>
            </a:xfrm>
            <a:custGeom>
              <a:avLst/>
              <a:gdLst>
                <a:gd name="T0" fmla="*/ 8 w 8"/>
                <a:gd name="T1" fmla="*/ 4 h 6"/>
                <a:gd name="T2" fmla="*/ 3 w 8"/>
                <a:gd name="T3" fmla="*/ 4 h 6"/>
                <a:gd name="T4" fmla="*/ 1 w 8"/>
                <a:gd name="T5" fmla="*/ 0 h 6"/>
                <a:gd name="T6" fmla="*/ 1 w 8"/>
                <a:gd name="T7" fmla="*/ 4 h 6"/>
                <a:gd name="T8" fmla="*/ 8 w 8"/>
                <a:gd name="T9" fmla="*/ 6 h 6"/>
                <a:gd name="T10" fmla="*/ 8 w 8"/>
                <a:gd name="T11" fmla="*/ 4 h 6"/>
                <a:gd name="T12" fmla="*/ 0 60000 65536"/>
                <a:gd name="T13" fmla="*/ 0 60000 65536"/>
                <a:gd name="T14" fmla="*/ 0 60000 65536"/>
                <a:gd name="T15" fmla="*/ 0 60000 65536"/>
                <a:gd name="T16" fmla="*/ 0 60000 65536"/>
                <a:gd name="T17" fmla="*/ 0 60000 65536"/>
                <a:gd name="T18" fmla="*/ 0 w 8"/>
                <a:gd name="T19" fmla="*/ 0 h 6"/>
                <a:gd name="T20" fmla="*/ 8 w 8"/>
                <a:gd name="T21" fmla="*/ 6 h 6"/>
              </a:gdLst>
              <a:ahLst/>
              <a:cxnLst>
                <a:cxn ang="T12">
                  <a:pos x="T0" y="T1"/>
                </a:cxn>
                <a:cxn ang="T13">
                  <a:pos x="T2" y="T3"/>
                </a:cxn>
                <a:cxn ang="T14">
                  <a:pos x="T4" y="T5"/>
                </a:cxn>
                <a:cxn ang="T15">
                  <a:pos x="T6" y="T7"/>
                </a:cxn>
                <a:cxn ang="T16">
                  <a:pos x="T8" y="T9"/>
                </a:cxn>
                <a:cxn ang="T17">
                  <a:pos x="T10" y="T11"/>
                </a:cxn>
              </a:cxnLst>
              <a:rect l="T18" t="T19" r="T20" b="T21"/>
              <a:pathLst>
                <a:path w="8" h="6">
                  <a:moveTo>
                    <a:pt x="8" y="4"/>
                  </a:moveTo>
                  <a:cubicBezTo>
                    <a:pt x="8" y="4"/>
                    <a:pt x="3" y="3"/>
                    <a:pt x="3" y="4"/>
                  </a:cubicBezTo>
                  <a:cubicBezTo>
                    <a:pt x="3" y="3"/>
                    <a:pt x="0" y="0"/>
                    <a:pt x="1" y="0"/>
                  </a:cubicBezTo>
                  <a:cubicBezTo>
                    <a:pt x="1" y="0"/>
                    <a:pt x="1" y="3"/>
                    <a:pt x="1" y="4"/>
                  </a:cubicBezTo>
                  <a:cubicBezTo>
                    <a:pt x="2" y="4"/>
                    <a:pt x="8" y="6"/>
                    <a:pt x="8" y="6"/>
                  </a:cubicBezTo>
                  <a:cubicBezTo>
                    <a:pt x="8" y="6"/>
                    <a:pt x="8" y="4"/>
                    <a:pt x="8" y="4"/>
                  </a:cubicBezTo>
                  <a:close/>
                </a:path>
              </a:pathLst>
            </a:custGeom>
            <a:solidFill>
              <a:srgbClr val="F0C599"/>
            </a:solidFill>
            <a:ln>
              <a:noFill/>
            </a:ln>
            <a:extLst>
              <a:ext uri="{91240B29-F687-4F45-9708-019B960494DF}">
                <a14:hiddenLine xmlns:a14="http://schemas.microsoft.com/office/drawing/2010/main" w="25400">
                  <a:solidFill>
                    <a:srgbClr val="000000"/>
                  </a:solidFill>
                  <a:round/>
                  <a:headEnd/>
                  <a:tailEnd/>
                </a14:hiddenLine>
              </a:ext>
            </a:extLst>
          </p:spPr>
          <p:txBody>
            <a:bodyPr wrap="none"/>
            <a:lstStyle/>
            <a:p>
              <a:endParaRPr lang="en-US" sz="2805"/>
            </a:p>
          </p:txBody>
        </p:sp>
        <p:sp>
          <p:nvSpPr>
            <p:cNvPr id="59472" name="Freeform 80">
              <a:extLst>
                <a:ext uri="{FF2B5EF4-FFF2-40B4-BE49-F238E27FC236}">
                  <a16:creationId xmlns:a16="http://schemas.microsoft.com/office/drawing/2014/main" id="{F0EE783E-112F-68EC-F674-0C1BF6D0F5F7}"/>
                </a:ext>
              </a:extLst>
            </p:cNvPr>
            <p:cNvSpPr>
              <a:spLocks noChangeArrowheads="1"/>
            </p:cNvSpPr>
            <p:nvPr/>
          </p:nvSpPr>
          <p:spPr bwMode="auto">
            <a:xfrm>
              <a:off x="4975" y="4365"/>
              <a:ext cx="19" cy="15"/>
            </a:xfrm>
            <a:custGeom>
              <a:avLst/>
              <a:gdLst>
                <a:gd name="T0" fmla="*/ 9 w 19"/>
                <a:gd name="T1" fmla="*/ 1 h 15"/>
                <a:gd name="T2" fmla="*/ 4 w 19"/>
                <a:gd name="T3" fmla="*/ 5 h 15"/>
                <a:gd name="T4" fmla="*/ 1 w 19"/>
                <a:gd name="T5" fmla="*/ 14 h 15"/>
                <a:gd name="T6" fmla="*/ 10 w 19"/>
                <a:gd name="T7" fmla="*/ 5 h 15"/>
                <a:gd name="T8" fmla="*/ 19 w 19"/>
                <a:gd name="T9" fmla="*/ 4 h 15"/>
                <a:gd name="T10" fmla="*/ 9 w 19"/>
                <a:gd name="T11" fmla="*/ 1 h 15"/>
                <a:gd name="T12" fmla="*/ 0 60000 65536"/>
                <a:gd name="T13" fmla="*/ 0 60000 65536"/>
                <a:gd name="T14" fmla="*/ 0 60000 65536"/>
                <a:gd name="T15" fmla="*/ 0 60000 65536"/>
                <a:gd name="T16" fmla="*/ 0 60000 65536"/>
                <a:gd name="T17" fmla="*/ 0 60000 65536"/>
                <a:gd name="T18" fmla="*/ 0 w 19"/>
                <a:gd name="T19" fmla="*/ 0 h 15"/>
                <a:gd name="T20" fmla="*/ 19 w 19"/>
                <a:gd name="T21" fmla="*/ 15 h 15"/>
              </a:gdLst>
              <a:ahLst/>
              <a:cxnLst>
                <a:cxn ang="T12">
                  <a:pos x="T0" y="T1"/>
                </a:cxn>
                <a:cxn ang="T13">
                  <a:pos x="T2" y="T3"/>
                </a:cxn>
                <a:cxn ang="T14">
                  <a:pos x="T4" y="T5"/>
                </a:cxn>
                <a:cxn ang="T15">
                  <a:pos x="T6" y="T7"/>
                </a:cxn>
                <a:cxn ang="T16">
                  <a:pos x="T8" y="T9"/>
                </a:cxn>
                <a:cxn ang="T17">
                  <a:pos x="T10" y="T11"/>
                </a:cxn>
              </a:cxnLst>
              <a:rect l="T18" t="T19" r="T20" b="T21"/>
              <a:pathLst>
                <a:path w="19" h="15">
                  <a:moveTo>
                    <a:pt x="9" y="1"/>
                  </a:moveTo>
                  <a:cubicBezTo>
                    <a:pt x="9" y="1"/>
                    <a:pt x="4" y="5"/>
                    <a:pt x="4" y="5"/>
                  </a:cubicBezTo>
                  <a:cubicBezTo>
                    <a:pt x="3" y="7"/>
                    <a:pt x="0" y="14"/>
                    <a:pt x="1" y="14"/>
                  </a:cubicBezTo>
                  <a:cubicBezTo>
                    <a:pt x="2" y="15"/>
                    <a:pt x="8" y="8"/>
                    <a:pt x="10" y="5"/>
                  </a:cubicBezTo>
                  <a:cubicBezTo>
                    <a:pt x="12" y="4"/>
                    <a:pt x="19" y="4"/>
                    <a:pt x="19" y="4"/>
                  </a:cubicBezTo>
                  <a:cubicBezTo>
                    <a:pt x="19" y="3"/>
                    <a:pt x="11" y="0"/>
                    <a:pt x="9" y="1"/>
                  </a:cubicBezTo>
                  <a:close/>
                </a:path>
              </a:pathLst>
            </a:custGeom>
            <a:solidFill>
              <a:srgbClr val="D59686"/>
            </a:solidFill>
            <a:ln>
              <a:noFill/>
            </a:ln>
            <a:extLst>
              <a:ext uri="{91240B29-F687-4F45-9708-019B960494DF}">
                <a14:hiddenLine xmlns:a14="http://schemas.microsoft.com/office/drawing/2010/main" w="25400">
                  <a:solidFill>
                    <a:srgbClr val="000000"/>
                  </a:solidFill>
                  <a:round/>
                  <a:headEnd/>
                  <a:tailEnd/>
                </a14:hiddenLine>
              </a:ext>
            </a:extLst>
          </p:spPr>
          <p:txBody>
            <a:bodyPr wrap="none"/>
            <a:lstStyle/>
            <a:p>
              <a:endParaRPr lang="en-US" sz="2805"/>
            </a:p>
          </p:txBody>
        </p:sp>
        <p:sp>
          <p:nvSpPr>
            <p:cNvPr id="59473" name="Freeform 81">
              <a:extLst>
                <a:ext uri="{FF2B5EF4-FFF2-40B4-BE49-F238E27FC236}">
                  <a16:creationId xmlns:a16="http://schemas.microsoft.com/office/drawing/2014/main" id="{F861D672-1A35-8AE9-A85A-D3191D25E837}"/>
                </a:ext>
              </a:extLst>
            </p:cNvPr>
            <p:cNvSpPr>
              <a:spLocks noChangeArrowheads="1"/>
            </p:cNvSpPr>
            <p:nvPr/>
          </p:nvSpPr>
          <p:spPr bwMode="auto">
            <a:xfrm>
              <a:off x="4904" y="4427"/>
              <a:ext cx="21" cy="17"/>
            </a:xfrm>
            <a:custGeom>
              <a:avLst/>
              <a:gdLst>
                <a:gd name="T0" fmla="*/ 0 w 21"/>
                <a:gd name="T1" fmla="*/ 3 h 16"/>
                <a:gd name="T2" fmla="*/ 1 w 21"/>
                <a:gd name="T3" fmla="*/ 7 h 16"/>
                <a:gd name="T4" fmla="*/ 5 w 21"/>
                <a:gd name="T5" fmla="*/ 27 h 16"/>
                <a:gd name="T6" fmla="*/ 15 w 21"/>
                <a:gd name="T7" fmla="*/ 27 h 16"/>
                <a:gd name="T8" fmla="*/ 20 w 21"/>
                <a:gd name="T9" fmla="*/ 29 h 16"/>
                <a:gd name="T10" fmla="*/ 13 w 21"/>
                <a:gd name="T11" fmla="*/ 20 h 16"/>
                <a:gd name="T12" fmla="*/ 5 w 21"/>
                <a:gd name="T13" fmla="*/ 22 h 16"/>
                <a:gd name="T14" fmla="*/ 5 w 21"/>
                <a:gd name="T15" fmla="*/ 3 h 16"/>
                <a:gd name="T16" fmla="*/ 10 w 21"/>
                <a:gd name="T17" fmla="*/ 0 h 16"/>
                <a:gd name="T18" fmla="*/ 0 w 21"/>
                <a:gd name="T19" fmla="*/ 3 h 1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1"/>
                <a:gd name="T31" fmla="*/ 0 h 16"/>
                <a:gd name="T32" fmla="*/ 21 w 21"/>
                <a:gd name="T33" fmla="*/ 16 h 1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1" h="16">
                  <a:moveTo>
                    <a:pt x="0" y="3"/>
                  </a:moveTo>
                  <a:cubicBezTo>
                    <a:pt x="0" y="3"/>
                    <a:pt x="1" y="6"/>
                    <a:pt x="1" y="7"/>
                  </a:cubicBezTo>
                  <a:cubicBezTo>
                    <a:pt x="2" y="9"/>
                    <a:pt x="3" y="14"/>
                    <a:pt x="5" y="15"/>
                  </a:cubicBezTo>
                  <a:cubicBezTo>
                    <a:pt x="7" y="16"/>
                    <a:pt x="13" y="14"/>
                    <a:pt x="15" y="15"/>
                  </a:cubicBezTo>
                  <a:cubicBezTo>
                    <a:pt x="16" y="15"/>
                    <a:pt x="20" y="16"/>
                    <a:pt x="20" y="16"/>
                  </a:cubicBezTo>
                  <a:cubicBezTo>
                    <a:pt x="21" y="15"/>
                    <a:pt x="16" y="9"/>
                    <a:pt x="13" y="9"/>
                  </a:cubicBezTo>
                  <a:cubicBezTo>
                    <a:pt x="12" y="8"/>
                    <a:pt x="5" y="10"/>
                    <a:pt x="5" y="11"/>
                  </a:cubicBezTo>
                  <a:cubicBezTo>
                    <a:pt x="6" y="11"/>
                    <a:pt x="6" y="4"/>
                    <a:pt x="5" y="3"/>
                  </a:cubicBezTo>
                  <a:cubicBezTo>
                    <a:pt x="6" y="3"/>
                    <a:pt x="10" y="0"/>
                    <a:pt x="10" y="0"/>
                  </a:cubicBezTo>
                  <a:cubicBezTo>
                    <a:pt x="10" y="0"/>
                    <a:pt x="1" y="0"/>
                    <a:pt x="0" y="3"/>
                  </a:cubicBezTo>
                  <a:close/>
                </a:path>
              </a:pathLst>
            </a:custGeom>
            <a:solidFill>
              <a:srgbClr val="FFB672"/>
            </a:solidFill>
            <a:ln>
              <a:noFill/>
            </a:ln>
            <a:extLst>
              <a:ext uri="{91240B29-F687-4F45-9708-019B960494DF}">
                <a14:hiddenLine xmlns:a14="http://schemas.microsoft.com/office/drawing/2010/main" w="25400">
                  <a:solidFill>
                    <a:srgbClr val="000000"/>
                  </a:solidFill>
                  <a:round/>
                  <a:headEnd/>
                  <a:tailEnd/>
                </a14:hiddenLine>
              </a:ext>
            </a:extLst>
          </p:spPr>
          <p:txBody>
            <a:bodyPr wrap="none"/>
            <a:lstStyle/>
            <a:p>
              <a:endParaRPr lang="en-US" sz="2805"/>
            </a:p>
          </p:txBody>
        </p:sp>
        <p:sp>
          <p:nvSpPr>
            <p:cNvPr id="59474" name="Freeform 82">
              <a:extLst>
                <a:ext uri="{FF2B5EF4-FFF2-40B4-BE49-F238E27FC236}">
                  <a16:creationId xmlns:a16="http://schemas.microsoft.com/office/drawing/2014/main" id="{D1F9019E-A2E5-F296-4EF9-96CE06F49071}"/>
                </a:ext>
              </a:extLst>
            </p:cNvPr>
            <p:cNvSpPr>
              <a:spLocks noChangeArrowheads="1"/>
            </p:cNvSpPr>
            <p:nvPr/>
          </p:nvSpPr>
          <p:spPr bwMode="auto">
            <a:xfrm>
              <a:off x="4930" y="4456"/>
              <a:ext cx="33" cy="35"/>
            </a:xfrm>
            <a:custGeom>
              <a:avLst/>
              <a:gdLst>
                <a:gd name="T0" fmla="*/ 34 w 32"/>
                <a:gd name="T1" fmla="*/ 17 h 35"/>
                <a:gd name="T2" fmla="*/ 43 w 32"/>
                <a:gd name="T3" fmla="*/ 0 h 35"/>
                <a:gd name="T4" fmla="*/ 31 w 32"/>
                <a:gd name="T5" fmla="*/ 0 h 35"/>
                <a:gd name="T6" fmla="*/ 5 w 32"/>
                <a:gd name="T7" fmla="*/ 0 h 35"/>
                <a:gd name="T8" fmla="*/ 13 w 32"/>
                <a:gd name="T9" fmla="*/ 3 h 35"/>
                <a:gd name="T10" fmla="*/ 30 w 32"/>
                <a:gd name="T11" fmla="*/ 13 h 35"/>
                <a:gd name="T12" fmla="*/ 30 w 32"/>
                <a:gd name="T13" fmla="*/ 25 h 35"/>
                <a:gd name="T14" fmla="*/ 13 w 32"/>
                <a:gd name="T15" fmla="*/ 31 h 35"/>
                <a:gd name="T16" fmla="*/ 0 w 32"/>
                <a:gd name="T17" fmla="*/ 33 h 35"/>
                <a:gd name="T18" fmla="*/ 10 w 32"/>
                <a:gd name="T19" fmla="*/ 35 h 35"/>
                <a:gd name="T20" fmla="*/ 29 w 32"/>
                <a:gd name="T21" fmla="*/ 32 h 35"/>
                <a:gd name="T22" fmla="*/ 33 w 32"/>
                <a:gd name="T23" fmla="*/ 27 h 35"/>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32"/>
                <a:gd name="T37" fmla="*/ 0 h 35"/>
                <a:gd name="T38" fmla="*/ 32 w 32"/>
                <a:gd name="T39" fmla="*/ 35 h 35"/>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32" h="35">
                  <a:moveTo>
                    <a:pt x="23" y="17"/>
                  </a:moveTo>
                  <a:lnTo>
                    <a:pt x="32" y="0"/>
                  </a:lnTo>
                  <a:lnTo>
                    <a:pt x="20" y="0"/>
                  </a:lnTo>
                  <a:lnTo>
                    <a:pt x="5" y="0"/>
                  </a:lnTo>
                  <a:lnTo>
                    <a:pt x="13" y="3"/>
                  </a:lnTo>
                  <a:lnTo>
                    <a:pt x="19" y="13"/>
                  </a:lnTo>
                  <a:lnTo>
                    <a:pt x="19" y="25"/>
                  </a:lnTo>
                  <a:lnTo>
                    <a:pt x="13" y="31"/>
                  </a:lnTo>
                  <a:lnTo>
                    <a:pt x="0" y="33"/>
                  </a:lnTo>
                  <a:lnTo>
                    <a:pt x="10" y="35"/>
                  </a:lnTo>
                  <a:lnTo>
                    <a:pt x="18" y="32"/>
                  </a:lnTo>
                  <a:lnTo>
                    <a:pt x="22" y="27"/>
                  </a:lnTo>
                  <a:close/>
                </a:path>
              </a:pathLst>
            </a:custGeom>
            <a:solidFill>
              <a:srgbClr val="FFB672"/>
            </a:solidFill>
            <a:ln>
              <a:noFill/>
            </a:ln>
            <a:extLst>
              <a:ext uri="{91240B29-F687-4F45-9708-019B960494DF}">
                <a14:hiddenLine xmlns:a14="http://schemas.microsoft.com/office/drawing/2010/main" w="25400">
                  <a:solidFill>
                    <a:srgbClr val="000000"/>
                  </a:solidFill>
                  <a:round/>
                  <a:headEnd/>
                  <a:tailEnd/>
                </a14:hiddenLine>
              </a:ext>
            </a:extLst>
          </p:spPr>
          <p:txBody>
            <a:bodyPr wrap="none"/>
            <a:lstStyle/>
            <a:p>
              <a:endParaRPr lang="en-US" sz="2805"/>
            </a:p>
          </p:txBody>
        </p:sp>
        <p:sp>
          <p:nvSpPr>
            <p:cNvPr id="59475" name="Freeform 83">
              <a:extLst>
                <a:ext uri="{FF2B5EF4-FFF2-40B4-BE49-F238E27FC236}">
                  <a16:creationId xmlns:a16="http://schemas.microsoft.com/office/drawing/2014/main" id="{3D774540-134D-811F-01E7-D55BA755F59E}"/>
                </a:ext>
              </a:extLst>
            </p:cNvPr>
            <p:cNvSpPr>
              <a:spLocks noChangeArrowheads="1"/>
            </p:cNvSpPr>
            <p:nvPr/>
          </p:nvSpPr>
          <p:spPr bwMode="auto">
            <a:xfrm>
              <a:off x="4978" y="4384"/>
              <a:ext cx="36" cy="45"/>
            </a:xfrm>
            <a:custGeom>
              <a:avLst/>
              <a:gdLst>
                <a:gd name="T0" fmla="*/ 11 w 37"/>
                <a:gd name="T1" fmla="*/ 7 h 45"/>
                <a:gd name="T2" fmla="*/ 16 w 37"/>
                <a:gd name="T3" fmla="*/ 12 h 45"/>
                <a:gd name="T4" fmla="*/ 18 w 37"/>
                <a:gd name="T5" fmla="*/ 19 h 45"/>
                <a:gd name="T6" fmla="*/ 18 w 37"/>
                <a:gd name="T7" fmla="*/ 32 h 45"/>
                <a:gd name="T8" fmla="*/ 18 w 37"/>
                <a:gd name="T9" fmla="*/ 39 h 45"/>
                <a:gd name="T10" fmla="*/ 18 w 37"/>
                <a:gd name="T11" fmla="*/ 40 h 45"/>
                <a:gd name="T12" fmla="*/ 18 w 37"/>
                <a:gd name="T13" fmla="*/ 38 h 45"/>
                <a:gd name="T14" fmla="*/ 22 w 37"/>
                <a:gd name="T15" fmla="*/ 41 h 45"/>
                <a:gd name="T16" fmla="*/ 22 w 37"/>
                <a:gd name="T17" fmla="*/ 45 h 45"/>
                <a:gd name="T18" fmla="*/ 26 w 37"/>
                <a:gd name="T19" fmla="*/ 37 h 45"/>
                <a:gd name="T20" fmla="*/ 21 w 37"/>
                <a:gd name="T21" fmla="*/ 29 h 45"/>
                <a:gd name="T22" fmla="*/ 20 w 37"/>
                <a:gd name="T23" fmla="*/ 21 h 45"/>
                <a:gd name="T24" fmla="*/ 18 w 37"/>
                <a:gd name="T25" fmla="*/ 23 h 45"/>
                <a:gd name="T26" fmla="*/ 18 w 37"/>
                <a:gd name="T27" fmla="*/ 21 h 45"/>
                <a:gd name="T28" fmla="*/ 18 w 37"/>
                <a:gd name="T29" fmla="*/ 17 h 45"/>
                <a:gd name="T30" fmla="*/ 18 w 37"/>
                <a:gd name="T31" fmla="*/ 16 h 45"/>
                <a:gd name="T32" fmla="*/ 22 w 37"/>
                <a:gd name="T33" fmla="*/ 18 h 45"/>
                <a:gd name="T34" fmla="*/ 26 w 37"/>
                <a:gd name="T35" fmla="*/ 14 h 45"/>
                <a:gd name="T36" fmla="*/ 18 w 37"/>
                <a:gd name="T37" fmla="*/ 4 h 45"/>
                <a:gd name="T38" fmla="*/ 7 w 37"/>
                <a:gd name="T39" fmla="*/ 0 h 45"/>
                <a:gd name="T40" fmla="*/ 2 w 37"/>
                <a:gd name="T41" fmla="*/ 2 h 45"/>
                <a:gd name="T42" fmla="*/ 0 w 37"/>
                <a:gd name="T43" fmla="*/ 3 h 45"/>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37"/>
                <a:gd name="T67" fmla="*/ 0 h 45"/>
                <a:gd name="T68" fmla="*/ 37 w 37"/>
                <a:gd name="T69" fmla="*/ 45 h 45"/>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37" h="45">
                  <a:moveTo>
                    <a:pt x="11" y="7"/>
                  </a:moveTo>
                  <a:lnTo>
                    <a:pt x="16" y="12"/>
                  </a:lnTo>
                  <a:lnTo>
                    <a:pt x="19" y="19"/>
                  </a:lnTo>
                  <a:lnTo>
                    <a:pt x="18" y="32"/>
                  </a:lnTo>
                  <a:lnTo>
                    <a:pt x="18" y="39"/>
                  </a:lnTo>
                  <a:lnTo>
                    <a:pt x="20" y="40"/>
                  </a:lnTo>
                  <a:lnTo>
                    <a:pt x="28" y="38"/>
                  </a:lnTo>
                  <a:lnTo>
                    <a:pt x="33" y="41"/>
                  </a:lnTo>
                  <a:lnTo>
                    <a:pt x="33" y="45"/>
                  </a:lnTo>
                  <a:lnTo>
                    <a:pt x="37" y="37"/>
                  </a:lnTo>
                  <a:lnTo>
                    <a:pt x="32" y="29"/>
                  </a:lnTo>
                  <a:lnTo>
                    <a:pt x="31" y="21"/>
                  </a:lnTo>
                  <a:lnTo>
                    <a:pt x="28" y="23"/>
                  </a:lnTo>
                  <a:lnTo>
                    <a:pt x="22" y="21"/>
                  </a:lnTo>
                  <a:lnTo>
                    <a:pt x="22" y="17"/>
                  </a:lnTo>
                  <a:lnTo>
                    <a:pt x="28" y="16"/>
                  </a:lnTo>
                  <a:lnTo>
                    <a:pt x="33" y="18"/>
                  </a:lnTo>
                  <a:lnTo>
                    <a:pt x="37" y="14"/>
                  </a:lnTo>
                  <a:lnTo>
                    <a:pt x="25" y="4"/>
                  </a:lnTo>
                  <a:lnTo>
                    <a:pt x="7" y="0"/>
                  </a:lnTo>
                  <a:lnTo>
                    <a:pt x="2" y="2"/>
                  </a:lnTo>
                  <a:lnTo>
                    <a:pt x="0" y="3"/>
                  </a:lnTo>
                  <a:close/>
                </a:path>
              </a:pathLst>
            </a:custGeom>
            <a:solidFill>
              <a:srgbClr val="FFB672"/>
            </a:solidFill>
            <a:ln>
              <a:noFill/>
            </a:ln>
            <a:extLst>
              <a:ext uri="{91240B29-F687-4F45-9708-019B960494DF}">
                <a14:hiddenLine xmlns:a14="http://schemas.microsoft.com/office/drawing/2010/main" w="25400">
                  <a:solidFill>
                    <a:srgbClr val="000000"/>
                  </a:solidFill>
                  <a:round/>
                  <a:headEnd/>
                  <a:tailEnd/>
                </a14:hiddenLine>
              </a:ext>
            </a:extLst>
          </p:spPr>
          <p:txBody>
            <a:bodyPr wrap="none"/>
            <a:lstStyle/>
            <a:p>
              <a:endParaRPr lang="en-US" sz="2805"/>
            </a:p>
          </p:txBody>
        </p:sp>
        <p:sp>
          <p:nvSpPr>
            <p:cNvPr id="59476" name="Freeform 84">
              <a:extLst>
                <a:ext uri="{FF2B5EF4-FFF2-40B4-BE49-F238E27FC236}">
                  <a16:creationId xmlns:a16="http://schemas.microsoft.com/office/drawing/2014/main" id="{7A86CB57-C013-A27C-8BF4-6CBECB4DC876}"/>
                </a:ext>
              </a:extLst>
            </p:cNvPr>
            <p:cNvSpPr>
              <a:spLocks noChangeArrowheads="1"/>
            </p:cNvSpPr>
            <p:nvPr/>
          </p:nvSpPr>
          <p:spPr bwMode="auto">
            <a:xfrm>
              <a:off x="4980" y="4374"/>
              <a:ext cx="16" cy="13"/>
            </a:xfrm>
            <a:custGeom>
              <a:avLst/>
              <a:gdLst>
                <a:gd name="T0" fmla="*/ 11 w 16"/>
                <a:gd name="T1" fmla="*/ 2 h 13"/>
                <a:gd name="T2" fmla="*/ 5 w 16"/>
                <a:gd name="T3" fmla="*/ 2 h 13"/>
                <a:gd name="T4" fmla="*/ 1 w 16"/>
                <a:gd name="T5" fmla="*/ 13 h 13"/>
                <a:gd name="T6" fmla="*/ 13 w 16"/>
                <a:gd name="T7" fmla="*/ 11 h 13"/>
                <a:gd name="T8" fmla="*/ 16 w 16"/>
                <a:gd name="T9" fmla="*/ 7 h 13"/>
                <a:gd name="T10" fmla="*/ 11 w 16"/>
                <a:gd name="T11" fmla="*/ 2 h 13"/>
                <a:gd name="T12" fmla="*/ 0 60000 65536"/>
                <a:gd name="T13" fmla="*/ 0 60000 65536"/>
                <a:gd name="T14" fmla="*/ 0 60000 65536"/>
                <a:gd name="T15" fmla="*/ 0 60000 65536"/>
                <a:gd name="T16" fmla="*/ 0 60000 65536"/>
                <a:gd name="T17" fmla="*/ 0 60000 65536"/>
                <a:gd name="T18" fmla="*/ 0 w 16"/>
                <a:gd name="T19" fmla="*/ 0 h 13"/>
                <a:gd name="T20" fmla="*/ 16 w 16"/>
                <a:gd name="T21" fmla="*/ 13 h 13"/>
              </a:gdLst>
              <a:ahLst/>
              <a:cxnLst>
                <a:cxn ang="T12">
                  <a:pos x="T0" y="T1"/>
                </a:cxn>
                <a:cxn ang="T13">
                  <a:pos x="T2" y="T3"/>
                </a:cxn>
                <a:cxn ang="T14">
                  <a:pos x="T4" y="T5"/>
                </a:cxn>
                <a:cxn ang="T15">
                  <a:pos x="T6" y="T7"/>
                </a:cxn>
                <a:cxn ang="T16">
                  <a:pos x="T8" y="T9"/>
                </a:cxn>
                <a:cxn ang="T17">
                  <a:pos x="T10" y="T11"/>
                </a:cxn>
              </a:cxnLst>
              <a:rect l="T18" t="T19" r="T20" b="T21"/>
              <a:pathLst>
                <a:path w="16" h="13">
                  <a:moveTo>
                    <a:pt x="11" y="2"/>
                  </a:moveTo>
                  <a:cubicBezTo>
                    <a:pt x="11" y="2"/>
                    <a:pt x="6" y="0"/>
                    <a:pt x="5" y="2"/>
                  </a:cubicBezTo>
                  <a:cubicBezTo>
                    <a:pt x="4" y="3"/>
                    <a:pt x="0" y="13"/>
                    <a:pt x="1" y="13"/>
                  </a:cubicBezTo>
                  <a:cubicBezTo>
                    <a:pt x="1" y="13"/>
                    <a:pt x="10" y="11"/>
                    <a:pt x="13" y="11"/>
                  </a:cubicBezTo>
                  <a:cubicBezTo>
                    <a:pt x="15" y="10"/>
                    <a:pt x="16" y="7"/>
                    <a:pt x="16" y="7"/>
                  </a:cubicBezTo>
                  <a:cubicBezTo>
                    <a:pt x="16" y="5"/>
                    <a:pt x="11" y="2"/>
                    <a:pt x="11" y="2"/>
                  </a:cubicBezTo>
                  <a:close/>
                </a:path>
              </a:pathLst>
            </a:custGeom>
            <a:solidFill>
              <a:srgbClr val="740B00"/>
            </a:solidFill>
            <a:ln>
              <a:noFill/>
            </a:ln>
            <a:extLst>
              <a:ext uri="{91240B29-F687-4F45-9708-019B960494DF}">
                <a14:hiddenLine xmlns:a14="http://schemas.microsoft.com/office/drawing/2010/main" w="25400">
                  <a:solidFill>
                    <a:srgbClr val="000000"/>
                  </a:solidFill>
                  <a:round/>
                  <a:headEnd/>
                  <a:tailEnd/>
                </a14:hiddenLine>
              </a:ext>
            </a:extLst>
          </p:spPr>
          <p:txBody>
            <a:bodyPr wrap="none"/>
            <a:lstStyle/>
            <a:p>
              <a:endParaRPr lang="en-US" sz="2805"/>
            </a:p>
          </p:txBody>
        </p:sp>
        <p:sp>
          <p:nvSpPr>
            <p:cNvPr id="59477" name="Freeform 85">
              <a:extLst>
                <a:ext uri="{FF2B5EF4-FFF2-40B4-BE49-F238E27FC236}">
                  <a16:creationId xmlns:a16="http://schemas.microsoft.com/office/drawing/2014/main" id="{8E73D7E1-421B-716A-04C7-18C484871DF4}"/>
                </a:ext>
              </a:extLst>
            </p:cNvPr>
            <p:cNvSpPr>
              <a:spLocks noChangeArrowheads="1"/>
            </p:cNvSpPr>
            <p:nvPr/>
          </p:nvSpPr>
          <p:spPr bwMode="auto">
            <a:xfrm>
              <a:off x="5747" y="4084"/>
              <a:ext cx="100" cy="51"/>
            </a:xfrm>
            <a:custGeom>
              <a:avLst/>
              <a:gdLst>
                <a:gd name="T0" fmla="*/ 100 w 100"/>
                <a:gd name="T1" fmla="*/ 5 h 51"/>
                <a:gd name="T2" fmla="*/ 100 w 100"/>
                <a:gd name="T3" fmla="*/ 5 h 51"/>
                <a:gd name="T4" fmla="*/ 92 w 100"/>
                <a:gd name="T5" fmla="*/ 20 h 51"/>
                <a:gd name="T6" fmla="*/ 75 w 100"/>
                <a:gd name="T7" fmla="*/ 36 h 51"/>
                <a:gd name="T8" fmla="*/ 54 w 100"/>
                <a:gd name="T9" fmla="*/ 47 h 51"/>
                <a:gd name="T10" fmla="*/ 16 w 100"/>
                <a:gd name="T11" fmla="*/ 49 h 51"/>
                <a:gd name="T12" fmla="*/ 8 w 100"/>
                <a:gd name="T13" fmla="*/ 51 h 51"/>
                <a:gd name="T14" fmla="*/ 0 w 100"/>
                <a:gd name="T15" fmla="*/ 48 h 51"/>
                <a:gd name="T16" fmla="*/ 14 w 100"/>
                <a:gd name="T17" fmla="*/ 45 h 51"/>
                <a:gd name="T18" fmla="*/ 27 w 100"/>
                <a:gd name="T19" fmla="*/ 32 h 51"/>
                <a:gd name="T20" fmla="*/ 47 w 100"/>
                <a:gd name="T21" fmla="*/ 38 h 51"/>
                <a:gd name="T22" fmla="*/ 85 w 100"/>
                <a:gd name="T23" fmla="*/ 9 h 51"/>
                <a:gd name="T24" fmla="*/ 99 w 100"/>
                <a:gd name="T25" fmla="*/ 0 h 51"/>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00"/>
                <a:gd name="T40" fmla="*/ 0 h 51"/>
                <a:gd name="T41" fmla="*/ 100 w 100"/>
                <a:gd name="T42" fmla="*/ 51 h 51"/>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00" h="51">
                  <a:moveTo>
                    <a:pt x="100" y="5"/>
                  </a:moveTo>
                  <a:cubicBezTo>
                    <a:pt x="100" y="5"/>
                    <a:pt x="100" y="5"/>
                    <a:pt x="100" y="5"/>
                  </a:cubicBezTo>
                  <a:cubicBezTo>
                    <a:pt x="100" y="5"/>
                    <a:pt x="95" y="17"/>
                    <a:pt x="92" y="20"/>
                  </a:cubicBezTo>
                  <a:cubicBezTo>
                    <a:pt x="89" y="24"/>
                    <a:pt x="79" y="33"/>
                    <a:pt x="75" y="36"/>
                  </a:cubicBezTo>
                  <a:cubicBezTo>
                    <a:pt x="71" y="38"/>
                    <a:pt x="60" y="45"/>
                    <a:pt x="54" y="47"/>
                  </a:cubicBezTo>
                  <a:cubicBezTo>
                    <a:pt x="46" y="50"/>
                    <a:pt x="27" y="47"/>
                    <a:pt x="16" y="49"/>
                  </a:cubicBezTo>
                  <a:cubicBezTo>
                    <a:pt x="15" y="49"/>
                    <a:pt x="10" y="51"/>
                    <a:pt x="8" y="51"/>
                  </a:cubicBezTo>
                  <a:cubicBezTo>
                    <a:pt x="6" y="51"/>
                    <a:pt x="0" y="49"/>
                    <a:pt x="0" y="48"/>
                  </a:cubicBezTo>
                  <a:cubicBezTo>
                    <a:pt x="1" y="46"/>
                    <a:pt x="11" y="47"/>
                    <a:pt x="14" y="45"/>
                  </a:cubicBezTo>
                  <a:cubicBezTo>
                    <a:pt x="18" y="43"/>
                    <a:pt x="23" y="33"/>
                    <a:pt x="27" y="32"/>
                  </a:cubicBezTo>
                  <a:cubicBezTo>
                    <a:pt x="32" y="31"/>
                    <a:pt x="42" y="39"/>
                    <a:pt x="47" y="38"/>
                  </a:cubicBezTo>
                  <a:cubicBezTo>
                    <a:pt x="59" y="36"/>
                    <a:pt x="85" y="9"/>
                    <a:pt x="85" y="9"/>
                  </a:cubicBezTo>
                  <a:cubicBezTo>
                    <a:pt x="99" y="0"/>
                    <a:pt x="99" y="0"/>
                    <a:pt x="99" y="0"/>
                  </a:cubicBezTo>
                  <a:close/>
                </a:path>
              </a:pathLst>
            </a:custGeom>
            <a:solidFill>
              <a:srgbClr val="8675B9"/>
            </a:solidFill>
            <a:ln>
              <a:noFill/>
            </a:ln>
            <a:extLst>
              <a:ext uri="{91240B29-F687-4F45-9708-019B960494DF}">
                <a14:hiddenLine xmlns:a14="http://schemas.microsoft.com/office/drawing/2010/main" w="25400">
                  <a:solidFill>
                    <a:srgbClr val="000000"/>
                  </a:solidFill>
                  <a:round/>
                  <a:headEnd/>
                  <a:tailEnd/>
                </a14:hiddenLine>
              </a:ext>
            </a:extLst>
          </p:spPr>
          <p:txBody>
            <a:bodyPr wrap="none"/>
            <a:lstStyle/>
            <a:p>
              <a:endParaRPr lang="en-US" sz="2805"/>
            </a:p>
          </p:txBody>
        </p:sp>
        <p:sp>
          <p:nvSpPr>
            <p:cNvPr id="59478" name="Freeform 86">
              <a:extLst>
                <a:ext uri="{FF2B5EF4-FFF2-40B4-BE49-F238E27FC236}">
                  <a16:creationId xmlns:a16="http://schemas.microsoft.com/office/drawing/2014/main" id="{B561151A-451A-6502-D49E-01662D8F2B81}"/>
                </a:ext>
              </a:extLst>
            </p:cNvPr>
            <p:cNvSpPr>
              <a:spLocks noChangeArrowheads="1"/>
            </p:cNvSpPr>
            <p:nvPr/>
          </p:nvSpPr>
          <p:spPr bwMode="auto">
            <a:xfrm>
              <a:off x="5709" y="4003"/>
              <a:ext cx="146" cy="132"/>
            </a:xfrm>
            <a:custGeom>
              <a:avLst/>
              <a:gdLst>
                <a:gd name="T0" fmla="*/ 136 w 146"/>
                <a:gd name="T1" fmla="*/ 86 h 132"/>
                <a:gd name="T2" fmla="*/ 139 w 146"/>
                <a:gd name="T3" fmla="*/ 76 h 132"/>
                <a:gd name="T4" fmla="*/ 130 w 146"/>
                <a:gd name="T5" fmla="*/ 40 h 132"/>
                <a:gd name="T6" fmla="*/ 76 w 146"/>
                <a:gd name="T7" fmla="*/ 15 h 132"/>
                <a:gd name="T8" fmla="*/ 32 w 146"/>
                <a:gd name="T9" fmla="*/ 3 h 132"/>
                <a:gd name="T10" fmla="*/ 7 w 146"/>
                <a:gd name="T11" fmla="*/ 23 h 132"/>
                <a:gd name="T12" fmla="*/ 7 w 146"/>
                <a:gd name="T13" fmla="*/ 56 h 132"/>
                <a:gd name="T14" fmla="*/ 4 w 146"/>
                <a:gd name="T15" fmla="*/ 86 h 132"/>
                <a:gd name="T16" fmla="*/ 19 w 146"/>
                <a:gd name="T17" fmla="*/ 89 h 132"/>
                <a:gd name="T18" fmla="*/ 41 w 146"/>
                <a:gd name="T19" fmla="*/ 130 h 132"/>
                <a:gd name="T20" fmla="*/ 73 w 146"/>
                <a:gd name="T21" fmla="*/ 118 h 132"/>
                <a:gd name="T22" fmla="*/ 84 w 146"/>
                <a:gd name="T23" fmla="*/ 126 h 132"/>
                <a:gd name="T24" fmla="*/ 117 w 146"/>
                <a:gd name="T25" fmla="*/ 109 h 132"/>
                <a:gd name="T26" fmla="*/ 131 w 146"/>
                <a:gd name="T27" fmla="*/ 96 h 132"/>
                <a:gd name="T28" fmla="*/ 136 w 146"/>
                <a:gd name="T29" fmla="*/ 86 h 132"/>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146"/>
                <a:gd name="T46" fmla="*/ 0 h 132"/>
                <a:gd name="T47" fmla="*/ 146 w 146"/>
                <a:gd name="T48" fmla="*/ 132 h 132"/>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146" h="132">
                  <a:moveTo>
                    <a:pt x="136" y="86"/>
                  </a:moveTo>
                  <a:cubicBezTo>
                    <a:pt x="136" y="86"/>
                    <a:pt x="140" y="75"/>
                    <a:pt x="139" y="76"/>
                  </a:cubicBezTo>
                  <a:cubicBezTo>
                    <a:pt x="146" y="69"/>
                    <a:pt x="136" y="48"/>
                    <a:pt x="130" y="40"/>
                  </a:cubicBezTo>
                  <a:cubicBezTo>
                    <a:pt x="121" y="28"/>
                    <a:pt x="90" y="20"/>
                    <a:pt x="76" y="15"/>
                  </a:cubicBezTo>
                  <a:cubicBezTo>
                    <a:pt x="66" y="12"/>
                    <a:pt x="42" y="0"/>
                    <a:pt x="32" y="3"/>
                  </a:cubicBezTo>
                  <a:cubicBezTo>
                    <a:pt x="24" y="4"/>
                    <a:pt x="5" y="19"/>
                    <a:pt x="7" y="23"/>
                  </a:cubicBezTo>
                  <a:cubicBezTo>
                    <a:pt x="2" y="25"/>
                    <a:pt x="13" y="52"/>
                    <a:pt x="7" y="56"/>
                  </a:cubicBezTo>
                  <a:cubicBezTo>
                    <a:pt x="11" y="62"/>
                    <a:pt x="0" y="81"/>
                    <a:pt x="4" y="86"/>
                  </a:cubicBezTo>
                  <a:cubicBezTo>
                    <a:pt x="7" y="91"/>
                    <a:pt x="15" y="86"/>
                    <a:pt x="19" y="89"/>
                  </a:cubicBezTo>
                  <a:cubicBezTo>
                    <a:pt x="28" y="96"/>
                    <a:pt x="30" y="125"/>
                    <a:pt x="41" y="130"/>
                  </a:cubicBezTo>
                  <a:cubicBezTo>
                    <a:pt x="48" y="132"/>
                    <a:pt x="64" y="116"/>
                    <a:pt x="73" y="118"/>
                  </a:cubicBezTo>
                  <a:cubicBezTo>
                    <a:pt x="76" y="118"/>
                    <a:pt x="81" y="125"/>
                    <a:pt x="84" y="126"/>
                  </a:cubicBezTo>
                  <a:cubicBezTo>
                    <a:pt x="93" y="126"/>
                    <a:pt x="111" y="116"/>
                    <a:pt x="117" y="109"/>
                  </a:cubicBezTo>
                  <a:cubicBezTo>
                    <a:pt x="123" y="103"/>
                    <a:pt x="131" y="96"/>
                    <a:pt x="131" y="96"/>
                  </a:cubicBezTo>
                  <a:cubicBezTo>
                    <a:pt x="132" y="96"/>
                    <a:pt x="135" y="86"/>
                    <a:pt x="136" y="86"/>
                  </a:cubicBezTo>
                  <a:close/>
                </a:path>
              </a:pathLst>
            </a:custGeom>
            <a:solidFill>
              <a:srgbClr val="FFCF9B"/>
            </a:solidFill>
            <a:ln>
              <a:noFill/>
            </a:ln>
            <a:extLst>
              <a:ext uri="{91240B29-F687-4F45-9708-019B960494DF}">
                <a14:hiddenLine xmlns:a14="http://schemas.microsoft.com/office/drawing/2010/main" w="25400">
                  <a:solidFill>
                    <a:srgbClr val="000000"/>
                  </a:solidFill>
                  <a:round/>
                  <a:headEnd/>
                  <a:tailEnd/>
                </a14:hiddenLine>
              </a:ext>
            </a:extLst>
          </p:spPr>
          <p:txBody>
            <a:bodyPr wrap="none"/>
            <a:lstStyle/>
            <a:p>
              <a:endParaRPr lang="en-US" sz="2805"/>
            </a:p>
          </p:txBody>
        </p:sp>
        <p:sp>
          <p:nvSpPr>
            <p:cNvPr id="59479" name="Freeform 87">
              <a:extLst>
                <a:ext uri="{FF2B5EF4-FFF2-40B4-BE49-F238E27FC236}">
                  <a16:creationId xmlns:a16="http://schemas.microsoft.com/office/drawing/2014/main" id="{606AC855-D843-0A00-CF97-1379D471F64B}"/>
                </a:ext>
              </a:extLst>
            </p:cNvPr>
            <p:cNvSpPr>
              <a:spLocks noChangeArrowheads="1"/>
            </p:cNvSpPr>
            <p:nvPr/>
          </p:nvSpPr>
          <p:spPr bwMode="auto">
            <a:xfrm>
              <a:off x="5706" y="3996"/>
              <a:ext cx="154" cy="137"/>
            </a:xfrm>
            <a:custGeom>
              <a:avLst/>
              <a:gdLst>
                <a:gd name="T0" fmla="*/ 11 w 154"/>
                <a:gd name="T1" fmla="*/ 20 h 137"/>
                <a:gd name="T2" fmla="*/ 7 w 154"/>
                <a:gd name="T3" fmla="*/ 40 h 137"/>
                <a:gd name="T4" fmla="*/ 9 w 154"/>
                <a:gd name="T5" fmla="*/ 61 h 137"/>
                <a:gd name="T6" fmla="*/ 2 w 154"/>
                <a:gd name="T7" fmla="*/ 95 h 137"/>
                <a:gd name="T8" fmla="*/ 10 w 154"/>
                <a:gd name="T9" fmla="*/ 99 h 137"/>
                <a:gd name="T10" fmla="*/ 19 w 154"/>
                <a:gd name="T11" fmla="*/ 102 h 137"/>
                <a:gd name="T12" fmla="*/ 19 w 154"/>
                <a:gd name="T13" fmla="*/ 108 h 137"/>
                <a:gd name="T14" fmla="*/ 26 w 154"/>
                <a:gd name="T15" fmla="*/ 117 h 137"/>
                <a:gd name="T16" fmla="*/ 32 w 154"/>
                <a:gd name="T17" fmla="*/ 133 h 137"/>
                <a:gd name="T18" fmla="*/ 47 w 154"/>
                <a:gd name="T19" fmla="*/ 137 h 137"/>
                <a:gd name="T20" fmla="*/ 52 w 154"/>
                <a:gd name="T21" fmla="*/ 135 h 137"/>
                <a:gd name="T22" fmla="*/ 64 w 154"/>
                <a:gd name="T23" fmla="*/ 119 h 137"/>
                <a:gd name="T24" fmla="*/ 48 w 154"/>
                <a:gd name="T25" fmla="*/ 110 h 137"/>
                <a:gd name="T26" fmla="*/ 48 w 154"/>
                <a:gd name="T27" fmla="*/ 98 h 137"/>
                <a:gd name="T28" fmla="*/ 40 w 154"/>
                <a:gd name="T29" fmla="*/ 71 h 137"/>
                <a:gd name="T30" fmla="*/ 64 w 154"/>
                <a:gd name="T31" fmla="*/ 70 h 137"/>
                <a:gd name="T32" fmla="*/ 71 w 154"/>
                <a:gd name="T33" fmla="*/ 82 h 137"/>
                <a:gd name="T34" fmla="*/ 92 w 154"/>
                <a:gd name="T35" fmla="*/ 76 h 137"/>
                <a:gd name="T36" fmla="*/ 104 w 154"/>
                <a:gd name="T37" fmla="*/ 63 h 137"/>
                <a:gd name="T38" fmla="*/ 108 w 154"/>
                <a:gd name="T39" fmla="*/ 71 h 137"/>
                <a:gd name="T40" fmla="*/ 111 w 154"/>
                <a:gd name="T41" fmla="*/ 81 h 137"/>
                <a:gd name="T42" fmla="*/ 100 w 154"/>
                <a:gd name="T43" fmla="*/ 76 h 137"/>
                <a:gd name="T44" fmla="*/ 118 w 154"/>
                <a:gd name="T45" fmla="*/ 89 h 137"/>
                <a:gd name="T46" fmla="*/ 141 w 154"/>
                <a:gd name="T47" fmla="*/ 85 h 137"/>
                <a:gd name="T48" fmla="*/ 142 w 154"/>
                <a:gd name="T49" fmla="*/ 24 h 137"/>
                <a:gd name="T50" fmla="*/ 11 w 154"/>
                <a:gd name="T51" fmla="*/ 20 h 137"/>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154"/>
                <a:gd name="T79" fmla="*/ 0 h 137"/>
                <a:gd name="T80" fmla="*/ 154 w 154"/>
                <a:gd name="T81" fmla="*/ 137 h 137"/>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154" h="137">
                  <a:moveTo>
                    <a:pt x="11" y="20"/>
                  </a:moveTo>
                  <a:cubicBezTo>
                    <a:pt x="11" y="20"/>
                    <a:pt x="7" y="31"/>
                    <a:pt x="7" y="40"/>
                  </a:cubicBezTo>
                  <a:cubicBezTo>
                    <a:pt x="7" y="43"/>
                    <a:pt x="11" y="60"/>
                    <a:pt x="9" y="61"/>
                  </a:cubicBezTo>
                  <a:cubicBezTo>
                    <a:pt x="12" y="67"/>
                    <a:pt x="0" y="89"/>
                    <a:pt x="2" y="95"/>
                  </a:cubicBezTo>
                  <a:cubicBezTo>
                    <a:pt x="5" y="100"/>
                    <a:pt x="7" y="98"/>
                    <a:pt x="10" y="99"/>
                  </a:cubicBezTo>
                  <a:cubicBezTo>
                    <a:pt x="12" y="99"/>
                    <a:pt x="16" y="102"/>
                    <a:pt x="19" y="102"/>
                  </a:cubicBezTo>
                  <a:cubicBezTo>
                    <a:pt x="19" y="104"/>
                    <a:pt x="15" y="102"/>
                    <a:pt x="19" y="108"/>
                  </a:cubicBezTo>
                  <a:cubicBezTo>
                    <a:pt x="42" y="112"/>
                    <a:pt x="25" y="115"/>
                    <a:pt x="26" y="117"/>
                  </a:cubicBezTo>
                  <a:cubicBezTo>
                    <a:pt x="35" y="120"/>
                    <a:pt x="25" y="130"/>
                    <a:pt x="32" y="133"/>
                  </a:cubicBezTo>
                  <a:cubicBezTo>
                    <a:pt x="40" y="137"/>
                    <a:pt x="42" y="137"/>
                    <a:pt x="47" y="137"/>
                  </a:cubicBezTo>
                  <a:cubicBezTo>
                    <a:pt x="48" y="137"/>
                    <a:pt x="51" y="135"/>
                    <a:pt x="52" y="135"/>
                  </a:cubicBezTo>
                  <a:cubicBezTo>
                    <a:pt x="56" y="132"/>
                    <a:pt x="65" y="123"/>
                    <a:pt x="64" y="119"/>
                  </a:cubicBezTo>
                  <a:cubicBezTo>
                    <a:pt x="63" y="114"/>
                    <a:pt x="47" y="112"/>
                    <a:pt x="48" y="110"/>
                  </a:cubicBezTo>
                  <a:cubicBezTo>
                    <a:pt x="46" y="110"/>
                    <a:pt x="51" y="99"/>
                    <a:pt x="48" y="98"/>
                  </a:cubicBezTo>
                  <a:cubicBezTo>
                    <a:pt x="51" y="93"/>
                    <a:pt x="38" y="77"/>
                    <a:pt x="40" y="71"/>
                  </a:cubicBezTo>
                  <a:cubicBezTo>
                    <a:pt x="45" y="65"/>
                    <a:pt x="57" y="67"/>
                    <a:pt x="64" y="70"/>
                  </a:cubicBezTo>
                  <a:cubicBezTo>
                    <a:pt x="69" y="71"/>
                    <a:pt x="66" y="81"/>
                    <a:pt x="71" y="82"/>
                  </a:cubicBezTo>
                  <a:cubicBezTo>
                    <a:pt x="76" y="83"/>
                    <a:pt x="88" y="77"/>
                    <a:pt x="92" y="76"/>
                  </a:cubicBezTo>
                  <a:cubicBezTo>
                    <a:pt x="98" y="73"/>
                    <a:pt x="103" y="61"/>
                    <a:pt x="104" y="63"/>
                  </a:cubicBezTo>
                  <a:cubicBezTo>
                    <a:pt x="105" y="65"/>
                    <a:pt x="107" y="68"/>
                    <a:pt x="108" y="71"/>
                  </a:cubicBezTo>
                  <a:cubicBezTo>
                    <a:pt x="110" y="72"/>
                    <a:pt x="111" y="79"/>
                    <a:pt x="111" y="81"/>
                  </a:cubicBezTo>
                  <a:cubicBezTo>
                    <a:pt x="111" y="82"/>
                    <a:pt x="100" y="74"/>
                    <a:pt x="100" y="76"/>
                  </a:cubicBezTo>
                  <a:cubicBezTo>
                    <a:pt x="99" y="76"/>
                    <a:pt x="112" y="91"/>
                    <a:pt x="118" y="89"/>
                  </a:cubicBezTo>
                  <a:cubicBezTo>
                    <a:pt x="122" y="88"/>
                    <a:pt x="138" y="88"/>
                    <a:pt x="141" y="85"/>
                  </a:cubicBezTo>
                  <a:cubicBezTo>
                    <a:pt x="154" y="74"/>
                    <a:pt x="142" y="24"/>
                    <a:pt x="142" y="24"/>
                  </a:cubicBezTo>
                  <a:cubicBezTo>
                    <a:pt x="120" y="0"/>
                    <a:pt x="11" y="21"/>
                    <a:pt x="11" y="20"/>
                  </a:cubicBezTo>
                  <a:close/>
                </a:path>
              </a:pathLst>
            </a:custGeom>
            <a:solidFill>
              <a:srgbClr val="FFCF9B"/>
            </a:solidFill>
            <a:ln>
              <a:noFill/>
            </a:ln>
            <a:extLst>
              <a:ext uri="{91240B29-F687-4F45-9708-019B960494DF}">
                <a14:hiddenLine xmlns:a14="http://schemas.microsoft.com/office/drawing/2010/main" w="25400">
                  <a:solidFill>
                    <a:srgbClr val="000000"/>
                  </a:solidFill>
                  <a:round/>
                  <a:headEnd/>
                  <a:tailEnd/>
                </a14:hiddenLine>
              </a:ext>
            </a:extLst>
          </p:spPr>
          <p:txBody>
            <a:bodyPr wrap="none"/>
            <a:lstStyle/>
            <a:p>
              <a:endParaRPr lang="en-US" sz="2805"/>
            </a:p>
          </p:txBody>
        </p:sp>
        <p:sp>
          <p:nvSpPr>
            <p:cNvPr id="59480" name="Freeform 88">
              <a:extLst>
                <a:ext uri="{FF2B5EF4-FFF2-40B4-BE49-F238E27FC236}">
                  <a16:creationId xmlns:a16="http://schemas.microsoft.com/office/drawing/2014/main" id="{C3F0FE09-D916-6B9C-EF10-979DC1FED62E}"/>
                </a:ext>
              </a:extLst>
            </p:cNvPr>
            <p:cNvSpPr>
              <a:spLocks noChangeArrowheads="1"/>
            </p:cNvSpPr>
            <p:nvPr/>
          </p:nvSpPr>
          <p:spPr bwMode="auto">
            <a:xfrm>
              <a:off x="5708" y="3988"/>
              <a:ext cx="66" cy="115"/>
            </a:xfrm>
            <a:custGeom>
              <a:avLst/>
              <a:gdLst>
                <a:gd name="T0" fmla="*/ 8 w 66"/>
                <a:gd name="T1" fmla="*/ 8 h 115"/>
                <a:gd name="T2" fmla="*/ 4 w 66"/>
                <a:gd name="T3" fmla="*/ 33 h 115"/>
                <a:gd name="T4" fmla="*/ 4 w 66"/>
                <a:gd name="T5" fmla="*/ 57 h 115"/>
                <a:gd name="T6" fmla="*/ 6 w 66"/>
                <a:gd name="T7" fmla="*/ 81 h 115"/>
                <a:gd name="T8" fmla="*/ 12 w 66"/>
                <a:gd name="T9" fmla="*/ 65 h 115"/>
                <a:gd name="T10" fmla="*/ 25 w 66"/>
                <a:gd name="T11" fmla="*/ 78 h 115"/>
                <a:gd name="T12" fmla="*/ 28 w 66"/>
                <a:gd name="T13" fmla="*/ 85 h 115"/>
                <a:gd name="T14" fmla="*/ 16 w 66"/>
                <a:gd name="T15" fmla="*/ 98 h 115"/>
                <a:gd name="T16" fmla="*/ 17 w 66"/>
                <a:gd name="T17" fmla="*/ 115 h 115"/>
                <a:gd name="T18" fmla="*/ 25 w 66"/>
                <a:gd name="T19" fmla="*/ 98 h 115"/>
                <a:gd name="T20" fmla="*/ 38 w 66"/>
                <a:gd name="T21" fmla="*/ 79 h 115"/>
                <a:gd name="T22" fmla="*/ 33 w 66"/>
                <a:gd name="T23" fmla="*/ 73 h 115"/>
                <a:gd name="T24" fmla="*/ 33 w 66"/>
                <a:gd name="T25" fmla="*/ 52 h 115"/>
                <a:gd name="T26" fmla="*/ 33 w 66"/>
                <a:gd name="T27" fmla="*/ 37 h 115"/>
                <a:gd name="T28" fmla="*/ 16 w 66"/>
                <a:gd name="T29" fmla="*/ 36 h 115"/>
                <a:gd name="T30" fmla="*/ 33 w 66"/>
                <a:gd name="T31" fmla="*/ 24 h 115"/>
                <a:gd name="T32" fmla="*/ 66 w 66"/>
                <a:gd name="T33" fmla="*/ 24 h 115"/>
                <a:gd name="T34" fmla="*/ 8 w 66"/>
                <a:gd name="T35" fmla="*/ 8 h 115"/>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66"/>
                <a:gd name="T55" fmla="*/ 0 h 115"/>
                <a:gd name="T56" fmla="*/ 66 w 66"/>
                <a:gd name="T57" fmla="*/ 115 h 115"/>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66" h="115">
                  <a:moveTo>
                    <a:pt x="8" y="8"/>
                  </a:moveTo>
                  <a:cubicBezTo>
                    <a:pt x="8" y="8"/>
                    <a:pt x="0" y="27"/>
                    <a:pt x="4" y="33"/>
                  </a:cubicBezTo>
                  <a:cubicBezTo>
                    <a:pt x="5" y="35"/>
                    <a:pt x="4" y="51"/>
                    <a:pt x="4" y="57"/>
                  </a:cubicBezTo>
                  <a:cubicBezTo>
                    <a:pt x="4" y="63"/>
                    <a:pt x="3" y="76"/>
                    <a:pt x="6" y="81"/>
                  </a:cubicBezTo>
                  <a:cubicBezTo>
                    <a:pt x="10" y="79"/>
                    <a:pt x="8" y="65"/>
                    <a:pt x="12" y="65"/>
                  </a:cubicBezTo>
                  <a:cubicBezTo>
                    <a:pt x="16" y="64"/>
                    <a:pt x="22" y="73"/>
                    <a:pt x="25" y="78"/>
                  </a:cubicBezTo>
                  <a:cubicBezTo>
                    <a:pt x="27" y="79"/>
                    <a:pt x="29" y="84"/>
                    <a:pt x="28" y="85"/>
                  </a:cubicBezTo>
                  <a:cubicBezTo>
                    <a:pt x="28" y="90"/>
                    <a:pt x="17" y="94"/>
                    <a:pt x="16" y="98"/>
                  </a:cubicBezTo>
                  <a:cubicBezTo>
                    <a:pt x="16" y="101"/>
                    <a:pt x="14" y="113"/>
                    <a:pt x="17" y="115"/>
                  </a:cubicBezTo>
                  <a:cubicBezTo>
                    <a:pt x="18" y="112"/>
                    <a:pt x="24" y="98"/>
                    <a:pt x="25" y="98"/>
                  </a:cubicBezTo>
                  <a:cubicBezTo>
                    <a:pt x="33" y="92"/>
                    <a:pt x="37" y="85"/>
                    <a:pt x="38" y="79"/>
                  </a:cubicBezTo>
                  <a:cubicBezTo>
                    <a:pt x="38" y="73"/>
                    <a:pt x="32" y="77"/>
                    <a:pt x="33" y="73"/>
                  </a:cubicBezTo>
                  <a:cubicBezTo>
                    <a:pt x="30" y="72"/>
                    <a:pt x="33" y="57"/>
                    <a:pt x="33" y="52"/>
                  </a:cubicBezTo>
                  <a:cubicBezTo>
                    <a:pt x="33" y="51"/>
                    <a:pt x="33" y="37"/>
                    <a:pt x="33" y="37"/>
                  </a:cubicBezTo>
                  <a:cubicBezTo>
                    <a:pt x="33" y="35"/>
                    <a:pt x="17" y="40"/>
                    <a:pt x="16" y="36"/>
                  </a:cubicBezTo>
                  <a:cubicBezTo>
                    <a:pt x="16" y="31"/>
                    <a:pt x="28" y="25"/>
                    <a:pt x="33" y="24"/>
                  </a:cubicBezTo>
                  <a:cubicBezTo>
                    <a:pt x="41" y="21"/>
                    <a:pt x="66" y="24"/>
                    <a:pt x="66" y="24"/>
                  </a:cubicBezTo>
                  <a:cubicBezTo>
                    <a:pt x="66" y="20"/>
                    <a:pt x="21" y="0"/>
                    <a:pt x="8" y="8"/>
                  </a:cubicBezTo>
                  <a:close/>
                </a:path>
              </a:pathLst>
            </a:custGeom>
            <a:solidFill>
              <a:srgbClr val="FFB672"/>
            </a:solidFill>
            <a:ln>
              <a:noFill/>
            </a:ln>
            <a:extLst>
              <a:ext uri="{91240B29-F687-4F45-9708-019B960494DF}">
                <a14:hiddenLine xmlns:a14="http://schemas.microsoft.com/office/drawing/2010/main" w="25400">
                  <a:solidFill>
                    <a:srgbClr val="000000"/>
                  </a:solidFill>
                  <a:round/>
                  <a:headEnd/>
                  <a:tailEnd/>
                </a14:hiddenLine>
              </a:ext>
            </a:extLst>
          </p:spPr>
          <p:txBody>
            <a:bodyPr wrap="none"/>
            <a:lstStyle/>
            <a:p>
              <a:endParaRPr lang="en-US" sz="2805"/>
            </a:p>
          </p:txBody>
        </p:sp>
        <p:sp>
          <p:nvSpPr>
            <p:cNvPr id="59481" name="Freeform 89">
              <a:extLst>
                <a:ext uri="{FF2B5EF4-FFF2-40B4-BE49-F238E27FC236}">
                  <a16:creationId xmlns:a16="http://schemas.microsoft.com/office/drawing/2014/main" id="{924AE04E-E149-2B57-A30F-41DD65326774}"/>
                </a:ext>
              </a:extLst>
            </p:cNvPr>
            <p:cNvSpPr>
              <a:spLocks noChangeArrowheads="1"/>
            </p:cNvSpPr>
            <p:nvPr/>
          </p:nvSpPr>
          <p:spPr bwMode="auto">
            <a:xfrm>
              <a:off x="5729" y="4057"/>
              <a:ext cx="17" cy="16"/>
            </a:xfrm>
            <a:custGeom>
              <a:avLst/>
              <a:gdLst>
                <a:gd name="T0" fmla="*/ 7 w 17"/>
                <a:gd name="T1" fmla="*/ 20 h 15"/>
                <a:gd name="T2" fmla="*/ 12 w 17"/>
                <a:gd name="T3" fmla="*/ 21 h 15"/>
                <a:gd name="T4" fmla="*/ 17 w 17"/>
                <a:gd name="T5" fmla="*/ 23 h 15"/>
                <a:gd name="T6" fmla="*/ 12 w 17"/>
                <a:gd name="T7" fmla="*/ 29 h 15"/>
                <a:gd name="T8" fmla="*/ 4 w 17"/>
                <a:gd name="T9" fmla="*/ 21 h 15"/>
                <a:gd name="T10" fmla="*/ 0 w 17"/>
                <a:gd name="T11" fmla="*/ 4 h 15"/>
                <a:gd name="T12" fmla="*/ 7 w 17"/>
                <a:gd name="T13" fmla="*/ 0 h 15"/>
                <a:gd name="T14" fmla="*/ 0 60000 65536"/>
                <a:gd name="T15" fmla="*/ 0 60000 65536"/>
                <a:gd name="T16" fmla="*/ 0 60000 65536"/>
                <a:gd name="T17" fmla="*/ 0 60000 65536"/>
                <a:gd name="T18" fmla="*/ 0 60000 65536"/>
                <a:gd name="T19" fmla="*/ 0 60000 65536"/>
                <a:gd name="T20" fmla="*/ 0 60000 65536"/>
                <a:gd name="T21" fmla="*/ 0 w 17"/>
                <a:gd name="T22" fmla="*/ 0 h 15"/>
                <a:gd name="T23" fmla="*/ 17 w 17"/>
                <a:gd name="T24" fmla="*/ 15 h 1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7" h="15">
                  <a:moveTo>
                    <a:pt x="7" y="9"/>
                  </a:moveTo>
                  <a:lnTo>
                    <a:pt x="12" y="10"/>
                  </a:lnTo>
                  <a:lnTo>
                    <a:pt x="17" y="12"/>
                  </a:lnTo>
                  <a:lnTo>
                    <a:pt x="12" y="15"/>
                  </a:lnTo>
                  <a:lnTo>
                    <a:pt x="4" y="10"/>
                  </a:lnTo>
                  <a:lnTo>
                    <a:pt x="0" y="4"/>
                  </a:lnTo>
                  <a:lnTo>
                    <a:pt x="7" y="0"/>
                  </a:lnTo>
                  <a:close/>
                </a:path>
              </a:pathLst>
            </a:custGeom>
            <a:solidFill>
              <a:srgbClr val="000000"/>
            </a:solidFill>
            <a:ln>
              <a:noFill/>
            </a:ln>
            <a:extLst>
              <a:ext uri="{91240B29-F687-4F45-9708-019B960494DF}">
                <a14:hiddenLine xmlns:a14="http://schemas.microsoft.com/office/drawing/2010/main" w="25400">
                  <a:solidFill>
                    <a:srgbClr val="000000"/>
                  </a:solidFill>
                  <a:round/>
                  <a:headEnd/>
                  <a:tailEnd/>
                </a14:hiddenLine>
              </a:ext>
            </a:extLst>
          </p:spPr>
          <p:txBody>
            <a:bodyPr wrap="none"/>
            <a:lstStyle/>
            <a:p>
              <a:endParaRPr lang="en-US" sz="2805"/>
            </a:p>
          </p:txBody>
        </p:sp>
        <p:sp>
          <p:nvSpPr>
            <p:cNvPr id="59482" name="Freeform 90">
              <a:extLst>
                <a:ext uri="{FF2B5EF4-FFF2-40B4-BE49-F238E27FC236}">
                  <a16:creationId xmlns:a16="http://schemas.microsoft.com/office/drawing/2014/main" id="{981D577F-D5F8-3F7E-26DA-3E76A7FB0B73}"/>
                </a:ext>
              </a:extLst>
            </p:cNvPr>
            <p:cNvSpPr>
              <a:spLocks noChangeArrowheads="1"/>
            </p:cNvSpPr>
            <p:nvPr/>
          </p:nvSpPr>
          <p:spPr bwMode="auto">
            <a:xfrm>
              <a:off x="5460" y="4007"/>
              <a:ext cx="32" cy="84"/>
            </a:xfrm>
            <a:custGeom>
              <a:avLst/>
              <a:gdLst>
                <a:gd name="T0" fmla="*/ 9 w 32"/>
                <a:gd name="T1" fmla="*/ 0 h 84"/>
                <a:gd name="T2" fmla="*/ 6 w 32"/>
                <a:gd name="T3" fmla="*/ 0 h 84"/>
                <a:gd name="T4" fmla="*/ 4 w 32"/>
                <a:gd name="T5" fmla="*/ 9 h 84"/>
                <a:gd name="T6" fmla="*/ 4 w 32"/>
                <a:gd name="T7" fmla="*/ 18 h 84"/>
                <a:gd name="T8" fmla="*/ 10 w 32"/>
                <a:gd name="T9" fmla="*/ 27 h 84"/>
                <a:gd name="T10" fmla="*/ 11 w 32"/>
                <a:gd name="T11" fmla="*/ 30 h 84"/>
                <a:gd name="T12" fmla="*/ 11 w 32"/>
                <a:gd name="T13" fmla="*/ 32 h 84"/>
                <a:gd name="T14" fmla="*/ 0 w 32"/>
                <a:gd name="T15" fmla="*/ 32 h 84"/>
                <a:gd name="T16" fmla="*/ 9 w 32"/>
                <a:gd name="T17" fmla="*/ 34 h 84"/>
                <a:gd name="T18" fmla="*/ 15 w 32"/>
                <a:gd name="T19" fmla="*/ 43 h 84"/>
                <a:gd name="T20" fmla="*/ 17 w 32"/>
                <a:gd name="T21" fmla="*/ 54 h 84"/>
                <a:gd name="T22" fmla="*/ 17 w 32"/>
                <a:gd name="T23" fmla="*/ 68 h 84"/>
                <a:gd name="T24" fmla="*/ 13 w 32"/>
                <a:gd name="T25" fmla="*/ 82 h 84"/>
                <a:gd name="T26" fmla="*/ 17 w 32"/>
                <a:gd name="T27" fmla="*/ 83 h 84"/>
                <a:gd name="T28" fmla="*/ 29 w 32"/>
                <a:gd name="T29" fmla="*/ 73 h 84"/>
                <a:gd name="T30" fmla="*/ 31 w 32"/>
                <a:gd name="T31" fmla="*/ 54 h 84"/>
                <a:gd name="T32" fmla="*/ 23 w 32"/>
                <a:gd name="T33" fmla="*/ 35 h 84"/>
                <a:gd name="T34" fmla="*/ 21 w 32"/>
                <a:gd name="T35" fmla="*/ 29 h 84"/>
                <a:gd name="T36" fmla="*/ 11 w 32"/>
                <a:gd name="T37" fmla="*/ 22 h 84"/>
                <a:gd name="T38" fmla="*/ 8 w 32"/>
                <a:gd name="T39" fmla="*/ 14 h 84"/>
                <a:gd name="T40" fmla="*/ 9 w 32"/>
                <a:gd name="T41" fmla="*/ 5 h 84"/>
                <a:gd name="T42" fmla="*/ 9 w 32"/>
                <a:gd name="T43" fmla="*/ 1 h 84"/>
                <a:gd name="T44" fmla="*/ 9 w 32"/>
                <a:gd name="T45" fmla="*/ 0 h 84"/>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32"/>
                <a:gd name="T70" fmla="*/ 0 h 84"/>
                <a:gd name="T71" fmla="*/ 32 w 32"/>
                <a:gd name="T72" fmla="*/ 84 h 84"/>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32" h="84">
                  <a:moveTo>
                    <a:pt x="9" y="0"/>
                  </a:moveTo>
                  <a:cubicBezTo>
                    <a:pt x="9" y="0"/>
                    <a:pt x="7" y="0"/>
                    <a:pt x="6" y="0"/>
                  </a:cubicBezTo>
                  <a:cubicBezTo>
                    <a:pt x="8" y="1"/>
                    <a:pt x="4" y="7"/>
                    <a:pt x="4" y="9"/>
                  </a:cubicBezTo>
                  <a:cubicBezTo>
                    <a:pt x="4" y="11"/>
                    <a:pt x="4" y="16"/>
                    <a:pt x="4" y="18"/>
                  </a:cubicBezTo>
                  <a:cubicBezTo>
                    <a:pt x="5" y="21"/>
                    <a:pt x="9" y="25"/>
                    <a:pt x="10" y="27"/>
                  </a:cubicBezTo>
                  <a:cubicBezTo>
                    <a:pt x="10" y="27"/>
                    <a:pt x="10" y="29"/>
                    <a:pt x="11" y="30"/>
                  </a:cubicBezTo>
                  <a:cubicBezTo>
                    <a:pt x="11" y="30"/>
                    <a:pt x="11" y="31"/>
                    <a:pt x="11" y="32"/>
                  </a:cubicBezTo>
                  <a:cubicBezTo>
                    <a:pt x="8" y="32"/>
                    <a:pt x="3" y="32"/>
                    <a:pt x="0" y="32"/>
                  </a:cubicBezTo>
                  <a:cubicBezTo>
                    <a:pt x="2" y="32"/>
                    <a:pt x="7" y="33"/>
                    <a:pt x="9" y="34"/>
                  </a:cubicBezTo>
                  <a:cubicBezTo>
                    <a:pt x="11" y="36"/>
                    <a:pt x="14" y="41"/>
                    <a:pt x="15" y="43"/>
                  </a:cubicBezTo>
                  <a:cubicBezTo>
                    <a:pt x="15" y="45"/>
                    <a:pt x="15" y="52"/>
                    <a:pt x="17" y="54"/>
                  </a:cubicBezTo>
                  <a:cubicBezTo>
                    <a:pt x="15" y="56"/>
                    <a:pt x="20" y="66"/>
                    <a:pt x="17" y="68"/>
                  </a:cubicBezTo>
                  <a:cubicBezTo>
                    <a:pt x="20" y="71"/>
                    <a:pt x="12" y="78"/>
                    <a:pt x="13" y="82"/>
                  </a:cubicBezTo>
                  <a:cubicBezTo>
                    <a:pt x="14" y="82"/>
                    <a:pt x="16" y="84"/>
                    <a:pt x="17" y="83"/>
                  </a:cubicBezTo>
                  <a:cubicBezTo>
                    <a:pt x="21" y="83"/>
                    <a:pt x="27" y="76"/>
                    <a:pt x="29" y="73"/>
                  </a:cubicBezTo>
                  <a:cubicBezTo>
                    <a:pt x="31" y="69"/>
                    <a:pt x="32" y="59"/>
                    <a:pt x="31" y="54"/>
                  </a:cubicBezTo>
                  <a:cubicBezTo>
                    <a:pt x="31" y="49"/>
                    <a:pt x="25" y="39"/>
                    <a:pt x="23" y="35"/>
                  </a:cubicBezTo>
                  <a:cubicBezTo>
                    <a:pt x="23" y="33"/>
                    <a:pt x="21" y="30"/>
                    <a:pt x="21" y="29"/>
                  </a:cubicBezTo>
                  <a:cubicBezTo>
                    <a:pt x="20" y="27"/>
                    <a:pt x="13" y="24"/>
                    <a:pt x="11" y="22"/>
                  </a:cubicBezTo>
                  <a:cubicBezTo>
                    <a:pt x="10" y="20"/>
                    <a:pt x="8" y="16"/>
                    <a:pt x="8" y="14"/>
                  </a:cubicBezTo>
                  <a:cubicBezTo>
                    <a:pt x="8" y="11"/>
                    <a:pt x="7" y="6"/>
                    <a:pt x="9" y="5"/>
                  </a:cubicBezTo>
                  <a:cubicBezTo>
                    <a:pt x="8" y="4"/>
                    <a:pt x="9" y="1"/>
                    <a:pt x="9" y="1"/>
                  </a:cubicBezTo>
                  <a:cubicBezTo>
                    <a:pt x="9" y="1"/>
                    <a:pt x="9" y="0"/>
                    <a:pt x="9" y="0"/>
                  </a:cubicBezTo>
                  <a:close/>
                </a:path>
              </a:pathLst>
            </a:custGeom>
            <a:solidFill>
              <a:srgbClr val="FFCF9B"/>
            </a:solidFill>
            <a:ln>
              <a:noFill/>
            </a:ln>
            <a:extLst>
              <a:ext uri="{91240B29-F687-4F45-9708-019B960494DF}">
                <a14:hiddenLine xmlns:a14="http://schemas.microsoft.com/office/drawing/2010/main" w="25400">
                  <a:solidFill>
                    <a:srgbClr val="000000"/>
                  </a:solidFill>
                  <a:round/>
                  <a:headEnd/>
                  <a:tailEnd/>
                </a14:hiddenLine>
              </a:ext>
            </a:extLst>
          </p:spPr>
          <p:txBody>
            <a:bodyPr wrap="none"/>
            <a:lstStyle/>
            <a:p>
              <a:endParaRPr lang="en-US" sz="2805"/>
            </a:p>
          </p:txBody>
        </p:sp>
        <p:sp>
          <p:nvSpPr>
            <p:cNvPr id="59483" name="Freeform 91">
              <a:extLst>
                <a:ext uri="{FF2B5EF4-FFF2-40B4-BE49-F238E27FC236}">
                  <a16:creationId xmlns:a16="http://schemas.microsoft.com/office/drawing/2014/main" id="{A206FA0C-3431-1273-3996-A3349E7863D1}"/>
                </a:ext>
              </a:extLst>
            </p:cNvPr>
            <p:cNvSpPr>
              <a:spLocks noChangeArrowheads="1"/>
            </p:cNvSpPr>
            <p:nvPr/>
          </p:nvSpPr>
          <p:spPr bwMode="auto">
            <a:xfrm>
              <a:off x="5502" y="4067"/>
              <a:ext cx="44" cy="62"/>
            </a:xfrm>
            <a:custGeom>
              <a:avLst/>
              <a:gdLst>
                <a:gd name="T0" fmla="*/ 34 w 44"/>
                <a:gd name="T1" fmla="*/ 9 h 62"/>
                <a:gd name="T2" fmla="*/ 8 w 44"/>
                <a:gd name="T3" fmla="*/ 3 h 62"/>
                <a:gd name="T4" fmla="*/ 23 w 44"/>
                <a:gd name="T5" fmla="*/ 13 h 62"/>
                <a:gd name="T6" fmla="*/ 31 w 44"/>
                <a:gd name="T7" fmla="*/ 25 h 62"/>
                <a:gd name="T8" fmla="*/ 35 w 44"/>
                <a:gd name="T9" fmla="*/ 39 h 62"/>
                <a:gd name="T10" fmla="*/ 34 w 44"/>
                <a:gd name="T11" fmla="*/ 47 h 62"/>
                <a:gd name="T12" fmla="*/ 28 w 44"/>
                <a:gd name="T13" fmla="*/ 49 h 62"/>
                <a:gd name="T14" fmla="*/ 18 w 44"/>
                <a:gd name="T15" fmla="*/ 49 h 62"/>
                <a:gd name="T16" fmla="*/ 1 w 44"/>
                <a:gd name="T17" fmla="*/ 42 h 62"/>
                <a:gd name="T18" fmla="*/ 17 w 44"/>
                <a:gd name="T19" fmla="*/ 55 h 62"/>
                <a:gd name="T20" fmla="*/ 29 w 44"/>
                <a:gd name="T21" fmla="*/ 62 h 62"/>
                <a:gd name="T22" fmla="*/ 32 w 44"/>
                <a:gd name="T23" fmla="*/ 62 h 62"/>
                <a:gd name="T24" fmla="*/ 39 w 44"/>
                <a:gd name="T25" fmla="*/ 56 h 62"/>
                <a:gd name="T26" fmla="*/ 39 w 44"/>
                <a:gd name="T27" fmla="*/ 41 h 62"/>
                <a:gd name="T28" fmla="*/ 34 w 44"/>
                <a:gd name="T29" fmla="*/ 11 h 62"/>
                <a:gd name="T30" fmla="*/ 33 w 44"/>
                <a:gd name="T31" fmla="*/ 9 h 62"/>
                <a:gd name="T32" fmla="*/ 34 w 44"/>
                <a:gd name="T33" fmla="*/ 9 h 6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44"/>
                <a:gd name="T52" fmla="*/ 0 h 62"/>
                <a:gd name="T53" fmla="*/ 44 w 44"/>
                <a:gd name="T54" fmla="*/ 62 h 62"/>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44" h="62">
                  <a:moveTo>
                    <a:pt x="34" y="9"/>
                  </a:moveTo>
                  <a:cubicBezTo>
                    <a:pt x="34" y="9"/>
                    <a:pt x="8" y="0"/>
                    <a:pt x="8" y="3"/>
                  </a:cubicBezTo>
                  <a:cubicBezTo>
                    <a:pt x="7" y="5"/>
                    <a:pt x="20" y="10"/>
                    <a:pt x="23" y="13"/>
                  </a:cubicBezTo>
                  <a:cubicBezTo>
                    <a:pt x="25" y="15"/>
                    <a:pt x="29" y="22"/>
                    <a:pt x="31" y="25"/>
                  </a:cubicBezTo>
                  <a:cubicBezTo>
                    <a:pt x="32" y="28"/>
                    <a:pt x="35" y="36"/>
                    <a:pt x="35" y="39"/>
                  </a:cubicBezTo>
                  <a:cubicBezTo>
                    <a:pt x="35" y="41"/>
                    <a:pt x="35" y="45"/>
                    <a:pt x="34" y="47"/>
                  </a:cubicBezTo>
                  <a:cubicBezTo>
                    <a:pt x="33" y="48"/>
                    <a:pt x="28" y="49"/>
                    <a:pt x="28" y="49"/>
                  </a:cubicBezTo>
                  <a:cubicBezTo>
                    <a:pt x="28" y="48"/>
                    <a:pt x="18" y="48"/>
                    <a:pt x="18" y="49"/>
                  </a:cubicBezTo>
                  <a:cubicBezTo>
                    <a:pt x="19" y="48"/>
                    <a:pt x="1" y="41"/>
                    <a:pt x="1" y="42"/>
                  </a:cubicBezTo>
                  <a:cubicBezTo>
                    <a:pt x="0" y="43"/>
                    <a:pt x="12" y="52"/>
                    <a:pt x="17" y="55"/>
                  </a:cubicBezTo>
                  <a:cubicBezTo>
                    <a:pt x="19" y="56"/>
                    <a:pt x="25" y="61"/>
                    <a:pt x="29" y="62"/>
                  </a:cubicBezTo>
                  <a:cubicBezTo>
                    <a:pt x="30" y="62"/>
                    <a:pt x="32" y="62"/>
                    <a:pt x="32" y="62"/>
                  </a:cubicBezTo>
                  <a:cubicBezTo>
                    <a:pt x="34" y="62"/>
                    <a:pt x="37" y="57"/>
                    <a:pt x="39" y="56"/>
                  </a:cubicBezTo>
                  <a:cubicBezTo>
                    <a:pt x="37" y="53"/>
                    <a:pt x="41" y="44"/>
                    <a:pt x="39" y="41"/>
                  </a:cubicBezTo>
                  <a:cubicBezTo>
                    <a:pt x="44" y="36"/>
                    <a:pt x="36" y="19"/>
                    <a:pt x="34" y="11"/>
                  </a:cubicBezTo>
                  <a:cubicBezTo>
                    <a:pt x="34" y="11"/>
                    <a:pt x="33" y="9"/>
                    <a:pt x="33" y="9"/>
                  </a:cubicBezTo>
                  <a:cubicBezTo>
                    <a:pt x="33" y="8"/>
                    <a:pt x="34" y="9"/>
                    <a:pt x="34" y="9"/>
                  </a:cubicBezTo>
                  <a:close/>
                </a:path>
              </a:pathLst>
            </a:custGeom>
            <a:solidFill>
              <a:srgbClr val="D59686"/>
            </a:solidFill>
            <a:ln>
              <a:noFill/>
            </a:ln>
            <a:extLst>
              <a:ext uri="{91240B29-F687-4F45-9708-019B960494DF}">
                <a14:hiddenLine xmlns:a14="http://schemas.microsoft.com/office/drawing/2010/main" w="25400">
                  <a:solidFill>
                    <a:srgbClr val="000000"/>
                  </a:solidFill>
                  <a:round/>
                  <a:headEnd/>
                  <a:tailEnd/>
                </a14:hiddenLine>
              </a:ext>
            </a:extLst>
          </p:spPr>
          <p:txBody>
            <a:bodyPr wrap="none"/>
            <a:lstStyle/>
            <a:p>
              <a:endParaRPr lang="en-US" sz="2805"/>
            </a:p>
          </p:txBody>
        </p:sp>
        <p:sp>
          <p:nvSpPr>
            <p:cNvPr id="59484" name="Freeform 92">
              <a:extLst>
                <a:ext uri="{FF2B5EF4-FFF2-40B4-BE49-F238E27FC236}">
                  <a16:creationId xmlns:a16="http://schemas.microsoft.com/office/drawing/2014/main" id="{FAE157EC-B838-93E7-2045-2362E65C5F3B}"/>
                </a:ext>
              </a:extLst>
            </p:cNvPr>
            <p:cNvSpPr>
              <a:spLocks noChangeArrowheads="1"/>
            </p:cNvSpPr>
            <p:nvPr/>
          </p:nvSpPr>
          <p:spPr bwMode="auto">
            <a:xfrm>
              <a:off x="5144" y="4143"/>
              <a:ext cx="15" cy="50"/>
            </a:xfrm>
            <a:custGeom>
              <a:avLst/>
              <a:gdLst>
                <a:gd name="T0" fmla="*/ 15 w 15"/>
                <a:gd name="T1" fmla="*/ 50 h 50"/>
                <a:gd name="T2" fmla="*/ 4 w 15"/>
                <a:gd name="T3" fmla="*/ 45 h 50"/>
                <a:gd name="T4" fmla="*/ 2 w 15"/>
                <a:gd name="T5" fmla="*/ 27 h 50"/>
                <a:gd name="T6" fmla="*/ 0 w 15"/>
                <a:gd name="T7" fmla="*/ 0 h 50"/>
                <a:gd name="T8" fmla="*/ 6 w 15"/>
                <a:gd name="T9" fmla="*/ 23 h 50"/>
                <a:gd name="T10" fmla="*/ 0 60000 65536"/>
                <a:gd name="T11" fmla="*/ 0 60000 65536"/>
                <a:gd name="T12" fmla="*/ 0 60000 65536"/>
                <a:gd name="T13" fmla="*/ 0 60000 65536"/>
                <a:gd name="T14" fmla="*/ 0 60000 65536"/>
                <a:gd name="T15" fmla="*/ 0 w 15"/>
                <a:gd name="T16" fmla="*/ 0 h 50"/>
                <a:gd name="T17" fmla="*/ 15 w 15"/>
                <a:gd name="T18" fmla="*/ 50 h 50"/>
              </a:gdLst>
              <a:ahLst/>
              <a:cxnLst>
                <a:cxn ang="T10">
                  <a:pos x="T0" y="T1"/>
                </a:cxn>
                <a:cxn ang="T11">
                  <a:pos x="T2" y="T3"/>
                </a:cxn>
                <a:cxn ang="T12">
                  <a:pos x="T4" y="T5"/>
                </a:cxn>
                <a:cxn ang="T13">
                  <a:pos x="T6" y="T7"/>
                </a:cxn>
                <a:cxn ang="T14">
                  <a:pos x="T8" y="T9"/>
                </a:cxn>
              </a:cxnLst>
              <a:rect l="T15" t="T16" r="T17" b="T18"/>
              <a:pathLst>
                <a:path w="15" h="50">
                  <a:moveTo>
                    <a:pt x="15" y="50"/>
                  </a:moveTo>
                  <a:lnTo>
                    <a:pt x="4" y="45"/>
                  </a:lnTo>
                  <a:lnTo>
                    <a:pt x="2" y="27"/>
                  </a:lnTo>
                  <a:lnTo>
                    <a:pt x="0" y="0"/>
                  </a:lnTo>
                  <a:lnTo>
                    <a:pt x="6" y="23"/>
                  </a:lnTo>
                  <a:close/>
                </a:path>
              </a:pathLst>
            </a:custGeom>
            <a:solidFill>
              <a:srgbClr val="F0C599"/>
            </a:solidFill>
            <a:ln>
              <a:noFill/>
            </a:ln>
            <a:extLst>
              <a:ext uri="{91240B29-F687-4F45-9708-019B960494DF}">
                <a14:hiddenLine xmlns:a14="http://schemas.microsoft.com/office/drawing/2010/main" w="25400">
                  <a:solidFill>
                    <a:srgbClr val="000000"/>
                  </a:solidFill>
                  <a:round/>
                  <a:headEnd/>
                  <a:tailEnd/>
                </a14:hiddenLine>
              </a:ext>
            </a:extLst>
          </p:spPr>
          <p:txBody>
            <a:bodyPr wrap="none"/>
            <a:lstStyle/>
            <a:p>
              <a:endParaRPr lang="en-US" sz="2805"/>
            </a:p>
          </p:txBody>
        </p:sp>
        <p:sp>
          <p:nvSpPr>
            <p:cNvPr id="59485" name="Freeform 93">
              <a:extLst>
                <a:ext uri="{FF2B5EF4-FFF2-40B4-BE49-F238E27FC236}">
                  <a16:creationId xmlns:a16="http://schemas.microsoft.com/office/drawing/2014/main" id="{35511A37-E275-B9D4-CC78-556FE60A3685}"/>
                </a:ext>
              </a:extLst>
            </p:cNvPr>
            <p:cNvSpPr>
              <a:spLocks noChangeArrowheads="1"/>
            </p:cNvSpPr>
            <p:nvPr/>
          </p:nvSpPr>
          <p:spPr bwMode="auto">
            <a:xfrm>
              <a:off x="5148" y="4039"/>
              <a:ext cx="24" cy="11"/>
            </a:xfrm>
            <a:custGeom>
              <a:avLst/>
              <a:gdLst>
                <a:gd name="T0" fmla="*/ 19 w 24"/>
                <a:gd name="T1" fmla="*/ 0 h 11"/>
                <a:gd name="T2" fmla="*/ 15 w 24"/>
                <a:gd name="T3" fmla="*/ 1 h 11"/>
                <a:gd name="T4" fmla="*/ 7 w 24"/>
                <a:gd name="T5" fmla="*/ 5 h 11"/>
                <a:gd name="T6" fmla="*/ 0 w 24"/>
                <a:gd name="T7" fmla="*/ 11 h 11"/>
                <a:gd name="T8" fmla="*/ 7 w 24"/>
                <a:gd name="T9" fmla="*/ 8 h 11"/>
                <a:gd name="T10" fmla="*/ 22 w 24"/>
                <a:gd name="T11" fmla="*/ 2 h 11"/>
                <a:gd name="T12" fmla="*/ 24 w 24"/>
                <a:gd name="T13" fmla="*/ 2 h 11"/>
                <a:gd name="T14" fmla="*/ 21 w 24"/>
                <a:gd name="T15" fmla="*/ 0 h 11"/>
                <a:gd name="T16" fmla="*/ 19 w 24"/>
                <a:gd name="T17" fmla="*/ 0 h 11"/>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4"/>
                <a:gd name="T28" fmla="*/ 0 h 11"/>
                <a:gd name="T29" fmla="*/ 24 w 24"/>
                <a:gd name="T30" fmla="*/ 11 h 11"/>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4" h="11">
                  <a:moveTo>
                    <a:pt x="19" y="0"/>
                  </a:moveTo>
                  <a:cubicBezTo>
                    <a:pt x="19" y="0"/>
                    <a:pt x="16" y="0"/>
                    <a:pt x="15" y="1"/>
                  </a:cubicBezTo>
                  <a:cubicBezTo>
                    <a:pt x="13" y="1"/>
                    <a:pt x="8" y="4"/>
                    <a:pt x="7" y="5"/>
                  </a:cubicBezTo>
                  <a:cubicBezTo>
                    <a:pt x="5" y="6"/>
                    <a:pt x="0" y="10"/>
                    <a:pt x="0" y="11"/>
                  </a:cubicBezTo>
                  <a:cubicBezTo>
                    <a:pt x="1" y="11"/>
                    <a:pt x="6" y="9"/>
                    <a:pt x="7" y="8"/>
                  </a:cubicBezTo>
                  <a:cubicBezTo>
                    <a:pt x="11" y="6"/>
                    <a:pt x="18" y="3"/>
                    <a:pt x="22" y="2"/>
                  </a:cubicBezTo>
                  <a:cubicBezTo>
                    <a:pt x="23" y="2"/>
                    <a:pt x="24" y="2"/>
                    <a:pt x="24" y="2"/>
                  </a:cubicBezTo>
                  <a:cubicBezTo>
                    <a:pt x="24" y="2"/>
                    <a:pt x="21" y="0"/>
                    <a:pt x="21" y="0"/>
                  </a:cubicBezTo>
                  <a:cubicBezTo>
                    <a:pt x="21" y="0"/>
                    <a:pt x="19" y="0"/>
                    <a:pt x="19" y="0"/>
                  </a:cubicBezTo>
                  <a:close/>
                </a:path>
              </a:pathLst>
            </a:custGeom>
            <a:solidFill>
              <a:srgbClr val="680000"/>
            </a:solidFill>
            <a:ln>
              <a:noFill/>
            </a:ln>
            <a:extLst>
              <a:ext uri="{91240B29-F687-4F45-9708-019B960494DF}">
                <a14:hiddenLine xmlns:a14="http://schemas.microsoft.com/office/drawing/2010/main" w="25400">
                  <a:solidFill>
                    <a:srgbClr val="000000"/>
                  </a:solidFill>
                  <a:round/>
                  <a:headEnd/>
                  <a:tailEnd/>
                </a14:hiddenLine>
              </a:ext>
            </a:extLst>
          </p:spPr>
          <p:txBody>
            <a:bodyPr wrap="none"/>
            <a:lstStyle/>
            <a:p>
              <a:endParaRPr lang="en-US" sz="2805"/>
            </a:p>
          </p:txBody>
        </p:sp>
        <p:sp>
          <p:nvSpPr>
            <p:cNvPr id="59486" name="Freeform 94">
              <a:extLst>
                <a:ext uri="{FF2B5EF4-FFF2-40B4-BE49-F238E27FC236}">
                  <a16:creationId xmlns:a16="http://schemas.microsoft.com/office/drawing/2014/main" id="{4303B200-0E40-517D-C335-B02B0D8C40B3}"/>
                </a:ext>
              </a:extLst>
            </p:cNvPr>
            <p:cNvSpPr>
              <a:spLocks noChangeArrowheads="1"/>
            </p:cNvSpPr>
            <p:nvPr/>
          </p:nvSpPr>
          <p:spPr bwMode="auto">
            <a:xfrm>
              <a:off x="5440" y="4068"/>
              <a:ext cx="20" cy="14"/>
            </a:xfrm>
            <a:custGeom>
              <a:avLst/>
              <a:gdLst>
                <a:gd name="T0" fmla="*/ 8 w 19"/>
                <a:gd name="T1" fmla="*/ 0 h 14"/>
                <a:gd name="T2" fmla="*/ 3 w 19"/>
                <a:gd name="T3" fmla="*/ 0 h 14"/>
                <a:gd name="T4" fmla="*/ 0 w 19"/>
                <a:gd name="T5" fmla="*/ 6 h 14"/>
                <a:gd name="T6" fmla="*/ 1 w 19"/>
                <a:gd name="T7" fmla="*/ 11 h 14"/>
                <a:gd name="T8" fmla="*/ 8 w 19"/>
                <a:gd name="T9" fmla="*/ 13 h 14"/>
                <a:gd name="T10" fmla="*/ 28 w 19"/>
                <a:gd name="T11" fmla="*/ 13 h 14"/>
                <a:gd name="T12" fmla="*/ 31 w 19"/>
                <a:gd name="T13" fmla="*/ 8 h 14"/>
                <a:gd name="T14" fmla="*/ 27 w 19"/>
                <a:gd name="T15" fmla="*/ 2 h 14"/>
                <a:gd name="T16" fmla="*/ 6 w 19"/>
                <a:gd name="T17" fmla="*/ 0 h 14"/>
                <a:gd name="T18" fmla="*/ 8 w 19"/>
                <a:gd name="T19" fmla="*/ 0 h 1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9"/>
                <a:gd name="T31" fmla="*/ 0 h 14"/>
                <a:gd name="T32" fmla="*/ 19 w 19"/>
                <a:gd name="T33" fmla="*/ 14 h 14"/>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9" h="14">
                  <a:moveTo>
                    <a:pt x="8" y="0"/>
                  </a:moveTo>
                  <a:cubicBezTo>
                    <a:pt x="8" y="0"/>
                    <a:pt x="4" y="1"/>
                    <a:pt x="3" y="0"/>
                  </a:cubicBezTo>
                  <a:cubicBezTo>
                    <a:pt x="4" y="1"/>
                    <a:pt x="0" y="5"/>
                    <a:pt x="0" y="6"/>
                  </a:cubicBezTo>
                  <a:cubicBezTo>
                    <a:pt x="0" y="7"/>
                    <a:pt x="1" y="10"/>
                    <a:pt x="1" y="11"/>
                  </a:cubicBezTo>
                  <a:cubicBezTo>
                    <a:pt x="2" y="12"/>
                    <a:pt x="7" y="13"/>
                    <a:pt x="8" y="13"/>
                  </a:cubicBezTo>
                  <a:cubicBezTo>
                    <a:pt x="10" y="14"/>
                    <a:pt x="15" y="14"/>
                    <a:pt x="17" y="13"/>
                  </a:cubicBezTo>
                  <a:cubicBezTo>
                    <a:pt x="18" y="12"/>
                    <a:pt x="19" y="9"/>
                    <a:pt x="19" y="8"/>
                  </a:cubicBezTo>
                  <a:cubicBezTo>
                    <a:pt x="19" y="6"/>
                    <a:pt x="17" y="3"/>
                    <a:pt x="16" y="2"/>
                  </a:cubicBezTo>
                  <a:cubicBezTo>
                    <a:pt x="14" y="0"/>
                    <a:pt x="6" y="0"/>
                    <a:pt x="6" y="0"/>
                  </a:cubicBezTo>
                  <a:cubicBezTo>
                    <a:pt x="6" y="0"/>
                    <a:pt x="8" y="0"/>
                    <a:pt x="8" y="0"/>
                  </a:cubicBezTo>
                  <a:close/>
                </a:path>
              </a:pathLst>
            </a:custGeom>
            <a:solidFill>
              <a:srgbClr val="FFCF9B"/>
            </a:solidFill>
            <a:ln>
              <a:noFill/>
            </a:ln>
            <a:extLst>
              <a:ext uri="{91240B29-F687-4F45-9708-019B960494DF}">
                <a14:hiddenLine xmlns:a14="http://schemas.microsoft.com/office/drawing/2010/main" w="25400">
                  <a:solidFill>
                    <a:srgbClr val="000000"/>
                  </a:solidFill>
                  <a:round/>
                  <a:headEnd/>
                  <a:tailEnd/>
                </a14:hiddenLine>
              </a:ext>
            </a:extLst>
          </p:spPr>
          <p:txBody>
            <a:bodyPr wrap="none"/>
            <a:lstStyle/>
            <a:p>
              <a:endParaRPr lang="en-US" sz="2805"/>
            </a:p>
          </p:txBody>
        </p:sp>
        <p:sp>
          <p:nvSpPr>
            <p:cNvPr id="59487" name="Freeform 95">
              <a:extLst>
                <a:ext uri="{FF2B5EF4-FFF2-40B4-BE49-F238E27FC236}">
                  <a16:creationId xmlns:a16="http://schemas.microsoft.com/office/drawing/2014/main" id="{270522A8-5AC8-B49D-CCDD-3CA0E9531790}"/>
                </a:ext>
              </a:extLst>
            </p:cNvPr>
            <p:cNvSpPr>
              <a:spLocks noChangeArrowheads="1"/>
            </p:cNvSpPr>
            <p:nvPr/>
          </p:nvSpPr>
          <p:spPr bwMode="auto">
            <a:xfrm>
              <a:off x="5442" y="4083"/>
              <a:ext cx="19" cy="14"/>
            </a:xfrm>
            <a:custGeom>
              <a:avLst/>
              <a:gdLst>
                <a:gd name="T0" fmla="*/ 8 w 19"/>
                <a:gd name="T1" fmla="*/ 0 h 14"/>
                <a:gd name="T2" fmla="*/ 3 w 19"/>
                <a:gd name="T3" fmla="*/ 0 h 14"/>
                <a:gd name="T4" fmla="*/ 0 w 19"/>
                <a:gd name="T5" fmla="*/ 6 h 14"/>
                <a:gd name="T6" fmla="*/ 1 w 19"/>
                <a:gd name="T7" fmla="*/ 11 h 14"/>
                <a:gd name="T8" fmla="*/ 8 w 19"/>
                <a:gd name="T9" fmla="*/ 12 h 14"/>
                <a:gd name="T10" fmla="*/ 17 w 19"/>
                <a:gd name="T11" fmla="*/ 12 h 14"/>
                <a:gd name="T12" fmla="*/ 19 w 19"/>
                <a:gd name="T13" fmla="*/ 7 h 14"/>
                <a:gd name="T14" fmla="*/ 17 w 19"/>
                <a:gd name="T15" fmla="*/ 2 h 14"/>
                <a:gd name="T16" fmla="*/ 6 w 19"/>
                <a:gd name="T17" fmla="*/ 0 h 14"/>
                <a:gd name="T18" fmla="*/ 8 w 19"/>
                <a:gd name="T19" fmla="*/ 0 h 1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9"/>
                <a:gd name="T31" fmla="*/ 0 h 14"/>
                <a:gd name="T32" fmla="*/ 19 w 19"/>
                <a:gd name="T33" fmla="*/ 14 h 14"/>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9" h="14">
                  <a:moveTo>
                    <a:pt x="8" y="0"/>
                  </a:moveTo>
                  <a:cubicBezTo>
                    <a:pt x="8" y="0"/>
                    <a:pt x="4" y="1"/>
                    <a:pt x="3" y="0"/>
                  </a:cubicBezTo>
                  <a:cubicBezTo>
                    <a:pt x="4" y="1"/>
                    <a:pt x="0" y="4"/>
                    <a:pt x="0" y="6"/>
                  </a:cubicBezTo>
                  <a:cubicBezTo>
                    <a:pt x="0" y="7"/>
                    <a:pt x="0" y="10"/>
                    <a:pt x="1" y="11"/>
                  </a:cubicBezTo>
                  <a:cubicBezTo>
                    <a:pt x="3" y="12"/>
                    <a:pt x="7" y="12"/>
                    <a:pt x="8" y="12"/>
                  </a:cubicBezTo>
                  <a:cubicBezTo>
                    <a:pt x="11" y="12"/>
                    <a:pt x="16" y="14"/>
                    <a:pt x="17" y="12"/>
                  </a:cubicBezTo>
                  <a:cubicBezTo>
                    <a:pt x="18" y="12"/>
                    <a:pt x="19" y="8"/>
                    <a:pt x="19" y="7"/>
                  </a:cubicBezTo>
                  <a:cubicBezTo>
                    <a:pt x="19" y="6"/>
                    <a:pt x="17" y="2"/>
                    <a:pt x="17" y="2"/>
                  </a:cubicBezTo>
                  <a:cubicBezTo>
                    <a:pt x="15" y="0"/>
                    <a:pt x="6" y="0"/>
                    <a:pt x="6" y="0"/>
                  </a:cubicBezTo>
                  <a:cubicBezTo>
                    <a:pt x="6" y="0"/>
                    <a:pt x="8" y="0"/>
                    <a:pt x="8" y="0"/>
                  </a:cubicBezTo>
                  <a:close/>
                </a:path>
              </a:pathLst>
            </a:custGeom>
            <a:solidFill>
              <a:srgbClr val="FFCF9B"/>
            </a:solidFill>
            <a:ln>
              <a:noFill/>
            </a:ln>
            <a:extLst>
              <a:ext uri="{91240B29-F687-4F45-9708-019B960494DF}">
                <a14:hiddenLine xmlns:a14="http://schemas.microsoft.com/office/drawing/2010/main" w="25400">
                  <a:solidFill>
                    <a:srgbClr val="000000"/>
                  </a:solidFill>
                  <a:round/>
                  <a:headEnd/>
                  <a:tailEnd/>
                </a14:hiddenLine>
              </a:ext>
            </a:extLst>
          </p:spPr>
          <p:txBody>
            <a:bodyPr wrap="none"/>
            <a:lstStyle/>
            <a:p>
              <a:endParaRPr lang="en-US" sz="2805"/>
            </a:p>
          </p:txBody>
        </p:sp>
        <p:sp>
          <p:nvSpPr>
            <p:cNvPr id="59488" name="Freeform 96">
              <a:extLst>
                <a:ext uri="{FF2B5EF4-FFF2-40B4-BE49-F238E27FC236}">
                  <a16:creationId xmlns:a16="http://schemas.microsoft.com/office/drawing/2014/main" id="{9F836890-AF30-AA5D-E811-06FCB8412B7E}"/>
                </a:ext>
              </a:extLst>
            </p:cNvPr>
            <p:cNvSpPr>
              <a:spLocks noChangeArrowheads="1"/>
            </p:cNvSpPr>
            <p:nvPr/>
          </p:nvSpPr>
          <p:spPr bwMode="auto">
            <a:xfrm>
              <a:off x="5721" y="4051"/>
              <a:ext cx="27" cy="10"/>
            </a:xfrm>
            <a:custGeom>
              <a:avLst/>
              <a:gdLst>
                <a:gd name="T0" fmla="*/ 13 w 27"/>
                <a:gd name="T1" fmla="*/ 0 h 10"/>
                <a:gd name="T2" fmla="*/ 24 w 27"/>
                <a:gd name="T3" fmla="*/ 3 h 10"/>
                <a:gd name="T4" fmla="*/ 27 w 27"/>
                <a:gd name="T5" fmla="*/ 9 h 10"/>
                <a:gd name="T6" fmla="*/ 25 w 27"/>
                <a:gd name="T7" fmla="*/ 10 h 10"/>
                <a:gd name="T8" fmla="*/ 16 w 27"/>
                <a:gd name="T9" fmla="*/ 5 h 10"/>
                <a:gd name="T10" fmla="*/ 8 w 27"/>
                <a:gd name="T11" fmla="*/ 5 h 10"/>
                <a:gd name="T12" fmla="*/ 0 w 27"/>
                <a:gd name="T13" fmla="*/ 2 h 10"/>
                <a:gd name="T14" fmla="*/ 3 w 27"/>
                <a:gd name="T15" fmla="*/ 0 h 10"/>
                <a:gd name="T16" fmla="*/ 0 60000 65536"/>
                <a:gd name="T17" fmla="*/ 0 60000 65536"/>
                <a:gd name="T18" fmla="*/ 0 60000 65536"/>
                <a:gd name="T19" fmla="*/ 0 60000 65536"/>
                <a:gd name="T20" fmla="*/ 0 60000 65536"/>
                <a:gd name="T21" fmla="*/ 0 60000 65536"/>
                <a:gd name="T22" fmla="*/ 0 60000 65536"/>
                <a:gd name="T23" fmla="*/ 0 60000 65536"/>
                <a:gd name="T24" fmla="*/ 0 w 27"/>
                <a:gd name="T25" fmla="*/ 0 h 10"/>
                <a:gd name="T26" fmla="*/ 27 w 27"/>
                <a:gd name="T27" fmla="*/ 10 h 1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7" h="10">
                  <a:moveTo>
                    <a:pt x="13" y="0"/>
                  </a:moveTo>
                  <a:lnTo>
                    <a:pt x="24" y="3"/>
                  </a:lnTo>
                  <a:lnTo>
                    <a:pt x="27" y="9"/>
                  </a:lnTo>
                  <a:lnTo>
                    <a:pt x="25" y="10"/>
                  </a:lnTo>
                  <a:lnTo>
                    <a:pt x="16" y="5"/>
                  </a:lnTo>
                  <a:lnTo>
                    <a:pt x="8" y="5"/>
                  </a:lnTo>
                  <a:lnTo>
                    <a:pt x="0" y="2"/>
                  </a:lnTo>
                  <a:lnTo>
                    <a:pt x="3" y="0"/>
                  </a:lnTo>
                  <a:close/>
                </a:path>
              </a:pathLst>
            </a:custGeom>
            <a:solidFill>
              <a:srgbClr val="952500"/>
            </a:solidFill>
            <a:ln>
              <a:noFill/>
            </a:ln>
            <a:extLst>
              <a:ext uri="{91240B29-F687-4F45-9708-019B960494DF}">
                <a14:hiddenLine xmlns:a14="http://schemas.microsoft.com/office/drawing/2010/main" w="25400">
                  <a:solidFill>
                    <a:srgbClr val="000000"/>
                  </a:solidFill>
                  <a:round/>
                  <a:headEnd/>
                  <a:tailEnd/>
                </a14:hiddenLine>
              </a:ext>
            </a:extLst>
          </p:spPr>
          <p:txBody>
            <a:bodyPr wrap="none"/>
            <a:lstStyle/>
            <a:p>
              <a:endParaRPr lang="en-US" sz="2805"/>
            </a:p>
          </p:txBody>
        </p:sp>
        <p:sp>
          <p:nvSpPr>
            <p:cNvPr id="59489" name="Freeform 97">
              <a:extLst>
                <a:ext uri="{FF2B5EF4-FFF2-40B4-BE49-F238E27FC236}">
                  <a16:creationId xmlns:a16="http://schemas.microsoft.com/office/drawing/2014/main" id="{702AFB97-B7B3-2F93-A513-96B09CA0F146}"/>
                </a:ext>
              </a:extLst>
            </p:cNvPr>
            <p:cNvSpPr>
              <a:spLocks noChangeArrowheads="1"/>
            </p:cNvSpPr>
            <p:nvPr/>
          </p:nvSpPr>
          <p:spPr bwMode="auto">
            <a:xfrm>
              <a:off x="5799" y="4058"/>
              <a:ext cx="18" cy="21"/>
            </a:xfrm>
            <a:custGeom>
              <a:avLst/>
              <a:gdLst>
                <a:gd name="T0" fmla="*/ 12 w 18"/>
                <a:gd name="T1" fmla="*/ 1 h 21"/>
                <a:gd name="T2" fmla="*/ 17 w 18"/>
                <a:gd name="T3" fmla="*/ 5 h 21"/>
                <a:gd name="T4" fmla="*/ 17 w 18"/>
                <a:gd name="T5" fmla="*/ 11 h 21"/>
                <a:gd name="T6" fmla="*/ 14 w 18"/>
                <a:gd name="T7" fmla="*/ 18 h 21"/>
                <a:gd name="T8" fmla="*/ 7 w 18"/>
                <a:gd name="T9" fmla="*/ 20 h 21"/>
                <a:gd name="T10" fmla="*/ 0 w 18"/>
                <a:gd name="T11" fmla="*/ 15 h 21"/>
                <a:gd name="T12" fmla="*/ 7 w 18"/>
                <a:gd name="T13" fmla="*/ 6 h 21"/>
                <a:gd name="T14" fmla="*/ 11 w 18"/>
                <a:gd name="T15" fmla="*/ 5 h 21"/>
                <a:gd name="T16" fmla="*/ 13 w 18"/>
                <a:gd name="T17" fmla="*/ 9 h 21"/>
                <a:gd name="T18" fmla="*/ 5 w 18"/>
                <a:gd name="T19" fmla="*/ 14 h 21"/>
                <a:gd name="T20" fmla="*/ 7 w 18"/>
                <a:gd name="T21" fmla="*/ 16 h 21"/>
                <a:gd name="T22" fmla="*/ 14 w 18"/>
                <a:gd name="T23" fmla="*/ 11 h 21"/>
                <a:gd name="T24" fmla="*/ 14 w 18"/>
                <a:gd name="T25" fmla="*/ 3 h 21"/>
                <a:gd name="T26" fmla="*/ 8 w 18"/>
                <a:gd name="T27" fmla="*/ 2 h 21"/>
                <a:gd name="T28" fmla="*/ 14 w 18"/>
                <a:gd name="T29" fmla="*/ 0 h 21"/>
                <a:gd name="T30" fmla="*/ 12 w 18"/>
                <a:gd name="T31" fmla="*/ 1 h 21"/>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18"/>
                <a:gd name="T49" fmla="*/ 0 h 21"/>
                <a:gd name="T50" fmla="*/ 18 w 18"/>
                <a:gd name="T51" fmla="*/ 21 h 21"/>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18" h="21">
                  <a:moveTo>
                    <a:pt x="12" y="1"/>
                  </a:moveTo>
                  <a:cubicBezTo>
                    <a:pt x="12" y="1"/>
                    <a:pt x="15" y="4"/>
                    <a:pt x="17" y="5"/>
                  </a:cubicBezTo>
                  <a:cubicBezTo>
                    <a:pt x="16" y="6"/>
                    <a:pt x="18" y="11"/>
                    <a:pt x="17" y="11"/>
                  </a:cubicBezTo>
                  <a:cubicBezTo>
                    <a:pt x="18" y="12"/>
                    <a:pt x="14" y="17"/>
                    <a:pt x="14" y="18"/>
                  </a:cubicBezTo>
                  <a:cubicBezTo>
                    <a:pt x="13" y="19"/>
                    <a:pt x="8" y="21"/>
                    <a:pt x="7" y="20"/>
                  </a:cubicBezTo>
                  <a:cubicBezTo>
                    <a:pt x="5" y="20"/>
                    <a:pt x="0" y="17"/>
                    <a:pt x="0" y="15"/>
                  </a:cubicBezTo>
                  <a:cubicBezTo>
                    <a:pt x="0" y="12"/>
                    <a:pt x="4" y="7"/>
                    <a:pt x="7" y="6"/>
                  </a:cubicBezTo>
                  <a:cubicBezTo>
                    <a:pt x="8" y="5"/>
                    <a:pt x="10" y="3"/>
                    <a:pt x="11" y="5"/>
                  </a:cubicBezTo>
                  <a:cubicBezTo>
                    <a:pt x="12" y="5"/>
                    <a:pt x="13" y="8"/>
                    <a:pt x="13" y="9"/>
                  </a:cubicBezTo>
                  <a:cubicBezTo>
                    <a:pt x="12" y="11"/>
                    <a:pt x="6" y="11"/>
                    <a:pt x="5" y="14"/>
                  </a:cubicBezTo>
                  <a:cubicBezTo>
                    <a:pt x="5" y="14"/>
                    <a:pt x="6" y="16"/>
                    <a:pt x="7" y="16"/>
                  </a:cubicBezTo>
                  <a:cubicBezTo>
                    <a:pt x="8" y="16"/>
                    <a:pt x="13" y="14"/>
                    <a:pt x="14" y="11"/>
                  </a:cubicBezTo>
                  <a:cubicBezTo>
                    <a:pt x="14" y="10"/>
                    <a:pt x="15" y="5"/>
                    <a:pt x="14" y="3"/>
                  </a:cubicBezTo>
                  <a:cubicBezTo>
                    <a:pt x="14" y="2"/>
                    <a:pt x="8" y="2"/>
                    <a:pt x="8" y="2"/>
                  </a:cubicBezTo>
                  <a:cubicBezTo>
                    <a:pt x="8" y="1"/>
                    <a:pt x="14" y="0"/>
                    <a:pt x="14" y="0"/>
                  </a:cubicBezTo>
                  <a:cubicBezTo>
                    <a:pt x="14" y="0"/>
                    <a:pt x="12" y="0"/>
                    <a:pt x="12" y="1"/>
                  </a:cubicBezTo>
                  <a:close/>
                </a:path>
              </a:pathLst>
            </a:custGeom>
            <a:solidFill>
              <a:srgbClr val="FFB672"/>
            </a:solidFill>
            <a:ln>
              <a:noFill/>
            </a:ln>
            <a:extLst>
              <a:ext uri="{91240B29-F687-4F45-9708-019B960494DF}">
                <a14:hiddenLine xmlns:a14="http://schemas.microsoft.com/office/drawing/2010/main" w="25400">
                  <a:solidFill>
                    <a:srgbClr val="000000"/>
                  </a:solidFill>
                  <a:round/>
                  <a:headEnd/>
                  <a:tailEnd/>
                </a14:hiddenLine>
              </a:ext>
            </a:extLst>
          </p:spPr>
          <p:txBody>
            <a:bodyPr wrap="none"/>
            <a:lstStyle/>
            <a:p>
              <a:endParaRPr lang="en-US" sz="2805"/>
            </a:p>
          </p:txBody>
        </p:sp>
        <p:sp>
          <p:nvSpPr>
            <p:cNvPr id="59490" name="Freeform 98">
              <a:extLst>
                <a:ext uri="{FF2B5EF4-FFF2-40B4-BE49-F238E27FC236}">
                  <a16:creationId xmlns:a16="http://schemas.microsoft.com/office/drawing/2014/main" id="{92AEE88F-FBA4-429F-5FE0-0F2D2F4A98E4}"/>
                </a:ext>
              </a:extLst>
            </p:cNvPr>
            <p:cNvSpPr>
              <a:spLocks noChangeArrowheads="1"/>
            </p:cNvSpPr>
            <p:nvPr/>
          </p:nvSpPr>
          <p:spPr bwMode="auto">
            <a:xfrm>
              <a:off x="5153" y="4620"/>
              <a:ext cx="35" cy="29"/>
            </a:xfrm>
            <a:custGeom>
              <a:avLst/>
              <a:gdLst>
                <a:gd name="T0" fmla="*/ 6 w 35"/>
                <a:gd name="T1" fmla="*/ 3 h 29"/>
                <a:gd name="T2" fmla="*/ 3 w 35"/>
                <a:gd name="T3" fmla="*/ 6 h 29"/>
                <a:gd name="T4" fmla="*/ 1 w 35"/>
                <a:gd name="T5" fmla="*/ 10 h 29"/>
                <a:gd name="T6" fmla="*/ 1 w 35"/>
                <a:gd name="T7" fmla="*/ 15 h 29"/>
                <a:gd name="T8" fmla="*/ 3 w 35"/>
                <a:gd name="T9" fmla="*/ 16 h 29"/>
                <a:gd name="T10" fmla="*/ 10 w 35"/>
                <a:gd name="T11" fmla="*/ 15 h 29"/>
                <a:gd name="T12" fmla="*/ 19 w 35"/>
                <a:gd name="T13" fmla="*/ 11 h 29"/>
                <a:gd name="T14" fmla="*/ 22 w 35"/>
                <a:gd name="T15" fmla="*/ 12 h 29"/>
                <a:gd name="T16" fmla="*/ 22 w 35"/>
                <a:gd name="T17" fmla="*/ 16 h 29"/>
                <a:gd name="T18" fmla="*/ 16 w 35"/>
                <a:gd name="T19" fmla="*/ 23 h 29"/>
                <a:gd name="T20" fmla="*/ 13 w 35"/>
                <a:gd name="T21" fmla="*/ 29 h 29"/>
                <a:gd name="T22" fmla="*/ 23 w 35"/>
                <a:gd name="T23" fmla="*/ 17 h 29"/>
                <a:gd name="T24" fmla="*/ 31 w 35"/>
                <a:gd name="T25" fmla="*/ 11 h 29"/>
                <a:gd name="T26" fmla="*/ 33 w 35"/>
                <a:gd name="T27" fmla="*/ 7 h 29"/>
                <a:gd name="T28" fmla="*/ 35 w 35"/>
                <a:gd name="T29" fmla="*/ 2 h 29"/>
                <a:gd name="T30" fmla="*/ 33 w 35"/>
                <a:gd name="T31" fmla="*/ 0 h 29"/>
                <a:gd name="T32" fmla="*/ 29 w 35"/>
                <a:gd name="T33" fmla="*/ 2 h 29"/>
                <a:gd name="T34" fmla="*/ 24 w 35"/>
                <a:gd name="T35" fmla="*/ 5 h 29"/>
                <a:gd name="T36" fmla="*/ 18 w 35"/>
                <a:gd name="T37" fmla="*/ 11 h 29"/>
                <a:gd name="T38" fmla="*/ 11 w 35"/>
                <a:gd name="T39" fmla="*/ 15 h 29"/>
                <a:gd name="T40" fmla="*/ 7 w 35"/>
                <a:gd name="T41" fmla="*/ 15 h 29"/>
                <a:gd name="T42" fmla="*/ 4 w 35"/>
                <a:gd name="T43" fmla="*/ 14 h 29"/>
                <a:gd name="T44" fmla="*/ 3 w 35"/>
                <a:gd name="T45" fmla="*/ 9 h 29"/>
                <a:gd name="T46" fmla="*/ 6 w 35"/>
                <a:gd name="T47" fmla="*/ 3 h 29"/>
                <a:gd name="T48" fmla="*/ 6 w 35"/>
                <a:gd name="T49" fmla="*/ 3 h 29"/>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35"/>
                <a:gd name="T76" fmla="*/ 0 h 29"/>
                <a:gd name="T77" fmla="*/ 35 w 35"/>
                <a:gd name="T78" fmla="*/ 29 h 29"/>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35" h="29">
                  <a:moveTo>
                    <a:pt x="6" y="3"/>
                  </a:moveTo>
                  <a:cubicBezTo>
                    <a:pt x="6" y="3"/>
                    <a:pt x="4" y="5"/>
                    <a:pt x="3" y="6"/>
                  </a:cubicBezTo>
                  <a:cubicBezTo>
                    <a:pt x="3" y="7"/>
                    <a:pt x="2" y="9"/>
                    <a:pt x="1" y="10"/>
                  </a:cubicBezTo>
                  <a:cubicBezTo>
                    <a:pt x="1" y="11"/>
                    <a:pt x="0" y="14"/>
                    <a:pt x="1" y="15"/>
                  </a:cubicBezTo>
                  <a:cubicBezTo>
                    <a:pt x="1" y="15"/>
                    <a:pt x="3" y="16"/>
                    <a:pt x="3" y="16"/>
                  </a:cubicBezTo>
                  <a:cubicBezTo>
                    <a:pt x="5" y="16"/>
                    <a:pt x="8" y="15"/>
                    <a:pt x="10" y="15"/>
                  </a:cubicBezTo>
                  <a:cubicBezTo>
                    <a:pt x="12" y="15"/>
                    <a:pt x="17" y="11"/>
                    <a:pt x="19" y="11"/>
                  </a:cubicBezTo>
                  <a:cubicBezTo>
                    <a:pt x="19" y="11"/>
                    <a:pt x="21" y="12"/>
                    <a:pt x="22" y="12"/>
                  </a:cubicBezTo>
                  <a:cubicBezTo>
                    <a:pt x="22" y="13"/>
                    <a:pt x="22" y="15"/>
                    <a:pt x="22" y="16"/>
                  </a:cubicBezTo>
                  <a:cubicBezTo>
                    <a:pt x="22" y="17"/>
                    <a:pt x="18" y="21"/>
                    <a:pt x="16" y="23"/>
                  </a:cubicBezTo>
                  <a:cubicBezTo>
                    <a:pt x="16" y="24"/>
                    <a:pt x="13" y="29"/>
                    <a:pt x="13" y="29"/>
                  </a:cubicBezTo>
                  <a:cubicBezTo>
                    <a:pt x="13" y="29"/>
                    <a:pt x="20" y="20"/>
                    <a:pt x="23" y="17"/>
                  </a:cubicBezTo>
                  <a:cubicBezTo>
                    <a:pt x="24" y="15"/>
                    <a:pt x="29" y="13"/>
                    <a:pt x="31" y="11"/>
                  </a:cubicBezTo>
                  <a:cubicBezTo>
                    <a:pt x="32" y="10"/>
                    <a:pt x="33" y="7"/>
                    <a:pt x="33" y="7"/>
                  </a:cubicBezTo>
                  <a:cubicBezTo>
                    <a:pt x="34" y="5"/>
                    <a:pt x="35" y="3"/>
                    <a:pt x="35" y="2"/>
                  </a:cubicBezTo>
                  <a:cubicBezTo>
                    <a:pt x="35" y="2"/>
                    <a:pt x="33" y="0"/>
                    <a:pt x="33" y="0"/>
                  </a:cubicBezTo>
                  <a:cubicBezTo>
                    <a:pt x="32" y="0"/>
                    <a:pt x="30" y="1"/>
                    <a:pt x="29" y="2"/>
                  </a:cubicBezTo>
                  <a:cubicBezTo>
                    <a:pt x="28" y="2"/>
                    <a:pt x="25" y="4"/>
                    <a:pt x="24" y="5"/>
                  </a:cubicBezTo>
                  <a:cubicBezTo>
                    <a:pt x="23" y="7"/>
                    <a:pt x="19" y="10"/>
                    <a:pt x="18" y="11"/>
                  </a:cubicBezTo>
                  <a:cubicBezTo>
                    <a:pt x="16" y="12"/>
                    <a:pt x="11" y="14"/>
                    <a:pt x="11" y="15"/>
                  </a:cubicBezTo>
                  <a:cubicBezTo>
                    <a:pt x="11" y="14"/>
                    <a:pt x="7" y="14"/>
                    <a:pt x="7" y="15"/>
                  </a:cubicBezTo>
                  <a:cubicBezTo>
                    <a:pt x="7" y="15"/>
                    <a:pt x="5" y="14"/>
                    <a:pt x="4" y="14"/>
                  </a:cubicBezTo>
                  <a:cubicBezTo>
                    <a:pt x="4" y="13"/>
                    <a:pt x="3" y="10"/>
                    <a:pt x="3" y="9"/>
                  </a:cubicBezTo>
                  <a:cubicBezTo>
                    <a:pt x="3" y="7"/>
                    <a:pt x="6" y="3"/>
                    <a:pt x="6" y="3"/>
                  </a:cubicBezTo>
                  <a:cubicBezTo>
                    <a:pt x="6" y="3"/>
                    <a:pt x="6" y="3"/>
                    <a:pt x="6" y="3"/>
                  </a:cubicBezTo>
                  <a:close/>
                </a:path>
              </a:pathLst>
            </a:custGeom>
            <a:solidFill>
              <a:srgbClr val="F0C599"/>
            </a:solidFill>
            <a:ln>
              <a:noFill/>
            </a:ln>
            <a:extLst>
              <a:ext uri="{91240B29-F687-4F45-9708-019B960494DF}">
                <a14:hiddenLine xmlns:a14="http://schemas.microsoft.com/office/drawing/2010/main" w="25400">
                  <a:solidFill>
                    <a:srgbClr val="000000"/>
                  </a:solidFill>
                  <a:round/>
                  <a:headEnd/>
                  <a:tailEnd/>
                </a14:hiddenLine>
              </a:ext>
            </a:extLst>
          </p:spPr>
          <p:txBody>
            <a:bodyPr wrap="none"/>
            <a:lstStyle/>
            <a:p>
              <a:endParaRPr lang="en-US" sz="2805"/>
            </a:p>
          </p:txBody>
        </p:sp>
        <p:sp>
          <p:nvSpPr>
            <p:cNvPr id="59491" name="Freeform 99">
              <a:extLst>
                <a:ext uri="{FF2B5EF4-FFF2-40B4-BE49-F238E27FC236}">
                  <a16:creationId xmlns:a16="http://schemas.microsoft.com/office/drawing/2014/main" id="{29D6C0E7-4EE0-982B-21E8-B64B58A0D00A}"/>
                </a:ext>
              </a:extLst>
            </p:cNvPr>
            <p:cNvSpPr>
              <a:spLocks noChangeArrowheads="1"/>
            </p:cNvSpPr>
            <p:nvPr/>
          </p:nvSpPr>
          <p:spPr bwMode="auto">
            <a:xfrm>
              <a:off x="5009" y="4085"/>
              <a:ext cx="70" cy="273"/>
            </a:xfrm>
            <a:custGeom>
              <a:avLst/>
              <a:gdLst>
                <a:gd name="T0" fmla="*/ 52 w 70"/>
                <a:gd name="T1" fmla="*/ 12 h 273"/>
                <a:gd name="T2" fmla="*/ 52 w 70"/>
                <a:gd name="T3" fmla="*/ 0 h 273"/>
                <a:gd name="T4" fmla="*/ 47 w 70"/>
                <a:gd name="T5" fmla="*/ 6 h 273"/>
                <a:gd name="T6" fmla="*/ 42 w 70"/>
                <a:gd name="T7" fmla="*/ 15 h 273"/>
                <a:gd name="T8" fmla="*/ 32 w 70"/>
                <a:gd name="T9" fmla="*/ 34 h 273"/>
                <a:gd name="T10" fmla="*/ 16 w 70"/>
                <a:gd name="T11" fmla="*/ 68 h 273"/>
                <a:gd name="T12" fmla="*/ 9 w 70"/>
                <a:gd name="T13" fmla="*/ 85 h 273"/>
                <a:gd name="T14" fmla="*/ 1 w 70"/>
                <a:gd name="T15" fmla="*/ 119 h 273"/>
                <a:gd name="T16" fmla="*/ 5 w 70"/>
                <a:gd name="T17" fmla="*/ 165 h 273"/>
                <a:gd name="T18" fmla="*/ 12 w 70"/>
                <a:gd name="T19" fmla="*/ 186 h 273"/>
                <a:gd name="T20" fmla="*/ 9 w 70"/>
                <a:gd name="T21" fmla="*/ 171 h 273"/>
                <a:gd name="T22" fmla="*/ 13 w 70"/>
                <a:gd name="T23" fmla="*/ 146 h 273"/>
                <a:gd name="T24" fmla="*/ 16 w 70"/>
                <a:gd name="T25" fmla="*/ 146 h 273"/>
                <a:gd name="T26" fmla="*/ 15 w 70"/>
                <a:gd name="T27" fmla="*/ 168 h 273"/>
                <a:gd name="T28" fmla="*/ 14 w 70"/>
                <a:gd name="T29" fmla="*/ 187 h 273"/>
                <a:gd name="T30" fmla="*/ 16 w 70"/>
                <a:gd name="T31" fmla="*/ 196 h 273"/>
                <a:gd name="T32" fmla="*/ 31 w 70"/>
                <a:gd name="T33" fmla="*/ 226 h 273"/>
                <a:gd name="T34" fmla="*/ 46 w 70"/>
                <a:gd name="T35" fmla="*/ 248 h 273"/>
                <a:gd name="T36" fmla="*/ 57 w 70"/>
                <a:gd name="T37" fmla="*/ 263 h 273"/>
                <a:gd name="T38" fmla="*/ 60 w 70"/>
                <a:gd name="T39" fmla="*/ 268 h 273"/>
                <a:gd name="T40" fmla="*/ 70 w 70"/>
                <a:gd name="T41" fmla="*/ 273 h 273"/>
                <a:gd name="T42" fmla="*/ 62 w 70"/>
                <a:gd name="T43" fmla="*/ 267 h 273"/>
                <a:gd name="T44" fmla="*/ 61 w 70"/>
                <a:gd name="T45" fmla="*/ 259 h 273"/>
                <a:gd name="T46" fmla="*/ 65 w 70"/>
                <a:gd name="T47" fmla="*/ 250 h 273"/>
                <a:gd name="T48" fmla="*/ 60 w 70"/>
                <a:gd name="T49" fmla="*/ 254 h 273"/>
                <a:gd name="T50" fmla="*/ 46 w 70"/>
                <a:gd name="T51" fmla="*/ 238 h 273"/>
                <a:gd name="T52" fmla="*/ 19 w 70"/>
                <a:gd name="T53" fmla="*/ 191 h 273"/>
                <a:gd name="T54" fmla="*/ 19 w 70"/>
                <a:gd name="T55" fmla="*/ 164 h 273"/>
                <a:gd name="T56" fmla="*/ 19 w 70"/>
                <a:gd name="T57" fmla="*/ 151 h 273"/>
                <a:gd name="T58" fmla="*/ 18 w 70"/>
                <a:gd name="T59" fmla="*/ 126 h 273"/>
                <a:gd name="T60" fmla="*/ 31 w 70"/>
                <a:gd name="T61" fmla="*/ 101 h 273"/>
                <a:gd name="T62" fmla="*/ 43 w 70"/>
                <a:gd name="T63" fmla="*/ 77 h 273"/>
                <a:gd name="T64" fmla="*/ 52 w 70"/>
                <a:gd name="T65" fmla="*/ 70 h 273"/>
                <a:gd name="T66" fmla="*/ 53 w 70"/>
                <a:gd name="T67" fmla="*/ 54 h 273"/>
                <a:gd name="T68" fmla="*/ 52 w 70"/>
                <a:gd name="T69" fmla="*/ 48 h 273"/>
                <a:gd name="T70" fmla="*/ 45 w 70"/>
                <a:gd name="T71" fmla="*/ 41 h 273"/>
                <a:gd name="T72" fmla="*/ 44 w 70"/>
                <a:gd name="T73" fmla="*/ 28 h 273"/>
                <a:gd name="T74" fmla="*/ 45 w 70"/>
                <a:gd name="T75" fmla="*/ 16 h 273"/>
                <a:gd name="T76" fmla="*/ 46 w 70"/>
                <a:gd name="T77" fmla="*/ 11 h 273"/>
                <a:gd name="T78" fmla="*/ 49 w 70"/>
                <a:gd name="T79" fmla="*/ 13 h 273"/>
                <a:gd name="T80" fmla="*/ 50 w 70"/>
                <a:gd name="T81" fmla="*/ 25 h 273"/>
                <a:gd name="T82" fmla="*/ 52 w 70"/>
                <a:gd name="T83" fmla="*/ 12 h 273"/>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70"/>
                <a:gd name="T127" fmla="*/ 0 h 273"/>
                <a:gd name="T128" fmla="*/ 70 w 70"/>
                <a:gd name="T129" fmla="*/ 273 h 273"/>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70" h="273">
                  <a:moveTo>
                    <a:pt x="52" y="12"/>
                  </a:moveTo>
                  <a:cubicBezTo>
                    <a:pt x="52" y="12"/>
                    <a:pt x="50" y="1"/>
                    <a:pt x="52" y="0"/>
                  </a:cubicBezTo>
                  <a:cubicBezTo>
                    <a:pt x="52" y="1"/>
                    <a:pt x="48" y="5"/>
                    <a:pt x="47" y="6"/>
                  </a:cubicBezTo>
                  <a:cubicBezTo>
                    <a:pt x="46" y="8"/>
                    <a:pt x="42" y="12"/>
                    <a:pt x="42" y="15"/>
                  </a:cubicBezTo>
                  <a:cubicBezTo>
                    <a:pt x="39" y="19"/>
                    <a:pt x="35" y="30"/>
                    <a:pt x="32" y="34"/>
                  </a:cubicBezTo>
                  <a:cubicBezTo>
                    <a:pt x="28" y="42"/>
                    <a:pt x="19" y="59"/>
                    <a:pt x="16" y="68"/>
                  </a:cubicBezTo>
                  <a:cubicBezTo>
                    <a:pt x="14" y="72"/>
                    <a:pt x="11" y="81"/>
                    <a:pt x="9" y="85"/>
                  </a:cubicBezTo>
                  <a:cubicBezTo>
                    <a:pt x="7" y="93"/>
                    <a:pt x="1" y="110"/>
                    <a:pt x="1" y="119"/>
                  </a:cubicBezTo>
                  <a:cubicBezTo>
                    <a:pt x="0" y="130"/>
                    <a:pt x="2" y="154"/>
                    <a:pt x="5" y="165"/>
                  </a:cubicBezTo>
                  <a:cubicBezTo>
                    <a:pt x="6" y="170"/>
                    <a:pt x="12" y="186"/>
                    <a:pt x="12" y="186"/>
                  </a:cubicBezTo>
                  <a:cubicBezTo>
                    <a:pt x="13" y="186"/>
                    <a:pt x="9" y="174"/>
                    <a:pt x="9" y="171"/>
                  </a:cubicBezTo>
                  <a:cubicBezTo>
                    <a:pt x="9" y="164"/>
                    <a:pt x="8" y="151"/>
                    <a:pt x="13" y="146"/>
                  </a:cubicBezTo>
                  <a:cubicBezTo>
                    <a:pt x="13" y="146"/>
                    <a:pt x="16" y="146"/>
                    <a:pt x="16" y="146"/>
                  </a:cubicBezTo>
                  <a:cubicBezTo>
                    <a:pt x="19" y="150"/>
                    <a:pt x="15" y="163"/>
                    <a:pt x="15" y="168"/>
                  </a:cubicBezTo>
                  <a:cubicBezTo>
                    <a:pt x="15" y="172"/>
                    <a:pt x="14" y="182"/>
                    <a:pt x="14" y="187"/>
                  </a:cubicBezTo>
                  <a:cubicBezTo>
                    <a:pt x="15" y="189"/>
                    <a:pt x="16" y="194"/>
                    <a:pt x="16" y="196"/>
                  </a:cubicBezTo>
                  <a:cubicBezTo>
                    <a:pt x="19" y="204"/>
                    <a:pt x="27" y="219"/>
                    <a:pt x="31" y="226"/>
                  </a:cubicBezTo>
                  <a:cubicBezTo>
                    <a:pt x="35" y="231"/>
                    <a:pt x="43" y="243"/>
                    <a:pt x="46" y="248"/>
                  </a:cubicBezTo>
                  <a:cubicBezTo>
                    <a:pt x="49" y="252"/>
                    <a:pt x="54" y="259"/>
                    <a:pt x="57" y="263"/>
                  </a:cubicBezTo>
                  <a:cubicBezTo>
                    <a:pt x="57" y="264"/>
                    <a:pt x="59" y="268"/>
                    <a:pt x="60" y="268"/>
                  </a:cubicBezTo>
                  <a:cubicBezTo>
                    <a:pt x="62" y="270"/>
                    <a:pt x="70" y="273"/>
                    <a:pt x="70" y="273"/>
                  </a:cubicBezTo>
                  <a:cubicBezTo>
                    <a:pt x="70" y="272"/>
                    <a:pt x="63" y="269"/>
                    <a:pt x="62" y="267"/>
                  </a:cubicBezTo>
                  <a:cubicBezTo>
                    <a:pt x="61" y="265"/>
                    <a:pt x="60" y="261"/>
                    <a:pt x="61" y="259"/>
                  </a:cubicBezTo>
                  <a:cubicBezTo>
                    <a:pt x="61" y="257"/>
                    <a:pt x="66" y="250"/>
                    <a:pt x="65" y="250"/>
                  </a:cubicBezTo>
                  <a:cubicBezTo>
                    <a:pt x="65" y="249"/>
                    <a:pt x="62" y="254"/>
                    <a:pt x="60" y="254"/>
                  </a:cubicBezTo>
                  <a:cubicBezTo>
                    <a:pt x="56" y="254"/>
                    <a:pt x="50" y="242"/>
                    <a:pt x="46" y="238"/>
                  </a:cubicBezTo>
                  <a:cubicBezTo>
                    <a:pt x="39" y="228"/>
                    <a:pt x="14" y="202"/>
                    <a:pt x="19" y="191"/>
                  </a:cubicBezTo>
                  <a:cubicBezTo>
                    <a:pt x="15" y="189"/>
                    <a:pt x="24" y="169"/>
                    <a:pt x="19" y="164"/>
                  </a:cubicBezTo>
                  <a:cubicBezTo>
                    <a:pt x="21" y="162"/>
                    <a:pt x="19" y="154"/>
                    <a:pt x="19" y="151"/>
                  </a:cubicBezTo>
                  <a:cubicBezTo>
                    <a:pt x="19" y="145"/>
                    <a:pt x="16" y="132"/>
                    <a:pt x="18" y="126"/>
                  </a:cubicBezTo>
                  <a:cubicBezTo>
                    <a:pt x="19" y="120"/>
                    <a:pt x="28" y="108"/>
                    <a:pt x="31" y="101"/>
                  </a:cubicBezTo>
                  <a:cubicBezTo>
                    <a:pt x="34" y="95"/>
                    <a:pt x="43" y="77"/>
                    <a:pt x="43" y="77"/>
                  </a:cubicBezTo>
                  <a:cubicBezTo>
                    <a:pt x="52" y="70"/>
                    <a:pt x="52" y="70"/>
                    <a:pt x="52" y="70"/>
                  </a:cubicBezTo>
                  <a:cubicBezTo>
                    <a:pt x="52" y="70"/>
                    <a:pt x="53" y="57"/>
                    <a:pt x="53" y="54"/>
                  </a:cubicBezTo>
                  <a:cubicBezTo>
                    <a:pt x="53" y="52"/>
                    <a:pt x="52" y="49"/>
                    <a:pt x="52" y="48"/>
                  </a:cubicBezTo>
                  <a:cubicBezTo>
                    <a:pt x="51" y="46"/>
                    <a:pt x="45" y="43"/>
                    <a:pt x="45" y="41"/>
                  </a:cubicBezTo>
                  <a:cubicBezTo>
                    <a:pt x="43" y="37"/>
                    <a:pt x="44" y="31"/>
                    <a:pt x="44" y="28"/>
                  </a:cubicBezTo>
                  <a:cubicBezTo>
                    <a:pt x="44" y="26"/>
                    <a:pt x="45" y="19"/>
                    <a:pt x="45" y="16"/>
                  </a:cubicBezTo>
                  <a:cubicBezTo>
                    <a:pt x="45" y="15"/>
                    <a:pt x="46" y="11"/>
                    <a:pt x="46" y="11"/>
                  </a:cubicBezTo>
                  <a:cubicBezTo>
                    <a:pt x="48" y="11"/>
                    <a:pt x="49" y="12"/>
                    <a:pt x="49" y="13"/>
                  </a:cubicBezTo>
                  <a:cubicBezTo>
                    <a:pt x="51" y="15"/>
                    <a:pt x="50" y="25"/>
                    <a:pt x="50" y="25"/>
                  </a:cubicBezTo>
                  <a:cubicBezTo>
                    <a:pt x="50" y="25"/>
                    <a:pt x="50" y="15"/>
                    <a:pt x="52" y="12"/>
                  </a:cubicBezTo>
                  <a:close/>
                </a:path>
              </a:pathLst>
            </a:custGeom>
            <a:solidFill>
              <a:srgbClr val="FFCBD9"/>
            </a:solidFill>
            <a:ln>
              <a:noFill/>
            </a:ln>
            <a:extLst>
              <a:ext uri="{91240B29-F687-4F45-9708-019B960494DF}">
                <a14:hiddenLine xmlns:a14="http://schemas.microsoft.com/office/drawing/2010/main" w="25400">
                  <a:solidFill>
                    <a:srgbClr val="000000"/>
                  </a:solidFill>
                  <a:round/>
                  <a:headEnd/>
                  <a:tailEnd/>
                </a14:hiddenLine>
              </a:ext>
            </a:extLst>
          </p:spPr>
          <p:txBody>
            <a:bodyPr wrap="none"/>
            <a:lstStyle/>
            <a:p>
              <a:endParaRPr lang="en-US" sz="2805"/>
            </a:p>
          </p:txBody>
        </p:sp>
        <p:sp>
          <p:nvSpPr>
            <p:cNvPr id="59492" name="Freeform 100">
              <a:extLst>
                <a:ext uri="{FF2B5EF4-FFF2-40B4-BE49-F238E27FC236}">
                  <a16:creationId xmlns:a16="http://schemas.microsoft.com/office/drawing/2014/main" id="{3B9D5CBD-8FCE-245A-6948-1DD564E9BFCB}"/>
                </a:ext>
              </a:extLst>
            </p:cNvPr>
            <p:cNvSpPr>
              <a:spLocks noChangeArrowheads="1"/>
            </p:cNvSpPr>
            <p:nvPr/>
          </p:nvSpPr>
          <p:spPr bwMode="auto">
            <a:xfrm>
              <a:off x="5075" y="4310"/>
              <a:ext cx="25" cy="64"/>
            </a:xfrm>
            <a:custGeom>
              <a:avLst/>
              <a:gdLst>
                <a:gd name="T0" fmla="*/ 6 w 25"/>
                <a:gd name="T1" fmla="*/ 57 h 63"/>
                <a:gd name="T2" fmla="*/ 1 w 25"/>
                <a:gd name="T3" fmla="*/ 53 h 63"/>
                <a:gd name="T4" fmla="*/ 1 w 25"/>
                <a:gd name="T5" fmla="*/ 43 h 63"/>
                <a:gd name="T6" fmla="*/ 1 w 25"/>
                <a:gd name="T7" fmla="*/ 26 h 63"/>
                <a:gd name="T8" fmla="*/ 24 w 25"/>
                <a:gd name="T9" fmla="*/ 2 h 63"/>
                <a:gd name="T10" fmla="*/ 20 w 25"/>
                <a:gd name="T11" fmla="*/ 16 h 63"/>
                <a:gd name="T12" fmla="*/ 17 w 25"/>
                <a:gd name="T13" fmla="*/ 46 h 63"/>
                <a:gd name="T14" fmla="*/ 14 w 25"/>
                <a:gd name="T15" fmla="*/ 61 h 63"/>
                <a:gd name="T16" fmla="*/ 18 w 25"/>
                <a:gd name="T17" fmla="*/ 74 h 63"/>
                <a:gd name="T18" fmla="*/ 13 w 25"/>
                <a:gd name="T19" fmla="*/ 71 h 63"/>
                <a:gd name="T20" fmla="*/ 11 w 25"/>
                <a:gd name="T21" fmla="*/ 59 h 63"/>
                <a:gd name="T22" fmla="*/ 6 w 25"/>
                <a:gd name="T23" fmla="*/ 57 h 63"/>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25"/>
                <a:gd name="T37" fmla="*/ 0 h 63"/>
                <a:gd name="T38" fmla="*/ 25 w 25"/>
                <a:gd name="T39" fmla="*/ 63 h 63"/>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25" h="63">
                  <a:moveTo>
                    <a:pt x="6" y="46"/>
                  </a:moveTo>
                  <a:cubicBezTo>
                    <a:pt x="6" y="46"/>
                    <a:pt x="0" y="43"/>
                    <a:pt x="1" y="42"/>
                  </a:cubicBezTo>
                  <a:cubicBezTo>
                    <a:pt x="0" y="42"/>
                    <a:pt x="2" y="34"/>
                    <a:pt x="1" y="32"/>
                  </a:cubicBezTo>
                  <a:cubicBezTo>
                    <a:pt x="2" y="32"/>
                    <a:pt x="1" y="27"/>
                    <a:pt x="1" y="26"/>
                  </a:cubicBezTo>
                  <a:cubicBezTo>
                    <a:pt x="4" y="18"/>
                    <a:pt x="20" y="0"/>
                    <a:pt x="24" y="2"/>
                  </a:cubicBezTo>
                  <a:cubicBezTo>
                    <a:pt x="25" y="3"/>
                    <a:pt x="20" y="12"/>
                    <a:pt x="20" y="16"/>
                  </a:cubicBezTo>
                  <a:cubicBezTo>
                    <a:pt x="19" y="21"/>
                    <a:pt x="18" y="31"/>
                    <a:pt x="17" y="35"/>
                  </a:cubicBezTo>
                  <a:cubicBezTo>
                    <a:pt x="17" y="39"/>
                    <a:pt x="14" y="47"/>
                    <a:pt x="14" y="50"/>
                  </a:cubicBezTo>
                  <a:cubicBezTo>
                    <a:pt x="14" y="54"/>
                    <a:pt x="19" y="61"/>
                    <a:pt x="18" y="63"/>
                  </a:cubicBezTo>
                  <a:cubicBezTo>
                    <a:pt x="17" y="63"/>
                    <a:pt x="13" y="60"/>
                    <a:pt x="13" y="60"/>
                  </a:cubicBezTo>
                  <a:cubicBezTo>
                    <a:pt x="12" y="57"/>
                    <a:pt x="11" y="48"/>
                    <a:pt x="11" y="48"/>
                  </a:cubicBezTo>
                  <a:cubicBezTo>
                    <a:pt x="10" y="47"/>
                    <a:pt x="8" y="46"/>
                    <a:pt x="6" y="46"/>
                  </a:cubicBezTo>
                  <a:close/>
                </a:path>
              </a:pathLst>
            </a:custGeom>
            <a:solidFill>
              <a:srgbClr val="FFCBD9"/>
            </a:solidFill>
            <a:ln>
              <a:noFill/>
            </a:ln>
            <a:extLst>
              <a:ext uri="{91240B29-F687-4F45-9708-019B960494DF}">
                <a14:hiddenLine xmlns:a14="http://schemas.microsoft.com/office/drawing/2010/main" w="25400">
                  <a:solidFill>
                    <a:srgbClr val="000000"/>
                  </a:solidFill>
                  <a:round/>
                  <a:headEnd/>
                  <a:tailEnd/>
                </a14:hiddenLine>
              </a:ext>
            </a:extLst>
          </p:spPr>
          <p:txBody>
            <a:bodyPr wrap="none"/>
            <a:lstStyle/>
            <a:p>
              <a:endParaRPr lang="en-US" sz="2805"/>
            </a:p>
          </p:txBody>
        </p:sp>
        <p:sp>
          <p:nvSpPr>
            <p:cNvPr id="59493" name="Freeform 101">
              <a:extLst>
                <a:ext uri="{FF2B5EF4-FFF2-40B4-BE49-F238E27FC236}">
                  <a16:creationId xmlns:a16="http://schemas.microsoft.com/office/drawing/2014/main" id="{BAAE5B5B-B647-83F5-174C-930DA24A15B3}"/>
                </a:ext>
              </a:extLst>
            </p:cNvPr>
            <p:cNvSpPr>
              <a:spLocks noChangeArrowheads="1"/>
            </p:cNvSpPr>
            <p:nvPr/>
          </p:nvSpPr>
          <p:spPr bwMode="auto">
            <a:xfrm>
              <a:off x="5096" y="4329"/>
              <a:ext cx="23" cy="41"/>
            </a:xfrm>
            <a:custGeom>
              <a:avLst/>
              <a:gdLst>
                <a:gd name="T0" fmla="*/ 3 w 23"/>
                <a:gd name="T1" fmla="*/ 0 h 41"/>
                <a:gd name="T2" fmla="*/ 2 w 23"/>
                <a:gd name="T3" fmla="*/ 13 h 41"/>
                <a:gd name="T4" fmla="*/ 2 w 23"/>
                <a:gd name="T5" fmla="*/ 24 h 41"/>
                <a:gd name="T6" fmla="*/ 4 w 23"/>
                <a:gd name="T7" fmla="*/ 35 h 41"/>
                <a:gd name="T8" fmla="*/ 13 w 23"/>
                <a:gd name="T9" fmla="*/ 40 h 41"/>
                <a:gd name="T10" fmla="*/ 23 w 23"/>
                <a:gd name="T11" fmla="*/ 38 h 41"/>
                <a:gd name="T12" fmla="*/ 15 w 23"/>
                <a:gd name="T13" fmla="*/ 38 h 41"/>
                <a:gd name="T14" fmla="*/ 7 w 23"/>
                <a:gd name="T15" fmla="*/ 29 h 41"/>
                <a:gd name="T16" fmla="*/ 3 w 23"/>
                <a:gd name="T17" fmla="*/ 9 h 41"/>
                <a:gd name="T18" fmla="*/ 3 w 23"/>
                <a:gd name="T19" fmla="*/ 0 h 41"/>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3"/>
                <a:gd name="T31" fmla="*/ 0 h 41"/>
                <a:gd name="T32" fmla="*/ 23 w 23"/>
                <a:gd name="T33" fmla="*/ 41 h 41"/>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3" h="41">
                  <a:moveTo>
                    <a:pt x="3" y="0"/>
                  </a:moveTo>
                  <a:cubicBezTo>
                    <a:pt x="3" y="0"/>
                    <a:pt x="0" y="10"/>
                    <a:pt x="2" y="13"/>
                  </a:cubicBezTo>
                  <a:cubicBezTo>
                    <a:pt x="0" y="14"/>
                    <a:pt x="4" y="21"/>
                    <a:pt x="2" y="24"/>
                  </a:cubicBezTo>
                  <a:cubicBezTo>
                    <a:pt x="4" y="25"/>
                    <a:pt x="3" y="32"/>
                    <a:pt x="4" y="35"/>
                  </a:cubicBezTo>
                  <a:cubicBezTo>
                    <a:pt x="5" y="36"/>
                    <a:pt x="10" y="40"/>
                    <a:pt x="13" y="40"/>
                  </a:cubicBezTo>
                  <a:cubicBezTo>
                    <a:pt x="15" y="41"/>
                    <a:pt x="23" y="38"/>
                    <a:pt x="23" y="38"/>
                  </a:cubicBezTo>
                  <a:cubicBezTo>
                    <a:pt x="23" y="38"/>
                    <a:pt x="17" y="39"/>
                    <a:pt x="15" y="38"/>
                  </a:cubicBezTo>
                  <a:cubicBezTo>
                    <a:pt x="13" y="37"/>
                    <a:pt x="9" y="31"/>
                    <a:pt x="7" y="29"/>
                  </a:cubicBezTo>
                  <a:cubicBezTo>
                    <a:pt x="5" y="24"/>
                    <a:pt x="3" y="9"/>
                    <a:pt x="3" y="9"/>
                  </a:cubicBezTo>
                  <a:cubicBezTo>
                    <a:pt x="3" y="6"/>
                    <a:pt x="3" y="0"/>
                    <a:pt x="3" y="0"/>
                  </a:cubicBezTo>
                  <a:close/>
                </a:path>
              </a:pathLst>
            </a:custGeom>
            <a:solidFill>
              <a:srgbClr val="FFCBD9"/>
            </a:solidFill>
            <a:ln>
              <a:noFill/>
            </a:ln>
            <a:extLst>
              <a:ext uri="{91240B29-F687-4F45-9708-019B960494DF}">
                <a14:hiddenLine xmlns:a14="http://schemas.microsoft.com/office/drawing/2010/main" w="25400">
                  <a:solidFill>
                    <a:srgbClr val="000000"/>
                  </a:solidFill>
                  <a:round/>
                  <a:headEnd/>
                  <a:tailEnd/>
                </a14:hiddenLine>
              </a:ext>
            </a:extLst>
          </p:spPr>
          <p:txBody>
            <a:bodyPr wrap="none"/>
            <a:lstStyle/>
            <a:p>
              <a:endParaRPr lang="en-US" sz="2805"/>
            </a:p>
          </p:txBody>
        </p:sp>
        <p:sp>
          <p:nvSpPr>
            <p:cNvPr id="59494" name="Freeform 102">
              <a:extLst>
                <a:ext uri="{FF2B5EF4-FFF2-40B4-BE49-F238E27FC236}">
                  <a16:creationId xmlns:a16="http://schemas.microsoft.com/office/drawing/2014/main" id="{F1A590B4-130C-BF7F-8ACE-D7DBAF21904A}"/>
                </a:ext>
              </a:extLst>
            </p:cNvPr>
            <p:cNvSpPr>
              <a:spLocks noChangeArrowheads="1"/>
            </p:cNvSpPr>
            <p:nvPr/>
          </p:nvSpPr>
          <p:spPr bwMode="auto">
            <a:xfrm>
              <a:off x="5113" y="4183"/>
              <a:ext cx="118" cy="118"/>
            </a:xfrm>
            <a:custGeom>
              <a:avLst/>
              <a:gdLst>
                <a:gd name="T0" fmla="*/ 9 w 118"/>
                <a:gd name="T1" fmla="*/ 118 h 118"/>
                <a:gd name="T2" fmla="*/ 9 w 118"/>
                <a:gd name="T3" fmla="*/ 109 h 118"/>
                <a:gd name="T4" fmla="*/ 3 w 118"/>
                <a:gd name="T5" fmla="*/ 88 h 118"/>
                <a:gd name="T6" fmla="*/ 10 w 118"/>
                <a:gd name="T7" fmla="*/ 87 h 118"/>
                <a:gd name="T8" fmla="*/ 21 w 118"/>
                <a:gd name="T9" fmla="*/ 84 h 118"/>
                <a:gd name="T10" fmla="*/ 32 w 118"/>
                <a:gd name="T11" fmla="*/ 73 h 118"/>
                <a:gd name="T12" fmla="*/ 46 w 118"/>
                <a:gd name="T13" fmla="*/ 70 h 118"/>
                <a:gd name="T14" fmla="*/ 54 w 118"/>
                <a:gd name="T15" fmla="*/ 49 h 118"/>
                <a:gd name="T16" fmla="*/ 69 w 118"/>
                <a:gd name="T17" fmla="*/ 30 h 118"/>
                <a:gd name="T18" fmla="*/ 83 w 118"/>
                <a:gd name="T19" fmla="*/ 11 h 118"/>
                <a:gd name="T20" fmla="*/ 98 w 118"/>
                <a:gd name="T21" fmla="*/ 9 h 118"/>
                <a:gd name="T22" fmla="*/ 110 w 118"/>
                <a:gd name="T23" fmla="*/ 3 h 118"/>
                <a:gd name="T24" fmla="*/ 109 w 118"/>
                <a:gd name="T25" fmla="*/ 5 h 118"/>
                <a:gd name="T26" fmla="*/ 117 w 118"/>
                <a:gd name="T27" fmla="*/ 34 h 118"/>
                <a:gd name="T28" fmla="*/ 103 w 118"/>
                <a:gd name="T29" fmla="*/ 44 h 118"/>
                <a:gd name="T30" fmla="*/ 90 w 118"/>
                <a:gd name="T31" fmla="*/ 63 h 118"/>
                <a:gd name="T32" fmla="*/ 75 w 118"/>
                <a:gd name="T33" fmla="*/ 73 h 118"/>
                <a:gd name="T34" fmla="*/ 60 w 118"/>
                <a:gd name="T35" fmla="*/ 85 h 118"/>
                <a:gd name="T36" fmla="*/ 49 w 118"/>
                <a:gd name="T37" fmla="*/ 93 h 118"/>
                <a:gd name="T38" fmla="*/ 42 w 118"/>
                <a:gd name="T39" fmla="*/ 98 h 118"/>
                <a:gd name="T40" fmla="*/ 30 w 118"/>
                <a:gd name="T41" fmla="*/ 106 h 118"/>
                <a:gd name="T42" fmla="*/ 9 w 118"/>
                <a:gd name="T43" fmla="*/ 118 h 118"/>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118"/>
                <a:gd name="T67" fmla="*/ 0 h 118"/>
                <a:gd name="T68" fmla="*/ 118 w 118"/>
                <a:gd name="T69" fmla="*/ 118 h 118"/>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118" h="118">
                  <a:moveTo>
                    <a:pt x="9" y="118"/>
                  </a:moveTo>
                  <a:cubicBezTo>
                    <a:pt x="9" y="118"/>
                    <a:pt x="9" y="111"/>
                    <a:pt x="9" y="109"/>
                  </a:cubicBezTo>
                  <a:cubicBezTo>
                    <a:pt x="8" y="104"/>
                    <a:pt x="0" y="90"/>
                    <a:pt x="3" y="88"/>
                  </a:cubicBezTo>
                  <a:cubicBezTo>
                    <a:pt x="3" y="87"/>
                    <a:pt x="8" y="87"/>
                    <a:pt x="10" y="87"/>
                  </a:cubicBezTo>
                  <a:cubicBezTo>
                    <a:pt x="13" y="88"/>
                    <a:pt x="19" y="86"/>
                    <a:pt x="21" y="84"/>
                  </a:cubicBezTo>
                  <a:cubicBezTo>
                    <a:pt x="24" y="83"/>
                    <a:pt x="29" y="75"/>
                    <a:pt x="32" y="73"/>
                  </a:cubicBezTo>
                  <a:cubicBezTo>
                    <a:pt x="35" y="71"/>
                    <a:pt x="43" y="73"/>
                    <a:pt x="46" y="70"/>
                  </a:cubicBezTo>
                  <a:cubicBezTo>
                    <a:pt x="49" y="66"/>
                    <a:pt x="51" y="55"/>
                    <a:pt x="54" y="49"/>
                  </a:cubicBezTo>
                  <a:cubicBezTo>
                    <a:pt x="58" y="44"/>
                    <a:pt x="66" y="35"/>
                    <a:pt x="69" y="30"/>
                  </a:cubicBezTo>
                  <a:cubicBezTo>
                    <a:pt x="72" y="26"/>
                    <a:pt x="80" y="13"/>
                    <a:pt x="83" y="11"/>
                  </a:cubicBezTo>
                  <a:cubicBezTo>
                    <a:pt x="86" y="8"/>
                    <a:pt x="94" y="9"/>
                    <a:pt x="98" y="9"/>
                  </a:cubicBezTo>
                  <a:cubicBezTo>
                    <a:pt x="102" y="7"/>
                    <a:pt x="109" y="0"/>
                    <a:pt x="110" y="3"/>
                  </a:cubicBezTo>
                  <a:cubicBezTo>
                    <a:pt x="111" y="3"/>
                    <a:pt x="109" y="5"/>
                    <a:pt x="109" y="5"/>
                  </a:cubicBezTo>
                  <a:cubicBezTo>
                    <a:pt x="109" y="9"/>
                    <a:pt x="118" y="31"/>
                    <a:pt x="117" y="34"/>
                  </a:cubicBezTo>
                  <a:cubicBezTo>
                    <a:pt x="115" y="37"/>
                    <a:pt x="105" y="42"/>
                    <a:pt x="103" y="44"/>
                  </a:cubicBezTo>
                  <a:cubicBezTo>
                    <a:pt x="99" y="48"/>
                    <a:pt x="94" y="59"/>
                    <a:pt x="90" y="63"/>
                  </a:cubicBezTo>
                  <a:cubicBezTo>
                    <a:pt x="85" y="67"/>
                    <a:pt x="79" y="68"/>
                    <a:pt x="75" y="73"/>
                  </a:cubicBezTo>
                  <a:cubicBezTo>
                    <a:pt x="73" y="76"/>
                    <a:pt x="63" y="82"/>
                    <a:pt x="60" y="85"/>
                  </a:cubicBezTo>
                  <a:cubicBezTo>
                    <a:pt x="58" y="88"/>
                    <a:pt x="47" y="93"/>
                    <a:pt x="49" y="93"/>
                  </a:cubicBezTo>
                  <a:cubicBezTo>
                    <a:pt x="64" y="98"/>
                    <a:pt x="43" y="97"/>
                    <a:pt x="42" y="98"/>
                  </a:cubicBezTo>
                  <a:cubicBezTo>
                    <a:pt x="38" y="100"/>
                    <a:pt x="34" y="102"/>
                    <a:pt x="30" y="106"/>
                  </a:cubicBezTo>
                  <a:cubicBezTo>
                    <a:pt x="25" y="110"/>
                    <a:pt x="9" y="118"/>
                    <a:pt x="9" y="118"/>
                  </a:cubicBezTo>
                  <a:close/>
                </a:path>
              </a:pathLst>
            </a:custGeom>
            <a:solidFill>
              <a:srgbClr val="FFD8E6"/>
            </a:solidFill>
            <a:ln>
              <a:noFill/>
            </a:ln>
            <a:extLst>
              <a:ext uri="{91240B29-F687-4F45-9708-019B960494DF}">
                <a14:hiddenLine xmlns:a14="http://schemas.microsoft.com/office/drawing/2010/main" w="25400">
                  <a:solidFill>
                    <a:srgbClr val="000000"/>
                  </a:solidFill>
                  <a:round/>
                  <a:headEnd/>
                  <a:tailEnd/>
                </a14:hiddenLine>
              </a:ext>
            </a:extLst>
          </p:spPr>
          <p:txBody>
            <a:bodyPr wrap="none"/>
            <a:lstStyle/>
            <a:p>
              <a:endParaRPr lang="en-US" sz="2805"/>
            </a:p>
          </p:txBody>
        </p:sp>
        <p:sp>
          <p:nvSpPr>
            <p:cNvPr id="59495" name="Freeform 103">
              <a:extLst>
                <a:ext uri="{FF2B5EF4-FFF2-40B4-BE49-F238E27FC236}">
                  <a16:creationId xmlns:a16="http://schemas.microsoft.com/office/drawing/2014/main" id="{F29AD7FD-9A20-7198-723A-D5D3D28DD5DC}"/>
                </a:ext>
              </a:extLst>
            </p:cNvPr>
            <p:cNvSpPr>
              <a:spLocks noChangeArrowheads="1"/>
            </p:cNvSpPr>
            <p:nvPr/>
          </p:nvSpPr>
          <p:spPr bwMode="auto">
            <a:xfrm>
              <a:off x="5118" y="4190"/>
              <a:ext cx="109" cy="102"/>
            </a:xfrm>
            <a:custGeom>
              <a:avLst/>
              <a:gdLst>
                <a:gd name="T0" fmla="*/ 12 w 109"/>
                <a:gd name="T1" fmla="*/ 102 h 102"/>
                <a:gd name="T2" fmla="*/ 10 w 109"/>
                <a:gd name="T3" fmla="*/ 96 h 102"/>
                <a:gd name="T4" fmla="*/ 1 w 109"/>
                <a:gd name="T5" fmla="*/ 82 h 102"/>
                <a:gd name="T6" fmla="*/ 9 w 109"/>
                <a:gd name="T7" fmla="*/ 85 h 102"/>
                <a:gd name="T8" fmla="*/ 20 w 109"/>
                <a:gd name="T9" fmla="*/ 81 h 102"/>
                <a:gd name="T10" fmla="*/ 29 w 109"/>
                <a:gd name="T11" fmla="*/ 72 h 102"/>
                <a:gd name="T12" fmla="*/ 42 w 109"/>
                <a:gd name="T13" fmla="*/ 67 h 102"/>
                <a:gd name="T14" fmla="*/ 49 w 109"/>
                <a:gd name="T15" fmla="*/ 50 h 102"/>
                <a:gd name="T16" fmla="*/ 64 w 109"/>
                <a:gd name="T17" fmla="*/ 34 h 102"/>
                <a:gd name="T18" fmla="*/ 70 w 109"/>
                <a:gd name="T19" fmla="*/ 17 h 102"/>
                <a:gd name="T20" fmla="*/ 85 w 109"/>
                <a:gd name="T21" fmla="*/ 14 h 102"/>
                <a:gd name="T22" fmla="*/ 103 w 109"/>
                <a:gd name="T23" fmla="*/ 2 h 102"/>
                <a:gd name="T24" fmla="*/ 109 w 109"/>
                <a:gd name="T25" fmla="*/ 10 h 102"/>
                <a:gd name="T26" fmla="*/ 91 w 109"/>
                <a:gd name="T27" fmla="*/ 27 h 102"/>
                <a:gd name="T28" fmla="*/ 79 w 109"/>
                <a:gd name="T29" fmla="*/ 42 h 102"/>
                <a:gd name="T30" fmla="*/ 61 w 109"/>
                <a:gd name="T31" fmla="*/ 52 h 102"/>
                <a:gd name="T32" fmla="*/ 57 w 109"/>
                <a:gd name="T33" fmla="*/ 64 h 102"/>
                <a:gd name="T34" fmla="*/ 48 w 109"/>
                <a:gd name="T35" fmla="*/ 72 h 102"/>
                <a:gd name="T36" fmla="*/ 42 w 109"/>
                <a:gd name="T37" fmla="*/ 78 h 102"/>
                <a:gd name="T38" fmla="*/ 26 w 109"/>
                <a:gd name="T39" fmla="*/ 86 h 102"/>
                <a:gd name="T40" fmla="*/ 12 w 109"/>
                <a:gd name="T41" fmla="*/ 102 h 102"/>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109"/>
                <a:gd name="T64" fmla="*/ 0 h 102"/>
                <a:gd name="T65" fmla="*/ 109 w 109"/>
                <a:gd name="T66" fmla="*/ 102 h 102"/>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109" h="102">
                  <a:moveTo>
                    <a:pt x="12" y="102"/>
                  </a:moveTo>
                  <a:cubicBezTo>
                    <a:pt x="12" y="102"/>
                    <a:pt x="11" y="98"/>
                    <a:pt x="10" y="96"/>
                  </a:cubicBezTo>
                  <a:cubicBezTo>
                    <a:pt x="9" y="92"/>
                    <a:pt x="0" y="85"/>
                    <a:pt x="1" y="82"/>
                  </a:cubicBezTo>
                  <a:cubicBezTo>
                    <a:pt x="2" y="82"/>
                    <a:pt x="8" y="85"/>
                    <a:pt x="9" y="85"/>
                  </a:cubicBezTo>
                  <a:cubicBezTo>
                    <a:pt x="12" y="85"/>
                    <a:pt x="18" y="82"/>
                    <a:pt x="20" y="81"/>
                  </a:cubicBezTo>
                  <a:cubicBezTo>
                    <a:pt x="23" y="80"/>
                    <a:pt x="26" y="74"/>
                    <a:pt x="29" y="72"/>
                  </a:cubicBezTo>
                  <a:cubicBezTo>
                    <a:pt x="32" y="70"/>
                    <a:pt x="40" y="69"/>
                    <a:pt x="42" y="67"/>
                  </a:cubicBezTo>
                  <a:cubicBezTo>
                    <a:pt x="46" y="64"/>
                    <a:pt x="47" y="54"/>
                    <a:pt x="49" y="50"/>
                  </a:cubicBezTo>
                  <a:cubicBezTo>
                    <a:pt x="52" y="46"/>
                    <a:pt x="61" y="39"/>
                    <a:pt x="64" y="34"/>
                  </a:cubicBezTo>
                  <a:cubicBezTo>
                    <a:pt x="66" y="31"/>
                    <a:pt x="67" y="20"/>
                    <a:pt x="70" y="17"/>
                  </a:cubicBezTo>
                  <a:cubicBezTo>
                    <a:pt x="73" y="15"/>
                    <a:pt x="82" y="15"/>
                    <a:pt x="85" y="14"/>
                  </a:cubicBezTo>
                  <a:cubicBezTo>
                    <a:pt x="88" y="13"/>
                    <a:pt x="102" y="0"/>
                    <a:pt x="103" y="2"/>
                  </a:cubicBezTo>
                  <a:cubicBezTo>
                    <a:pt x="104" y="2"/>
                    <a:pt x="109" y="8"/>
                    <a:pt x="109" y="10"/>
                  </a:cubicBezTo>
                  <a:cubicBezTo>
                    <a:pt x="108" y="12"/>
                    <a:pt x="92" y="25"/>
                    <a:pt x="91" y="27"/>
                  </a:cubicBezTo>
                  <a:cubicBezTo>
                    <a:pt x="87" y="30"/>
                    <a:pt x="83" y="39"/>
                    <a:pt x="79" y="42"/>
                  </a:cubicBezTo>
                  <a:cubicBezTo>
                    <a:pt x="76" y="46"/>
                    <a:pt x="64" y="48"/>
                    <a:pt x="61" y="52"/>
                  </a:cubicBezTo>
                  <a:cubicBezTo>
                    <a:pt x="59" y="54"/>
                    <a:pt x="58" y="62"/>
                    <a:pt x="57" y="64"/>
                  </a:cubicBezTo>
                  <a:cubicBezTo>
                    <a:pt x="54" y="66"/>
                    <a:pt x="50" y="70"/>
                    <a:pt x="48" y="72"/>
                  </a:cubicBezTo>
                  <a:cubicBezTo>
                    <a:pt x="47" y="73"/>
                    <a:pt x="43" y="76"/>
                    <a:pt x="42" y="78"/>
                  </a:cubicBezTo>
                  <a:cubicBezTo>
                    <a:pt x="38" y="81"/>
                    <a:pt x="30" y="84"/>
                    <a:pt x="26" y="86"/>
                  </a:cubicBezTo>
                  <a:cubicBezTo>
                    <a:pt x="23" y="90"/>
                    <a:pt x="12" y="102"/>
                    <a:pt x="12" y="102"/>
                  </a:cubicBezTo>
                  <a:close/>
                </a:path>
              </a:pathLst>
            </a:custGeom>
            <a:solidFill>
              <a:srgbClr val="FFCBD9"/>
            </a:solidFill>
            <a:ln>
              <a:noFill/>
            </a:ln>
            <a:extLst>
              <a:ext uri="{91240B29-F687-4F45-9708-019B960494DF}">
                <a14:hiddenLine xmlns:a14="http://schemas.microsoft.com/office/drawing/2010/main" w="25400">
                  <a:solidFill>
                    <a:srgbClr val="000000"/>
                  </a:solidFill>
                  <a:round/>
                  <a:headEnd/>
                  <a:tailEnd/>
                </a14:hiddenLine>
              </a:ext>
            </a:extLst>
          </p:spPr>
          <p:txBody>
            <a:bodyPr wrap="none"/>
            <a:lstStyle/>
            <a:p>
              <a:endParaRPr lang="en-US" sz="2805"/>
            </a:p>
          </p:txBody>
        </p:sp>
        <p:sp>
          <p:nvSpPr>
            <p:cNvPr id="59496" name="Freeform 104">
              <a:extLst>
                <a:ext uri="{FF2B5EF4-FFF2-40B4-BE49-F238E27FC236}">
                  <a16:creationId xmlns:a16="http://schemas.microsoft.com/office/drawing/2014/main" id="{F25AA538-5808-0393-3DA4-C4F6000C156D}"/>
                </a:ext>
              </a:extLst>
            </p:cNvPr>
            <p:cNvSpPr>
              <a:spLocks noChangeArrowheads="1"/>
            </p:cNvSpPr>
            <p:nvPr/>
          </p:nvSpPr>
          <p:spPr bwMode="auto">
            <a:xfrm>
              <a:off x="5101" y="4249"/>
              <a:ext cx="95" cy="90"/>
            </a:xfrm>
            <a:custGeom>
              <a:avLst/>
              <a:gdLst>
                <a:gd name="T0" fmla="*/ 67 w 95"/>
                <a:gd name="T1" fmla="*/ 19 h 90"/>
                <a:gd name="T2" fmla="*/ 67 w 95"/>
                <a:gd name="T3" fmla="*/ 19 h 90"/>
                <a:gd name="T4" fmla="*/ 53 w 95"/>
                <a:gd name="T5" fmla="*/ 26 h 90"/>
                <a:gd name="T6" fmla="*/ 48 w 95"/>
                <a:gd name="T7" fmla="*/ 27 h 90"/>
                <a:gd name="T8" fmla="*/ 44 w 95"/>
                <a:gd name="T9" fmla="*/ 32 h 90"/>
                <a:gd name="T10" fmla="*/ 29 w 95"/>
                <a:gd name="T11" fmla="*/ 41 h 90"/>
                <a:gd name="T12" fmla="*/ 30 w 95"/>
                <a:gd name="T13" fmla="*/ 45 h 90"/>
                <a:gd name="T14" fmla="*/ 16 w 95"/>
                <a:gd name="T15" fmla="*/ 55 h 90"/>
                <a:gd name="T16" fmla="*/ 10 w 95"/>
                <a:gd name="T17" fmla="*/ 61 h 90"/>
                <a:gd name="T18" fmla="*/ 0 w 95"/>
                <a:gd name="T19" fmla="*/ 74 h 90"/>
                <a:gd name="T20" fmla="*/ 15 w 95"/>
                <a:gd name="T21" fmla="*/ 57 h 90"/>
                <a:gd name="T22" fmla="*/ 24 w 95"/>
                <a:gd name="T23" fmla="*/ 66 h 90"/>
                <a:gd name="T24" fmla="*/ 46 w 95"/>
                <a:gd name="T25" fmla="*/ 41 h 90"/>
                <a:gd name="T26" fmla="*/ 54 w 95"/>
                <a:gd name="T27" fmla="*/ 62 h 90"/>
                <a:gd name="T28" fmla="*/ 54 w 95"/>
                <a:gd name="T29" fmla="*/ 84 h 90"/>
                <a:gd name="T30" fmla="*/ 63 w 95"/>
                <a:gd name="T31" fmla="*/ 90 h 90"/>
                <a:gd name="T32" fmla="*/ 69 w 95"/>
                <a:gd name="T33" fmla="*/ 61 h 90"/>
                <a:gd name="T34" fmla="*/ 64 w 95"/>
                <a:gd name="T35" fmla="*/ 69 h 90"/>
                <a:gd name="T36" fmla="*/ 58 w 95"/>
                <a:gd name="T37" fmla="*/ 66 h 90"/>
                <a:gd name="T38" fmla="*/ 59 w 95"/>
                <a:gd name="T39" fmla="*/ 44 h 90"/>
                <a:gd name="T40" fmla="*/ 67 w 95"/>
                <a:gd name="T41" fmla="*/ 25 h 90"/>
                <a:gd name="T42" fmla="*/ 87 w 95"/>
                <a:gd name="T43" fmla="*/ 15 h 90"/>
                <a:gd name="T44" fmla="*/ 91 w 95"/>
                <a:gd name="T45" fmla="*/ 15 h 90"/>
                <a:gd name="T46" fmla="*/ 94 w 95"/>
                <a:gd name="T47" fmla="*/ 18 h 90"/>
                <a:gd name="T48" fmla="*/ 91 w 95"/>
                <a:gd name="T49" fmla="*/ 9 h 90"/>
                <a:gd name="T50" fmla="*/ 91 w 95"/>
                <a:gd name="T51" fmla="*/ 1 h 90"/>
                <a:gd name="T52" fmla="*/ 89 w 95"/>
                <a:gd name="T53" fmla="*/ 0 h 90"/>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95"/>
                <a:gd name="T82" fmla="*/ 0 h 90"/>
                <a:gd name="T83" fmla="*/ 95 w 95"/>
                <a:gd name="T84" fmla="*/ 90 h 90"/>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95" h="90">
                  <a:moveTo>
                    <a:pt x="67" y="19"/>
                  </a:moveTo>
                  <a:cubicBezTo>
                    <a:pt x="67" y="19"/>
                    <a:pt x="67" y="19"/>
                    <a:pt x="67" y="19"/>
                  </a:cubicBezTo>
                  <a:cubicBezTo>
                    <a:pt x="53" y="26"/>
                    <a:pt x="53" y="26"/>
                    <a:pt x="53" y="26"/>
                  </a:cubicBezTo>
                  <a:cubicBezTo>
                    <a:pt x="48" y="27"/>
                    <a:pt x="48" y="27"/>
                    <a:pt x="48" y="27"/>
                  </a:cubicBezTo>
                  <a:cubicBezTo>
                    <a:pt x="44" y="32"/>
                    <a:pt x="44" y="32"/>
                    <a:pt x="44" y="32"/>
                  </a:cubicBezTo>
                  <a:cubicBezTo>
                    <a:pt x="29" y="41"/>
                    <a:pt x="29" y="41"/>
                    <a:pt x="29" y="41"/>
                  </a:cubicBezTo>
                  <a:cubicBezTo>
                    <a:pt x="30" y="45"/>
                    <a:pt x="30" y="45"/>
                    <a:pt x="30" y="45"/>
                  </a:cubicBezTo>
                  <a:cubicBezTo>
                    <a:pt x="16" y="55"/>
                    <a:pt x="16" y="55"/>
                    <a:pt x="16" y="55"/>
                  </a:cubicBezTo>
                  <a:cubicBezTo>
                    <a:pt x="10" y="61"/>
                    <a:pt x="10" y="61"/>
                    <a:pt x="10" y="61"/>
                  </a:cubicBezTo>
                  <a:cubicBezTo>
                    <a:pt x="10" y="61"/>
                    <a:pt x="0" y="74"/>
                    <a:pt x="0" y="74"/>
                  </a:cubicBezTo>
                  <a:cubicBezTo>
                    <a:pt x="0" y="74"/>
                    <a:pt x="10" y="57"/>
                    <a:pt x="15" y="57"/>
                  </a:cubicBezTo>
                  <a:cubicBezTo>
                    <a:pt x="18" y="57"/>
                    <a:pt x="21" y="66"/>
                    <a:pt x="24" y="66"/>
                  </a:cubicBezTo>
                  <a:cubicBezTo>
                    <a:pt x="32" y="66"/>
                    <a:pt x="38" y="39"/>
                    <a:pt x="46" y="41"/>
                  </a:cubicBezTo>
                  <a:cubicBezTo>
                    <a:pt x="51" y="42"/>
                    <a:pt x="53" y="57"/>
                    <a:pt x="54" y="62"/>
                  </a:cubicBezTo>
                  <a:cubicBezTo>
                    <a:pt x="55" y="67"/>
                    <a:pt x="53" y="79"/>
                    <a:pt x="54" y="84"/>
                  </a:cubicBezTo>
                  <a:cubicBezTo>
                    <a:pt x="54" y="84"/>
                    <a:pt x="62" y="90"/>
                    <a:pt x="63" y="90"/>
                  </a:cubicBezTo>
                  <a:cubicBezTo>
                    <a:pt x="68" y="90"/>
                    <a:pt x="70" y="61"/>
                    <a:pt x="69" y="61"/>
                  </a:cubicBezTo>
                  <a:cubicBezTo>
                    <a:pt x="69" y="61"/>
                    <a:pt x="66" y="68"/>
                    <a:pt x="64" y="69"/>
                  </a:cubicBezTo>
                  <a:cubicBezTo>
                    <a:pt x="63" y="69"/>
                    <a:pt x="59" y="67"/>
                    <a:pt x="58" y="66"/>
                  </a:cubicBezTo>
                  <a:cubicBezTo>
                    <a:pt x="54" y="61"/>
                    <a:pt x="58" y="49"/>
                    <a:pt x="59" y="44"/>
                  </a:cubicBezTo>
                  <a:cubicBezTo>
                    <a:pt x="60" y="39"/>
                    <a:pt x="64" y="29"/>
                    <a:pt x="67" y="25"/>
                  </a:cubicBezTo>
                  <a:cubicBezTo>
                    <a:pt x="70" y="22"/>
                    <a:pt x="81" y="16"/>
                    <a:pt x="87" y="15"/>
                  </a:cubicBezTo>
                  <a:cubicBezTo>
                    <a:pt x="87" y="15"/>
                    <a:pt x="90" y="15"/>
                    <a:pt x="91" y="15"/>
                  </a:cubicBezTo>
                  <a:cubicBezTo>
                    <a:pt x="92" y="16"/>
                    <a:pt x="94" y="18"/>
                    <a:pt x="94" y="18"/>
                  </a:cubicBezTo>
                  <a:cubicBezTo>
                    <a:pt x="95" y="18"/>
                    <a:pt x="92" y="11"/>
                    <a:pt x="91" y="9"/>
                  </a:cubicBezTo>
                  <a:cubicBezTo>
                    <a:pt x="91" y="7"/>
                    <a:pt x="91" y="1"/>
                    <a:pt x="91" y="1"/>
                  </a:cubicBezTo>
                  <a:cubicBezTo>
                    <a:pt x="89" y="0"/>
                    <a:pt x="89" y="0"/>
                    <a:pt x="89" y="0"/>
                  </a:cubicBezTo>
                  <a:close/>
                </a:path>
              </a:pathLst>
            </a:custGeom>
            <a:solidFill>
              <a:srgbClr val="FFCBD9"/>
            </a:solidFill>
            <a:ln>
              <a:noFill/>
            </a:ln>
            <a:extLst>
              <a:ext uri="{91240B29-F687-4F45-9708-019B960494DF}">
                <a14:hiddenLine xmlns:a14="http://schemas.microsoft.com/office/drawing/2010/main" w="25400">
                  <a:solidFill>
                    <a:srgbClr val="000000"/>
                  </a:solidFill>
                  <a:round/>
                  <a:headEnd/>
                  <a:tailEnd/>
                </a14:hiddenLine>
              </a:ext>
            </a:extLst>
          </p:spPr>
          <p:txBody>
            <a:bodyPr wrap="none"/>
            <a:lstStyle/>
            <a:p>
              <a:endParaRPr lang="en-US" sz="2805"/>
            </a:p>
          </p:txBody>
        </p:sp>
        <p:sp>
          <p:nvSpPr>
            <p:cNvPr id="59497" name="Freeform 105">
              <a:extLst>
                <a:ext uri="{FF2B5EF4-FFF2-40B4-BE49-F238E27FC236}">
                  <a16:creationId xmlns:a16="http://schemas.microsoft.com/office/drawing/2014/main" id="{4873FFBB-4560-2FAF-0F73-7BBCF2B4B550}"/>
                </a:ext>
              </a:extLst>
            </p:cNvPr>
            <p:cNvSpPr>
              <a:spLocks noChangeArrowheads="1"/>
            </p:cNvSpPr>
            <p:nvPr/>
          </p:nvSpPr>
          <p:spPr bwMode="auto">
            <a:xfrm>
              <a:off x="5016" y="4125"/>
              <a:ext cx="205" cy="245"/>
            </a:xfrm>
            <a:custGeom>
              <a:avLst/>
              <a:gdLst>
                <a:gd name="T0" fmla="*/ 35 w 205"/>
                <a:gd name="T1" fmla="*/ 0 h 245"/>
                <a:gd name="T2" fmla="*/ 45 w 205"/>
                <a:gd name="T3" fmla="*/ 10 h 245"/>
                <a:gd name="T4" fmla="*/ 47 w 205"/>
                <a:gd name="T5" fmla="*/ 25 h 245"/>
                <a:gd name="T6" fmla="*/ 33 w 205"/>
                <a:gd name="T7" fmla="*/ 53 h 245"/>
                <a:gd name="T8" fmla="*/ 20 w 205"/>
                <a:gd name="T9" fmla="*/ 91 h 245"/>
                <a:gd name="T10" fmla="*/ 20 w 205"/>
                <a:gd name="T11" fmla="*/ 141 h 245"/>
                <a:gd name="T12" fmla="*/ 15 w 205"/>
                <a:gd name="T13" fmla="*/ 160 h 245"/>
                <a:gd name="T14" fmla="*/ 36 w 205"/>
                <a:gd name="T15" fmla="*/ 185 h 245"/>
                <a:gd name="T16" fmla="*/ 53 w 205"/>
                <a:gd name="T17" fmla="*/ 199 h 245"/>
                <a:gd name="T18" fmla="*/ 77 w 205"/>
                <a:gd name="T19" fmla="*/ 185 h 245"/>
                <a:gd name="T20" fmla="*/ 88 w 205"/>
                <a:gd name="T21" fmla="*/ 192 h 245"/>
                <a:gd name="T22" fmla="*/ 81 w 205"/>
                <a:gd name="T23" fmla="*/ 210 h 245"/>
                <a:gd name="T24" fmla="*/ 96 w 205"/>
                <a:gd name="T25" fmla="*/ 232 h 245"/>
                <a:gd name="T26" fmla="*/ 113 w 205"/>
                <a:gd name="T27" fmla="*/ 228 h 245"/>
                <a:gd name="T28" fmla="*/ 133 w 205"/>
                <a:gd name="T29" fmla="*/ 212 h 245"/>
                <a:gd name="T30" fmla="*/ 136 w 205"/>
                <a:gd name="T31" fmla="*/ 175 h 245"/>
                <a:gd name="T32" fmla="*/ 144 w 205"/>
                <a:gd name="T33" fmla="*/ 162 h 245"/>
                <a:gd name="T34" fmla="*/ 144 w 205"/>
                <a:gd name="T35" fmla="*/ 185 h 245"/>
                <a:gd name="T36" fmla="*/ 158 w 205"/>
                <a:gd name="T37" fmla="*/ 192 h 245"/>
                <a:gd name="T38" fmla="*/ 166 w 205"/>
                <a:gd name="T39" fmla="*/ 185 h 245"/>
                <a:gd name="T40" fmla="*/ 170 w 205"/>
                <a:gd name="T41" fmla="*/ 168 h 245"/>
                <a:gd name="T42" fmla="*/ 189 w 205"/>
                <a:gd name="T43" fmla="*/ 149 h 245"/>
                <a:gd name="T44" fmla="*/ 203 w 205"/>
                <a:gd name="T45" fmla="*/ 151 h 245"/>
                <a:gd name="T46" fmla="*/ 176 w 205"/>
                <a:gd name="T47" fmla="*/ 177 h 245"/>
                <a:gd name="T48" fmla="*/ 175 w 205"/>
                <a:gd name="T49" fmla="*/ 183 h 245"/>
                <a:gd name="T50" fmla="*/ 178 w 205"/>
                <a:gd name="T51" fmla="*/ 191 h 245"/>
                <a:gd name="T52" fmla="*/ 167 w 205"/>
                <a:gd name="T53" fmla="*/ 207 h 245"/>
                <a:gd name="T54" fmla="*/ 160 w 205"/>
                <a:gd name="T55" fmla="*/ 207 h 245"/>
                <a:gd name="T56" fmla="*/ 153 w 205"/>
                <a:gd name="T57" fmla="*/ 196 h 245"/>
                <a:gd name="T58" fmla="*/ 147 w 205"/>
                <a:gd name="T59" fmla="*/ 214 h 245"/>
                <a:gd name="T60" fmla="*/ 134 w 205"/>
                <a:gd name="T61" fmla="*/ 227 h 245"/>
                <a:gd name="T62" fmla="*/ 102 w 205"/>
                <a:gd name="T63" fmla="*/ 245 h 245"/>
                <a:gd name="T64" fmla="*/ 89 w 205"/>
                <a:gd name="T65" fmla="*/ 240 h 245"/>
                <a:gd name="T66" fmla="*/ 83 w 205"/>
                <a:gd name="T67" fmla="*/ 227 h 245"/>
                <a:gd name="T68" fmla="*/ 78 w 205"/>
                <a:gd name="T69" fmla="*/ 203 h 245"/>
                <a:gd name="T70" fmla="*/ 67 w 205"/>
                <a:gd name="T71" fmla="*/ 222 h 245"/>
                <a:gd name="T72" fmla="*/ 60 w 205"/>
                <a:gd name="T73" fmla="*/ 211 h 245"/>
                <a:gd name="T74" fmla="*/ 51 w 205"/>
                <a:gd name="T75" fmla="*/ 214 h 245"/>
                <a:gd name="T76" fmla="*/ 30 w 205"/>
                <a:gd name="T77" fmla="*/ 192 h 245"/>
                <a:gd name="T78" fmla="*/ 10 w 205"/>
                <a:gd name="T79" fmla="*/ 159 h 245"/>
                <a:gd name="T80" fmla="*/ 10 w 205"/>
                <a:gd name="T81" fmla="*/ 145 h 245"/>
                <a:gd name="T82" fmla="*/ 10 w 205"/>
                <a:gd name="T83" fmla="*/ 122 h 245"/>
                <a:gd name="T84" fmla="*/ 10 w 205"/>
                <a:gd name="T85" fmla="*/ 107 h 245"/>
                <a:gd name="T86" fmla="*/ 6 w 205"/>
                <a:gd name="T87" fmla="*/ 93 h 245"/>
                <a:gd name="T88" fmla="*/ 6 w 205"/>
                <a:gd name="T89" fmla="*/ 56 h 245"/>
                <a:gd name="T90" fmla="*/ 33 w 205"/>
                <a:gd name="T91" fmla="*/ 11 h 245"/>
                <a:gd name="T92" fmla="*/ 35 w 205"/>
                <a:gd name="T93" fmla="*/ 0 h 245"/>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205"/>
                <a:gd name="T142" fmla="*/ 0 h 245"/>
                <a:gd name="T143" fmla="*/ 205 w 205"/>
                <a:gd name="T144" fmla="*/ 245 h 245"/>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205" h="245">
                  <a:moveTo>
                    <a:pt x="35" y="0"/>
                  </a:moveTo>
                  <a:cubicBezTo>
                    <a:pt x="35" y="0"/>
                    <a:pt x="43" y="8"/>
                    <a:pt x="45" y="10"/>
                  </a:cubicBezTo>
                  <a:cubicBezTo>
                    <a:pt x="46" y="13"/>
                    <a:pt x="47" y="21"/>
                    <a:pt x="47" y="25"/>
                  </a:cubicBezTo>
                  <a:cubicBezTo>
                    <a:pt x="46" y="33"/>
                    <a:pt x="35" y="47"/>
                    <a:pt x="33" y="53"/>
                  </a:cubicBezTo>
                  <a:cubicBezTo>
                    <a:pt x="29" y="63"/>
                    <a:pt x="16" y="84"/>
                    <a:pt x="20" y="91"/>
                  </a:cubicBezTo>
                  <a:cubicBezTo>
                    <a:pt x="11" y="98"/>
                    <a:pt x="30" y="134"/>
                    <a:pt x="20" y="141"/>
                  </a:cubicBezTo>
                  <a:cubicBezTo>
                    <a:pt x="23" y="145"/>
                    <a:pt x="14" y="156"/>
                    <a:pt x="15" y="160"/>
                  </a:cubicBezTo>
                  <a:cubicBezTo>
                    <a:pt x="17" y="168"/>
                    <a:pt x="31" y="180"/>
                    <a:pt x="36" y="185"/>
                  </a:cubicBezTo>
                  <a:cubicBezTo>
                    <a:pt x="40" y="189"/>
                    <a:pt x="48" y="199"/>
                    <a:pt x="53" y="199"/>
                  </a:cubicBezTo>
                  <a:cubicBezTo>
                    <a:pt x="60" y="199"/>
                    <a:pt x="72" y="189"/>
                    <a:pt x="77" y="185"/>
                  </a:cubicBezTo>
                  <a:cubicBezTo>
                    <a:pt x="81" y="183"/>
                    <a:pt x="90" y="187"/>
                    <a:pt x="88" y="192"/>
                  </a:cubicBezTo>
                  <a:cubicBezTo>
                    <a:pt x="86" y="198"/>
                    <a:pt x="80" y="204"/>
                    <a:pt x="81" y="210"/>
                  </a:cubicBezTo>
                  <a:cubicBezTo>
                    <a:pt x="83" y="216"/>
                    <a:pt x="90" y="230"/>
                    <a:pt x="96" y="232"/>
                  </a:cubicBezTo>
                  <a:cubicBezTo>
                    <a:pt x="100" y="234"/>
                    <a:pt x="110" y="230"/>
                    <a:pt x="113" y="228"/>
                  </a:cubicBezTo>
                  <a:cubicBezTo>
                    <a:pt x="119" y="225"/>
                    <a:pt x="130" y="218"/>
                    <a:pt x="133" y="212"/>
                  </a:cubicBezTo>
                  <a:cubicBezTo>
                    <a:pt x="137" y="204"/>
                    <a:pt x="133" y="184"/>
                    <a:pt x="136" y="175"/>
                  </a:cubicBezTo>
                  <a:cubicBezTo>
                    <a:pt x="137" y="172"/>
                    <a:pt x="140" y="164"/>
                    <a:pt x="144" y="162"/>
                  </a:cubicBezTo>
                  <a:cubicBezTo>
                    <a:pt x="146" y="167"/>
                    <a:pt x="144" y="180"/>
                    <a:pt x="144" y="185"/>
                  </a:cubicBezTo>
                  <a:cubicBezTo>
                    <a:pt x="147" y="187"/>
                    <a:pt x="154" y="193"/>
                    <a:pt x="158" y="192"/>
                  </a:cubicBezTo>
                  <a:cubicBezTo>
                    <a:pt x="161" y="192"/>
                    <a:pt x="164" y="188"/>
                    <a:pt x="166" y="185"/>
                  </a:cubicBezTo>
                  <a:cubicBezTo>
                    <a:pt x="168" y="182"/>
                    <a:pt x="168" y="172"/>
                    <a:pt x="170" y="168"/>
                  </a:cubicBezTo>
                  <a:cubicBezTo>
                    <a:pt x="173" y="163"/>
                    <a:pt x="183" y="151"/>
                    <a:pt x="189" y="149"/>
                  </a:cubicBezTo>
                  <a:cubicBezTo>
                    <a:pt x="193" y="148"/>
                    <a:pt x="202" y="149"/>
                    <a:pt x="203" y="151"/>
                  </a:cubicBezTo>
                  <a:cubicBezTo>
                    <a:pt x="205" y="158"/>
                    <a:pt x="181" y="169"/>
                    <a:pt x="176" y="177"/>
                  </a:cubicBezTo>
                  <a:cubicBezTo>
                    <a:pt x="176" y="178"/>
                    <a:pt x="175" y="182"/>
                    <a:pt x="175" y="183"/>
                  </a:cubicBezTo>
                  <a:cubicBezTo>
                    <a:pt x="175" y="184"/>
                    <a:pt x="178" y="189"/>
                    <a:pt x="178" y="191"/>
                  </a:cubicBezTo>
                  <a:cubicBezTo>
                    <a:pt x="178" y="196"/>
                    <a:pt x="165" y="203"/>
                    <a:pt x="167" y="207"/>
                  </a:cubicBezTo>
                  <a:cubicBezTo>
                    <a:pt x="166" y="206"/>
                    <a:pt x="160" y="206"/>
                    <a:pt x="160" y="207"/>
                  </a:cubicBezTo>
                  <a:cubicBezTo>
                    <a:pt x="161" y="205"/>
                    <a:pt x="155" y="196"/>
                    <a:pt x="153" y="196"/>
                  </a:cubicBezTo>
                  <a:cubicBezTo>
                    <a:pt x="150" y="196"/>
                    <a:pt x="150" y="210"/>
                    <a:pt x="147" y="214"/>
                  </a:cubicBezTo>
                  <a:cubicBezTo>
                    <a:pt x="145" y="217"/>
                    <a:pt x="138" y="224"/>
                    <a:pt x="134" y="227"/>
                  </a:cubicBezTo>
                  <a:cubicBezTo>
                    <a:pt x="127" y="232"/>
                    <a:pt x="111" y="245"/>
                    <a:pt x="102" y="245"/>
                  </a:cubicBezTo>
                  <a:cubicBezTo>
                    <a:pt x="100" y="245"/>
                    <a:pt x="92" y="242"/>
                    <a:pt x="89" y="240"/>
                  </a:cubicBezTo>
                  <a:cubicBezTo>
                    <a:pt x="87" y="237"/>
                    <a:pt x="84" y="230"/>
                    <a:pt x="83" y="227"/>
                  </a:cubicBezTo>
                  <a:cubicBezTo>
                    <a:pt x="81" y="221"/>
                    <a:pt x="83" y="203"/>
                    <a:pt x="78" y="203"/>
                  </a:cubicBezTo>
                  <a:cubicBezTo>
                    <a:pt x="75" y="202"/>
                    <a:pt x="71" y="222"/>
                    <a:pt x="67" y="222"/>
                  </a:cubicBezTo>
                  <a:cubicBezTo>
                    <a:pt x="64" y="222"/>
                    <a:pt x="63" y="212"/>
                    <a:pt x="60" y="211"/>
                  </a:cubicBezTo>
                  <a:cubicBezTo>
                    <a:pt x="58" y="210"/>
                    <a:pt x="53" y="214"/>
                    <a:pt x="51" y="214"/>
                  </a:cubicBezTo>
                  <a:cubicBezTo>
                    <a:pt x="44" y="211"/>
                    <a:pt x="34" y="198"/>
                    <a:pt x="30" y="192"/>
                  </a:cubicBezTo>
                  <a:cubicBezTo>
                    <a:pt x="24" y="184"/>
                    <a:pt x="7" y="166"/>
                    <a:pt x="10" y="159"/>
                  </a:cubicBezTo>
                  <a:cubicBezTo>
                    <a:pt x="8" y="158"/>
                    <a:pt x="10" y="148"/>
                    <a:pt x="10" y="145"/>
                  </a:cubicBezTo>
                  <a:cubicBezTo>
                    <a:pt x="10" y="139"/>
                    <a:pt x="10" y="128"/>
                    <a:pt x="10" y="122"/>
                  </a:cubicBezTo>
                  <a:cubicBezTo>
                    <a:pt x="10" y="119"/>
                    <a:pt x="12" y="110"/>
                    <a:pt x="10" y="107"/>
                  </a:cubicBezTo>
                  <a:cubicBezTo>
                    <a:pt x="12" y="105"/>
                    <a:pt x="4" y="96"/>
                    <a:pt x="6" y="93"/>
                  </a:cubicBezTo>
                  <a:cubicBezTo>
                    <a:pt x="0" y="88"/>
                    <a:pt x="11" y="64"/>
                    <a:pt x="6" y="56"/>
                  </a:cubicBezTo>
                  <a:cubicBezTo>
                    <a:pt x="17" y="50"/>
                    <a:pt x="33" y="11"/>
                    <a:pt x="33" y="11"/>
                  </a:cubicBezTo>
                  <a:cubicBezTo>
                    <a:pt x="34" y="8"/>
                    <a:pt x="33" y="0"/>
                    <a:pt x="35" y="0"/>
                  </a:cubicBezTo>
                  <a:close/>
                </a:path>
              </a:pathLst>
            </a:custGeom>
            <a:solidFill>
              <a:srgbClr val="FFD8E6"/>
            </a:solidFill>
            <a:ln>
              <a:noFill/>
            </a:ln>
            <a:extLst>
              <a:ext uri="{91240B29-F687-4F45-9708-019B960494DF}">
                <a14:hiddenLine xmlns:a14="http://schemas.microsoft.com/office/drawing/2010/main" w="25400">
                  <a:solidFill>
                    <a:srgbClr val="000000"/>
                  </a:solidFill>
                  <a:round/>
                  <a:headEnd/>
                  <a:tailEnd/>
                </a14:hiddenLine>
              </a:ext>
            </a:extLst>
          </p:spPr>
          <p:txBody>
            <a:bodyPr wrap="none"/>
            <a:lstStyle/>
            <a:p>
              <a:endParaRPr lang="en-US" sz="2805"/>
            </a:p>
          </p:txBody>
        </p:sp>
        <p:sp>
          <p:nvSpPr>
            <p:cNvPr id="59498" name="Freeform 106">
              <a:extLst>
                <a:ext uri="{FF2B5EF4-FFF2-40B4-BE49-F238E27FC236}">
                  <a16:creationId xmlns:a16="http://schemas.microsoft.com/office/drawing/2014/main" id="{F46EA4D8-2EEC-8852-A0B1-A700592EEED5}"/>
                </a:ext>
              </a:extLst>
            </p:cNvPr>
            <p:cNvSpPr>
              <a:spLocks noChangeArrowheads="1"/>
            </p:cNvSpPr>
            <p:nvPr/>
          </p:nvSpPr>
          <p:spPr bwMode="auto">
            <a:xfrm>
              <a:off x="5117" y="4272"/>
              <a:ext cx="29" cy="24"/>
            </a:xfrm>
            <a:custGeom>
              <a:avLst/>
              <a:gdLst>
                <a:gd name="T0" fmla="*/ 9 w 29"/>
                <a:gd name="T1" fmla="*/ 23 h 23"/>
                <a:gd name="T2" fmla="*/ 0 w 29"/>
                <a:gd name="T3" fmla="*/ 0 h 23"/>
                <a:gd name="T4" fmla="*/ 15 w 29"/>
                <a:gd name="T5" fmla="*/ 3 h 23"/>
                <a:gd name="T6" fmla="*/ 29 w 29"/>
                <a:gd name="T7" fmla="*/ 7 h 23"/>
                <a:gd name="T8" fmla="*/ 22 w 29"/>
                <a:gd name="T9" fmla="*/ 11 h 23"/>
                <a:gd name="T10" fmla="*/ 17 w 29"/>
                <a:gd name="T11" fmla="*/ 29 h 23"/>
                <a:gd name="T12" fmla="*/ 12 w 29"/>
                <a:gd name="T13" fmla="*/ 34 h 23"/>
                <a:gd name="T14" fmla="*/ 12 w 29"/>
                <a:gd name="T15" fmla="*/ 34 h 23"/>
                <a:gd name="T16" fmla="*/ 0 60000 65536"/>
                <a:gd name="T17" fmla="*/ 0 60000 65536"/>
                <a:gd name="T18" fmla="*/ 0 60000 65536"/>
                <a:gd name="T19" fmla="*/ 0 60000 65536"/>
                <a:gd name="T20" fmla="*/ 0 60000 65536"/>
                <a:gd name="T21" fmla="*/ 0 60000 65536"/>
                <a:gd name="T22" fmla="*/ 0 60000 65536"/>
                <a:gd name="T23" fmla="*/ 0 60000 65536"/>
                <a:gd name="T24" fmla="*/ 0 w 29"/>
                <a:gd name="T25" fmla="*/ 0 h 23"/>
                <a:gd name="T26" fmla="*/ 29 w 29"/>
                <a:gd name="T27" fmla="*/ 23 h 23"/>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9" h="23">
                  <a:moveTo>
                    <a:pt x="9" y="12"/>
                  </a:moveTo>
                  <a:lnTo>
                    <a:pt x="0" y="0"/>
                  </a:lnTo>
                  <a:lnTo>
                    <a:pt x="15" y="3"/>
                  </a:lnTo>
                  <a:lnTo>
                    <a:pt x="29" y="7"/>
                  </a:lnTo>
                  <a:lnTo>
                    <a:pt x="22" y="11"/>
                  </a:lnTo>
                  <a:lnTo>
                    <a:pt x="17" y="18"/>
                  </a:lnTo>
                  <a:lnTo>
                    <a:pt x="12" y="23"/>
                  </a:lnTo>
                  <a:close/>
                </a:path>
              </a:pathLst>
            </a:custGeom>
            <a:solidFill>
              <a:srgbClr val="FF90BC"/>
            </a:solidFill>
            <a:ln>
              <a:noFill/>
            </a:ln>
            <a:extLst>
              <a:ext uri="{91240B29-F687-4F45-9708-019B960494DF}">
                <a14:hiddenLine xmlns:a14="http://schemas.microsoft.com/office/drawing/2010/main" w="25400">
                  <a:solidFill>
                    <a:srgbClr val="000000"/>
                  </a:solidFill>
                  <a:round/>
                  <a:headEnd/>
                  <a:tailEnd/>
                </a14:hiddenLine>
              </a:ext>
            </a:extLst>
          </p:spPr>
          <p:txBody>
            <a:bodyPr wrap="none"/>
            <a:lstStyle/>
            <a:p>
              <a:endParaRPr lang="en-US" sz="2805"/>
            </a:p>
          </p:txBody>
        </p:sp>
        <p:sp>
          <p:nvSpPr>
            <p:cNvPr id="59499" name="Freeform 107">
              <a:extLst>
                <a:ext uri="{FF2B5EF4-FFF2-40B4-BE49-F238E27FC236}">
                  <a16:creationId xmlns:a16="http://schemas.microsoft.com/office/drawing/2014/main" id="{808456E2-79C0-0F71-CAF9-A17CE0891388}"/>
                </a:ext>
              </a:extLst>
            </p:cNvPr>
            <p:cNvSpPr>
              <a:spLocks noChangeArrowheads="1"/>
            </p:cNvSpPr>
            <p:nvPr/>
          </p:nvSpPr>
          <p:spPr bwMode="auto">
            <a:xfrm>
              <a:off x="5214" y="4133"/>
              <a:ext cx="25" cy="20"/>
            </a:xfrm>
            <a:custGeom>
              <a:avLst/>
              <a:gdLst>
                <a:gd name="T0" fmla="*/ 18 w 25"/>
                <a:gd name="T1" fmla="*/ 20 h 20"/>
                <a:gd name="T2" fmla="*/ 7 w 25"/>
                <a:gd name="T3" fmla="*/ 17 h 20"/>
                <a:gd name="T4" fmla="*/ 1 w 25"/>
                <a:gd name="T5" fmla="*/ 4 h 20"/>
                <a:gd name="T6" fmla="*/ 25 w 25"/>
                <a:gd name="T7" fmla="*/ 8 h 20"/>
                <a:gd name="T8" fmla="*/ 24 w 25"/>
                <a:gd name="T9" fmla="*/ 8 h 20"/>
                <a:gd name="T10" fmla="*/ 17 w 25"/>
                <a:gd name="T11" fmla="*/ 13 h 20"/>
                <a:gd name="T12" fmla="*/ 15 w 25"/>
                <a:gd name="T13" fmla="*/ 15 h 20"/>
                <a:gd name="T14" fmla="*/ 13 w 25"/>
                <a:gd name="T15" fmla="*/ 17 h 20"/>
                <a:gd name="T16" fmla="*/ 16 w 25"/>
                <a:gd name="T17" fmla="*/ 20 h 20"/>
                <a:gd name="T18" fmla="*/ 17 w 25"/>
                <a:gd name="T19" fmla="*/ 20 h 20"/>
                <a:gd name="T20" fmla="*/ 18 w 25"/>
                <a:gd name="T21" fmla="*/ 20 h 20"/>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25"/>
                <a:gd name="T34" fmla="*/ 0 h 20"/>
                <a:gd name="T35" fmla="*/ 25 w 25"/>
                <a:gd name="T36" fmla="*/ 20 h 20"/>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25" h="20">
                  <a:moveTo>
                    <a:pt x="18" y="20"/>
                  </a:moveTo>
                  <a:cubicBezTo>
                    <a:pt x="18" y="20"/>
                    <a:pt x="9" y="18"/>
                    <a:pt x="7" y="17"/>
                  </a:cubicBezTo>
                  <a:cubicBezTo>
                    <a:pt x="5" y="14"/>
                    <a:pt x="0" y="6"/>
                    <a:pt x="1" y="4"/>
                  </a:cubicBezTo>
                  <a:cubicBezTo>
                    <a:pt x="4" y="0"/>
                    <a:pt x="24" y="3"/>
                    <a:pt x="25" y="8"/>
                  </a:cubicBezTo>
                  <a:cubicBezTo>
                    <a:pt x="25" y="8"/>
                    <a:pt x="24" y="8"/>
                    <a:pt x="24" y="8"/>
                  </a:cubicBezTo>
                  <a:cubicBezTo>
                    <a:pt x="23" y="9"/>
                    <a:pt x="18" y="11"/>
                    <a:pt x="17" y="13"/>
                  </a:cubicBezTo>
                  <a:cubicBezTo>
                    <a:pt x="17" y="13"/>
                    <a:pt x="15" y="14"/>
                    <a:pt x="15" y="15"/>
                  </a:cubicBezTo>
                  <a:cubicBezTo>
                    <a:pt x="15" y="15"/>
                    <a:pt x="13" y="16"/>
                    <a:pt x="13" y="17"/>
                  </a:cubicBezTo>
                  <a:cubicBezTo>
                    <a:pt x="13" y="17"/>
                    <a:pt x="15" y="20"/>
                    <a:pt x="16" y="20"/>
                  </a:cubicBezTo>
                  <a:cubicBezTo>
                    <a:pt x="17" y="20"/>
                    <a:pt x="17" y="20"/>
                    <a:pt x="17" y="20"/>
                  </a:cubicBezTo>
                  <a:cubicBezTo>
                    <a:pt x="17" y="20"/>
                    <a:pt x="18" y="20"/>
                    <a:pt x="18" y="20"/>
                  </a:cubicBezTo>
                  <a:close/>
                </a:path>
              </a:pathLst>
            </a:custGeom>
            <a:solidFill>
              <a:srgbClr val="FFD8E6"/>
            </a:solidFill>
            <a:ln>
              <a:noFill/>
            </a:ln>
            <a:extLst>
              <a:ext uri="{91240B29-F687-4F45-9708-019B960494DF}">
                <a14:hiddenLine xmlns:a14="http://schemas.microsoft.com/office/drawing/2010/main" w="25400">
                  <a:solidFill>
                    <a:srgbClr val="000000"/>
                  </a:solidFill>
                  <a:round/>
                  <a:headEnd/>
                  <a:tailEnd/>
                </a14:hiddenLine>
              </a:ext>
            </a:extLst>
          </p:spPr>
          <p:txBody>
            <a:bodyPr wrap="none"/>
            <a:lstStyle/>
            <a:p>
              <a:endParaRPr lang="en-US" sz="2805"/>
            </a:p>
          </p:txBody>
        </p:sp>
        <p:sp>
          <p:nvSpPr>
            <p:cNvPr id="59500" name="Freeform 108">
              <a:extLst>
                <a:ext uri="{FF2B5EF4-FFF2-40B4-BE49-F238E27FC236}">
                  <a16:creationId xmlns:a16="http://schemas.microsoft.com/office/drawing/2014/main" id="{FDA182CD-B937-59DA-328E-483D6C125D64}"/>
                </a:ext>
              </a:extLst>
            </p:cNvPr>
            <p:cNvSpPr>
              <a:spLocks noChangeArrowheads="1"/>
            </p:cNvSpPr>
            <p:nvPr/>
          </p:nvSpPr>
          <p:spPr bwMode="auto">
            <a:xfrm>
              <a:off x="5221" y="4137"/>
              <a:ext cx="33" cy="27"/>
            </a:xfrm>
            <a:custGeom>
              <a:avLst/>
              <a:gdLst>
                <a:gd name="T0" fmla="*/ 7 w 33"/>
                <a:gd name="T1" fmla="*/ 26 h 26"/>
                <a:gd name="T2" fmla="*/ 17 w 33"/>
                <a:gd name="T3" fmla="*/ 37 h 26"/>
                <a:gd name="T4" fmla="*/ 10 w 33"/>
                <a:gd name="T5" fmla="*/ 27 h 26"/>
                <a:gd name="T6" fmla="*/ 11 w 33"/>
                <a:gd name="T7" fmla="*/ 11 h 26"/>
                <a:gd name="T8" fmla="*/ 20 w 33"/>
                <a:gd name="T9" fmla="*/ 4 h 26"/>
                <a:gd name="T10" fmla="*/ 33 w 33"/>
                <a:gd name="T11" fmla="*/ 2 h 26"/>
                <a:gd name="T12" fmla="*/ 1 w 33"/>
                <a:gd name="T13" fmla="*/ 6 h 26"/>
                <a:gd name="T14" fmla="*/ 13 w 33"/>
                <a:gd name="T15" fmla="*/ 34 h 26"/>
                <a:gd name="T16" fmla="*/ 7 w 33"/>
                <a:gd name="T17" fmla="*/ 26 h 2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33"/>
                <a:gd name="T28" fmla="*/ 0 h 26"/>
                <a:gd name="T29" fmla="*/ 33 w 33"/>
                <a:gd name="T30" fmla="*/ 26 h 2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33" h="26">
                  <a:moveTo>
                    <a:pt x="7" y="15"/>
                  </a:moveTo>
                  <a:cubicBezTo>
                    <a:pt x="7" y="15"/>
                    <a:pt x="17" y="26"/>
                    <a:pt x="17" y="26"/>
                  </a:cubicBezTo>
                  <a:cubicBezTo>
                    <a:pt x="17" y="25"/>
                    <a:pt x="11" y="18"/>
                    <a:pt x="10" y="16"/>
                  </a:cubicBezTo>
                  <a:cubicBezTo>
                    <a:pt x="10" y="14"/>
                    <a:pt x="11" y="12"/>
                    <a:pt x="11" y="11"/>
                  </a:cubicBezTo>
                  <a:cubicBezTo>
                    <a:pt x="12" y="8"/>
                    <a:pt x="18" y="5"/>
                    <a:pt x="20" y="4"/>
                  </a:cubicBezTo>
                  <a:cubicBezTo>
                    <a:pt x="23" y="2"/>
                    <a:pt x="33" y="2"/>
                    <a:pt x="33" y="2"/>
                  </a:cubicBezTo>
                  <a:cubicBezTo>
                    <a:pt x="33" y="2"/>
                    <a:pt x="4" y="0"/>
                    <a:pt x="1" y="6"/>
                  </a:cubicBezTo>
                  <a:cubicBezTo>
                    <a:pt x="0" y="10"/>
                    <a:pt x="13" y="23"/>
                    <a:pt x="13" y="23"/>
                  </a:cubicBezTo>
                  <a:cubicBezTo>
                    <a:pt x="13" y="23"/>
                    <a:pt x="7" y="15"/>
                    <a:pt x="7" y="15"/>
                  </a:cubicBezTo>
                  <a:close/>
                </a:path>
              </a:pathLst>
            </a:custGeom>
            <a:solidFill>
              <a:srgbClr val="722900"/>
            </a:solidFill>
            <a:ln>
              <a:noFill/>
            </a:ln>
            <a:extLst>
              <a:ext uri="{91240B29-F687-4F45-9708-019B960494DF}">
                <a14:hiddenLine xmlns:a14="http://schemas.microsoft.com/office/drawing/2010/main" w="25400">
                  <a:solidFill>
                    <a:srgbClr val="000000"/>
                  </a:solidFill>
                  <a:round/>
                  <a:headEnd/>
                  <a:tailEnd/>
                </a14:hiddenLine>
              </a:ext>
            </a:extLst>
          </p:spPr>
          <p:txBody>
            <a:bodyPr wrap="none"/>
            <a:lstStyle/>
            <a:p>
              <a:endParaRPr lang="en-US" sz="2805"/>
            </a:p>
          </p:txBody>
        </p:sp>
        <p:sp>
          <p:nvSpPr>
            <p:cNvPr id="59501" name="Freeform 109">
              <a:extLst>
                <a:ext uri="{FF2B5EF4-FFF2-40B4-BE49-F238E27FC236}">
                  <a16:creationId xmlns:a16="http://schemas.microsoft.com/office/drawing/2014/main" id="{89668A89-E589-FFE2-B8FC-49244CD8A5DC}"/>
                </a:ext>
              </a:extLst>
            </p:cNvPr>
            <p:cNvSpPr>
              <a:spLocks noChangeArrowheads="1"/>
            </p:cNvSpPr>
            <p:nvPr/>
          </p:nvSpPr>
          <p:spPr bwMode="auto">
            <a:xfrm>
              <a:off x="5210" y="4084"/>
              <a:ext cx="40" cy="68"/>
            </a:xfrm>
            <a:custGeom>
              <a:avLst/>
              <a:gdLst>
                <a:gd name="T0" fmla="*/ 5 w 40"/>
                <a:gd name="T1" fmla="*/ 58 h 68"/>
                <a:gd name="T2" fmla="*/ 3 w 40"/>
                <a:gd name="T3" fmla="*/ 49 h 68"/>
                <a:gd name="T4" fmla="*/ 3 w 40"/>
                <a:gd name="T5" fmla="*/ 35 h 68"/>
                <a:gd name="T6" fmla="*/ 3 w 40"/>
                <a:gd name="T7" fmla="*/ 27 h 68"/>
                <a:gd name="T8" fmla="*/ 3 w 40"/>
                <a:gd name="T9" fmla="*/ 19 h 68"/>
                <a:gd name="T10" fmla="*/ 17 w 40"/>
                <a:gd name="T11" fmla="*/ 0 h 68"/>
                <a:gd name="T12" fmla="*/ 8 w 40"/>
                <a:gd name="T13" fmla="*/ 20 h 68"/>
                <a:gd name="T14" fmla="*/ 8 w 40"/>
                <a:gd name="T15" fmla="*/ 40 h 68"/>
                <a:gd name="T16" fmla="*/ 8 w 40"/>
                <a:gd name="T17" fmla="*/ 47 h 68"/>
                <a:gd name="T18" fmla="*/ 24 w 40"/>
                <a:gd name="T19" fmla="*/ 50 h 68"/>
                <a:gd name="T20" fmla="*/ 40 w 40"/>
                <a:gd name="T21" fmla="*/ 55 h 68"/>
                <a:gd name="T22" fmla="*/ 22 w 40"/>
                <a:gd name="T23" fmla="*/ 54 h 68"/>
                <a:gd name="T24" fmla="*/ 17 w 40"/>
                <a:gd name="T25" fmla="*/ 57 h 68"/>
                <a:gd name="T26" fmla="*/ 16 w 40"/>
                <a:gd name="T27" fmla="*/ 64 h 68"/>
                <a:gd name="T28" fmla="*/ 16 w 40"/>
                <a:gd name="T29" fmla="*/ 68 h 68"/>
                <a:gd name="T30" fmla="*/ 11 w 40"/>
                <a:gd name="T31" fmla="*/ 67 h 68"/>
                <a:gd name="T32" fmla="*/ 7 w 40"/>
                <a:gd name="T33" fmla="*/ 60 h 68"/>
                <a:gd name="T34" fmla="*/ 5 w 40"/>
                <a:gd name="T35" fmla="*/ 58 h 68"/>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40"/>
                <a:gd name="T55" fmla="*/ 0 h 68"/>
                <a:gd name="T56" fmla="*/ 40 w 40"/>
                <a:gd name="T57" fmla="*/ 68 h 68"/>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40" h="68">
                  <a:moveTo>
                    <a:pt x="5" y="58"/>
                  </a:moveTo>
                  <a:cubicBezTo>
                    <a:pt x="5" y="58"/>
                    <a:pt x="2" y="50"/>
                    <a:pt x="3" y="49"/>
                  </a:cubicBezTo>
                  <a:cubicBezTo>
                    <a:pt x="0" y="46"/>
                    <a:pt x="3" y="38"/>
                    <a:pt x="3" y="35"/>
                  </a:cubicBezTo>
                  <a:cubicBezTo>
                    <a:pt x="3" y="33"/>
                    <a:pt x="3" y="29"/>
                    <a:pt x="3" y="27"/>
                  </a:cubicBezTo>
                  <a:cubicBezTo>
                    <a:pt x="3" y="25"/>
                    <a:pt x="4" y="21"/>
                    <a:pt x="3" y="19"/>
                  </a:cubicBezTo>
                  <a:cubicBezTo>
                    <a:pt x="8" y="16"/>
                    <a:pt x="17" y="0"/>
                    <a:pt x="17" y="0"/>
                  </a:cubicBezTo>
                  <a:cubicBezTo>
                    <a:pt x="18" y="1"/>
                    <a:pt x="10" y="15"/>
                    <a:pt x="8" y="20"/>
                  </a:cubicBezTo>
                  <a:cubicBezTo>
                    <a:pt x="8" y="25"/>
                    <a:pt x="5" y="36"/>
                    <a:pt x="8" y="40"/>
                  </a:cubicBezTo>
                  <a:cubicBezTo>
                    <a:pt x="7" y="41"/>
                    <a:pt x="8" y="45"/>
                    <a:pt x="8" y="47"/>
                  </a:cubicBezTo>
                  <a:cubicBezTo>
                    <a:pt x="11" y="48"/>
                    <a:pt x="21" y="49"/>
                    <a:pt x="24" y="50"/>
                  </a:cubicBezTo>
                  <a:cubicBezTo>
                    <a:pt x="27" y="50"/>
                    <a:pt x="40" y="54"/>
                    <a:pt x="40" y="55"/>
                  </a:cubicBezTo>
                  <a:cubicBezTo>
                    <a:pt x="40" y="55"/>
                    <a:pt x="25" y="53"/>
                    <a:pt x="22" y="54"/>
                  </a:cubicBezTo>
                  <a:cubicBezTo>
                    <a:pt x="21" y="54"/>
                    <a:pt x="17" y="56"/>
                    <a:pt x="17" y="57"/>
                  </a:cubicBezTo>
                  <a:cubicBezTo>
                    <a:pt x="17" y="58"/>
                    <a:pt x="15" y="62"/>
                    <a:pt x="16" y="64"/>
                  </a:cubicBezTo>
                  <a:cubicBezTo>
                    <a:pt x="15" y="64"/>
                    <a:pt x="16" y="68"/>
                    <a:pt x="16" y="68"/>
                  </a:cubicBezTo>
                  <a:cubicBezTo>
                    <a:pt x="16" y="68"/>
                    <a:pt x="12" y="67"/>
                    <a:pt x="11" y="67"/>
                  </a:cubicBezTo>
                  <a:cubicBezTo>
                    <a:pt x="11" y="66"/>
                    <a:pt x="7" y="60"/>
                    <a:pt x="7" y="60"/>
                  </a:cubicBezTo>
                  <a:cubicBezTo>
                    <a:pt x="7" y="60"/>
                    <a:pt x="5" y="59"/>
                    <a:pt x="5" y="58"/>
                  </a:cubicBezTo>
                  <a:close/>
                </a:path>
              </a:pathLst>
            </a:custGeom>
            <a:solidFill>
              <a:srgbClr val="FFCBD9"/>
            </a:solidFill>
            <a:ln>
              <a:noFill/>
            </a:ln>
            <a:extLst>
              <a:ext uri="{91240B29-F687-4F45-9708-019B960494DF}">
                <a14:hiddenLine xmlns:a14="http://schemas.microsoft.com/office/drawing/2010/main" w="25400">
                  <a:solidFill>
                    <a:srgbClr val="000000"/>
                  </a:solidFill>
                  <a:round/>
                  <a:headEnd/>
                  <a:tailEnd/>
                </a14:hiddenLine>
              </a:ext>
            </a:extLst>
          </p:spPr>
          <p:txBody>
            <a:bodyPr wrap="none"/>
            <a:lstStyle/>
            <a:p>
              <a:endParaRPr lang="en-US" sz="2805"/>
            </a:p>
          </p:txBody>
        </p:sp>
        <p:sp>
          <p:nvSpPr>
            <p:cNvPr id="59502" name="Freeform 110">
              <a:extLst>
                <a:ext uri="{FF2B5EF4-FFF2-40B4-BE49-F238E27FC236}">
                  <a16:creationId xmlns:a16="http://schemas.microsoft.com/office/drawing/2014/main" id="{9ED4926E-64F2-D041-FB71-A9795D90BD26}"/>
                </a:ext>
              </a:extLst>
            </p:cNvPr>
            <p:cNvSpPr>
              <a:spLocks noChangeArrowheads="1"/>
            </p:cNvSpPr>
            <p:nvPr/>
          </p:nvSpPr>
          <p:spPr bwMode="auto">
            <a:xfrm>
              <a:off x="5215" y="4082"/>
              <a:ext cx="41" cy="59"/>
            </a:xfrm>
            <a:custGeom>
              <a:avLst/>
              <a:gdLst>
                <a:gd name="T0" fmla="*/ 12 w 40"/>
                <a:gd name="T1" fmla="*/ 4 h 60"/>
                <a:gd name="T2" fmla="*/ 19 w 40"/>
                <a:gd name="T3" fmla="*/ 1 h 60"/>
                <a:gd name="T4" fmla="*/ 39 w 40"/>
                <a:gd name="T5" fmla="*/ 1 h 60"/>
                <a:gd name="T6" fmla="*/ 35 w 40"/>
                <a:gd name="T7" fmla="*/ 2 h 60"/>
                <a:gd name="T8" fmla="*/ 16 w 40"/>
                <a:gd name="T9" fmla="*/ 5 h 60"/>
                <a:gd name="T10" fmla="*/ 13 w 40"/>
                <a:gd name="T11" fmla="*/ 11 h 60"/>
                <a:gd name="T12" fmla="*/ 34 w 40"/>
                <a:gd name="T13" fmla="*/ 13 h 60"/>
                <a:gd name="T14" fmla="*/ 44 w 40"/>
                <a:gd name="T15" fmla="*/ 17 h 60"/>
                <a:gd name="T16" fmla="*/ 45 w 40"/>
                <a:gd name="T17" fmla="*/ 19 h 60"/>
                <a:gd name="T18" fmla="*/ 42 w 40"/>
                <a:gd name="T19" fmla="*/ 17 h 60"/>
                <a:gd name="T20" fmla="*/ 32 w 40"/>
                <a:gd name="T21" fmla="*/ 17 h 60"/>
                <a:gd name="T22" fmla="*/ 16 w 40"/>
                <a:gd name="T23" fmla="*/ 21 h 60"/>
                <a:gd name="T24" fmla="*/ 17 w 40"/>
                <a:gd name="T25" fmla="*/ 26 h 60"/>
                <a:gd name="T26" fmla="*/ 35 w 40"/>
                <a:gd name="T27" fmla="*/ 28 h 60"/>
                <a:gd name="T28" fmla="*/ 34 w 40"/>
                <a:gd name="T29" fmla="*/ 30 h 60"/>
                <a:gd name="T30" fmla="*/ 17 w 40"/>
                <a:gd name="T31" fmla="*/ 30 h 60"/>
                <a:gd name="T32" fmla="*/ 48 w 40"/>
                <a:gd name="T33" fmla="*/ 45 h 60"/>
                <a:gd name="T34" fmla="*/ 50 w 40"/>
                <a:gd name="T35" fmla="*/ 48 h 60"/>
                <a:gd name="T36" fmla="*/ 45 w 40"/>
                <a:gd name="T37" fmla="*/ 47 h 60"/>
                <a:gd name="T38" fmla="*/ 39 w 40"/>
                <a:gd name="T39" fmla="*/ 44 h 60"/>
                <a:gd name="T40" fmla="*/ 9 w 40"/>
                <a:gd name="T41" fmla="*/ 41 h 60"/>
                <a:gd name="T42" fmla="*/ 0 w 40"/>
                <a:gd name="T43" fmla="*/ 38 h 60"/>
                <a:gd name="T44" fmla="*/ 0 w 40"/>
                <a:gd name="T45" fmla="*/ 30 h 60"/>
                <a:gd name="T46" fmla="*/ 0 w 40"/>
                <a:gd name="T47" fmla="*/ 28 h 60"/>
                <a:gd name="T48" fmla="*/ 12 w 40"/>
                <a:gd name="T49" fmla="*/ 6 h 60"/>
                <a:gd name="T50" fmla="*/ 12 w 40"/>
                <a:gd name="T51" fmla="*/ 4 h 60"/>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40"/>
                <a:gd name="T79" fmla="*/ 0 h 60"/>
                <a:gd name="T80" fmla="*/ 40 w 40"/>
                <a:gd name="T81" fmla="*/ 60 h 60"/>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40" h="60">
                  <a:moveTo>
                    <a:pt x="12" y="4"/>
                  </a:moveTo>
                  <a:cubicBezTo>
                    <a:pt x="12" y="4"/>
                    <a:pt x="17" y="1"/>
                    <a:pt x="19" y="1"/>
                  </a:cubicBezTo>
                  <a:cubicBezTo>
                    <a:pt x="21" y="0"/>
                    <a:pt x="28" y="1"/>
                    <a:pt x="28" y="1"/>
                  </a:cubicBezTo>
                  <a:cubicBezTo>
                    <a:pt x="28" y="1"/>
                    <a:pt x="25" y="2"/>
                    <a:pt x="24" y="2"/>
                  </a:cubicBezTo>
                  <a:cubicBezTo>
                    <a:pt x="23" y="3"/>
                    <a:pt x="17" y="4"/>
                    <a:pt x="16" y="5"/>
                  </a:cubicBezTo>
                  <a:cubicBezTo>
                    <a:pt x="15" y="6"/>
                    <a:pt x="13" y="10"/>
                    <a:pt x="13" y="11"/>
                  </a:cubicBezTo>
                  <a:cubicBezTo>
                    <a:pt x="14" y="13"/>
                    <a:pt x="21" y="12"/>
                    <a:pt x="23" y="13"/>
                  </a:cubicBezTo>
                  <a:cubicBezTo>
                    <a:pt x="25" y="13"/>
                    <a:pt x="31" y="15"/>
                    <a:pt x="33" y="17"/>
                  </a:cubicBezTo>
                  <a:cubicBezTo>
                    <a:pt x="34" y="18"/>
                    <a:pt x="34" y="19"/>
                    <a:pt x="34" y="19"/>
                  </a:cubicBezTo>
                  <a:cubicBezTo>
                    <a:pt x="34" y="19"/>
                    <a:pt x="31" y="18"/>
                    <a:pt x="31" y="17"/>
                  </a:cubicBezTo>
                  <a:cubicBezTo>
                    <a:pt x="31" y="19"/>
                    <a:pt x="21" y="19"/>
                    <a:pt x="21" y="17"/>
                  </a:cubicBezTo>
                  <a:cubicBezTo>
                    <a:pt x="21" y="18"/>
                    <a:pt x="16" y="19"/>
                    <a:pt x="16" y="21"/>
                  </a:cubicBezTo>
                  <a:cubicBezTo>
                    <a:pt x="16" y="22"/>
                    <a:pt x="17" y="25"/>
                    <a:pt x="17" y="26"/>
                  </a:cubicBezTo>
                  <a:cubicBezTo>
                    <a:pt x="19" y="27"/>
                    <a:pt x="24" y="26"/>
                    <a:pt x="24" y="28"/>
                  </a:cubicBezTo>
                  <a:cubicBezTo>
                    <a:pt x="24" y="29"/>
                    <a:pt x="23" y="30"/>
                    <a:pt x="23" y="31"/>
                  </a:cubicBezTo>
                  <a:cubicBezTo>
                    <a:pt x="22" y="32"/>
                    <a:pt x="17" y="36"/>
                    <a:pt x="17" y="38"/>
                  </a:cubicBezTo>
                  <a:cubicBezTo>
                    <a:pt x="17" y="44"/>
                    <a:pt x="33" y="52"/>
                    <a:pt x="37" y="56"/>
                  </a:cubicBezTo>
                  <a:cubicBezTo>
                    <a:pt x="38" y="57"/>
                    <a:pt x="40" y="58"/>
                    <a:pt x="39" y="59"/>
                  </a:cubicBezTo>
                  <a:cubicBezTo>
                    <a:pt x="39" y="60"/>
                    <a:pt x="35" y="58"/>
                    <a:pt x="34" y="58"/>
                  </a:cubicBezTo>
                  <a:cubicBezTo>
                    <a:pt x="32" y="58"/>
                    <a:pt x="29" y="55"/>
                    <a:pt x="28" y="55"/>
                  </a:cubicBezTo>
                  <a:cubicBezTo>
                    <a:pt x="23" y="53"/>
                    <a:pt x="13" y="52"/>
                    <a:pt x="9" y="52"/>
                  </a:cubicBezTo>
                  <a:cubicBezTo>
                    <a:pt x="7" y="52"/>
                    <a:pt x="0" y="49"/>
                    <a:pt x="0" y="49"/>
                  </a:cubicBezTo>
                  <a:cubicBezTo>
                    <a:pt x="0" y="49"/>
                    <a:pt x="2" y="40"/>
                    <a:pt x="0" y="38"/>
                  </a:cubicBezTo>
                  <a:cubicBezTo>
                    <a:pt x="2" y="37"/>
                    <a:pt x="0" y="30"/>
                    <a:pt x="0" y="28"/>
                  </a:cubicBezTo>
                  <a:cubicBezTo>
                    <a:pt x="3" y="22"/>
                    <a:pt x="12" y="6"/>
                    <a:pt x="12" y="6"/>
                  </a:cubicBezTo>
                  <a:cubicBezTo>
                    <a:pt x="12" y="5"/>
                    <a:pt x="12" y="4"/>
                    <a:pt x="12" y="4"/>
                  </a:cubicBezTo>
                  <a:close/>
                </a:path>
              </a:pathLst>
            </a:custGeom>
            <a:solidFill>
              <a:srgbClr val="FFD8E6"/>
            </a:solidFill>
            <a:ln>
              <a:noFill/>
            </a:ln>
            <a:extLst>
              <a:ext uri="{91240B29-F687-4F45-9708-019B960494DF}">
                <a14:hiddenLine xmlns:a14="http://schemas.microsoft.com/office/drawing/2010/main" w="25400">
                  <a:solidFill>
                    <a:srgbClr val="000000"/>
                  </a:solidFill>
                  <a:round/>
                  <a:headEnd/>
                  <a:tailEnd/>
                </a14:hiddenLine>
              </a:ext>
            </a:extLst>
          </p:spPr>
          <p:txBody>
            <a:bodyPr wrap="none"/>
            <a:lstStyle/>
            <a:p>
              <a:endParaRPr lang="en-US" sz="2805"/>
            </a:p>
          </p:txBody>
        </p:sp>
        <p:sp>
          <p:nvSpPr>
            <p:cNvPr id="59503" name="Freeform 111">
              <a:extLst>
                <a:ext uri="{FF2B5EF4-FFF2-40B4-BE49-F238E27FC236}">
                  <a16:creationId xmlns:a16="http://schemas.microsoft.com/office/drawing/2014/main" id="{F65B44EE-4CFF-84A8-18A1-EBEAFBA0F6CF}"/>
                </a:ext>
              </a:extLst>
            </p:cNvPr>
            <p:cNvSpPr>
              <a:spLocks noChangeArrowheads="1"/>
            </p:cNvSpPr>
            <p:nvPr/>
          </p:nvSpPr>
          <p:spPr bwMode="auto">
            <a:xfrm>
              <a:off x="5173" y="4035"/>
              <a:ext cx="58" cy="52"/>
            </a:xfrm>
            <a:custGeom>
              <a:avLst/>
              <a:gdLst>
                <a:gd name="T0" fmla="*/ 0 w 58"/>
                <a:gd name="T1" fmla="*/ 12 h 52"/>
                <a:gd name="T2" fmla="*/ 4 w 58"/>
                <a:gd name="T3" fmla="*/ 21 h 52"/>
                <a:gd name="T4" fmla="*/ 10 w 58"/>
                <a:gd name="T5" fmla="*/ 17 h 52"/>
                <a:gd name="T6" fmla="*/ 26 w 58"/>
                <a:gd name="T7" fmla="*/ 20 h 52"/>
                <a:gd name="T8" fmla="*/ 34 w 58"/>
                <a:gd name="T9" fmla="*/ 26 h 52"/>
                <a:gd name="T10" fmla="*/ 35 w 58"/>
                <a:gd name="T11" fmla="*/ 38 h 52"/>
                <a:gd name="T12" fmla="*/ 34 w 58"/>
                <a:gd name="T13" fmla="*/ 52 h 52"/>
                <a:gd name="T14" fmla="*/ 44 w 58"/>
                <a:gd name="T15" fmla="*/ 36 h 52"/>
                <a:gd name="T16" fmla="*/ 47 w 58"/>
                <a:gd name="T17" fmla="*/ 17 h 52"/>
                <a:gd name="T18" fmla="*/ 51 w 58"/>
                <a:gd name="T19" fmla="*/ 17 h 52"/>
                <a:gd name="T20" fmla="*/ 57 w 58"/>
                <a:gd name="T21" fmla="*/ 18 h 52"/>
                <a:gd name="T22" fmla="*/ 47 w 58"/>
                <a:gd name="T23" fmla="*/ 7 h 52"/>
                <a:gd name="T24" fmla="*/ 39 w 58"/>
                <a:gd name="T25" fmla="*/ 2 h 52"/>
                <a:gd name="T26" fmla="*/ 4 w 58"/>
                <a:gd name="T27" fmla="*/ 4 h 52"/>
                <a:gd name="T28" fmla="*/ 0 w 58"/>
                <a:gd name="T29" fmla="*/ 12 h 52"/>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58"/>
                <a:gd name="T46" fmla="*/ 0 h 52"/>
                <a:gd name="T47" fmla="*/ 58 w 58"/>
                <a:gd name="T48" fmla="*/ 52 h 52"/>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58" h="52">
                  <a:moveTo>
                    <a:pt x="0" y="12"/>
                  </a:moveTo>
                  <a:cubicBezTo>
                    <a:pt x="0" y="12"/>
                    <a:pt x="2" y="20"/>
                    <a:pt x="4" y="21"/>
                  </a:cubicBezTo>
                  <a:cubicBezTo>
                    <a:pt x="5" y="21"/>
                    <a:pt x="9" y="17"/>
                    <a:pt x="10" y="17"/>
                  </a:cubicBezTo>
                  <a:cubicBezTo>
                    <a:pt x="14" y="16"/>
                    <a:pt x="23" y="18"/>
                    <a:pt x="26" y="20"/>
                  </a:cubicBezTo>
                  <a:cubicBezTo>
                    <a:pt x="29" y="21"/>
                    <a:pt x="33" y="24"/>
                    <a:pt x="34" y="26"/>
                  </a:cubicBezTo>
                  <a:cubicBezTo>
                    <a:pt x="36" y="29"/>
                    <a:pt x="35" y="35"/>
                    <a:pt x="35" y="38"/>
                  </a:cubicBezTo>
                  <a:cubicBezTo>
                    <a:pt x="36" y="41"/>
                    <a:pt x="32" y="51"/>
                    <a:pt x="34" y="52"/>
                  </a:cubicBezTo>
                  <a:cubicBezTo>
                    <a:pt x="36" y="52"/>
                    <a:pt x="42" y="40"/>
                    <a:pt x="44" y="36"/>
                  </a:cubicBezTo>
                  <a:cubicBezTo>
                    <a:pt x="46" y="32"/>
                    <a:pt x="44" y="21"/>
                    <a:pt x="47" y="17"/>
                  </a:cubicBezTo>
                  <a:cubicBezTo>
                    <a:pt x="48" y="16"/>
                    <a:pt x="50" y="17"/>
                    <a:pt x="51" y="17"/>
                  </a:cubicBezTo>
                  <a:cubicBezTo>
                    <a:pt x="53" y="17"/>
                    <a:pt x="57" y="19"/>
                    <a:pt x="57" y="18"/>
                  </a:cubicBezTo>
                  <a:cubicBezTo>
                    <a:pt x="58" y="16"/>
                    <a:pt x="49" y="9"/>
                    <a:pt x="47" y="7"/>
                  </a:cubicBezTo>
                  <a:cubicBezTo>
                    <a:pt x="45" y="5"/>
                    <a:pt x="41" y="2"/>
                    <a:pt x="39" y="2"/>
                  </a:cubicBezTo>
                  <a:cubicBezTo>
                    <a:pt x="30" y="0"/>
                    <a:pt x="4" y="4"/>
                    <a:pt x="4" y="4"/>
                  </a:cubicBezTo>
                  <a:cubicBezTo>
                    <a:pt x="2" y="5"/>
                    <a:pt x="0" y="10"/>
                    <a:pt x="0" y="12"/>
                  </a:cubicBezTo>
                  <a:close/>
                </a:path>
              </a:pathLst>
            </a:custGeom>
            <a:solidFill>
              <a:srgbClr val="FFD8E6"/>
            </a:solidFill>
            <a:ln>
              <a:noFill/>
            </a:ln>
            <a:extLst>
              <a:ext uri="{91240B29-F687-4F45-9708-019B960494DF}">
                <a14:hiddenLine xmlns:a14="http://schemas.microsoft.com/office/drawing/2010/main" w="25400">
                  <a:solidFill>
                    <a:srgbClr val="000000"/>
                  </a:solidFill>
                  <a:round/>
                  <a:headEnd/>
                  <a:tailEnd/>
                </a14:hiddenLine>
              </a:ext>
            </a:extLst>
          </p:spPr>
          <p:txBody>
            <a:bodyPr wrap="none"/>
            <a:lstStyle/>
            <a:p>
              <a:endParaRPr lang="en-US" sz="2805"/>
            </a:p>
          </p:txBody>
        </p:sp>
        <p:sp>
          <p:nvSpPr>
            <p:cNvPr id="59504" name="Freeform 112">
              <a:extLst>
                <a:ext uri="{FF2B5EF4-FFF2-40B4-BE49-F238E27FC236}">
                  <a16:creationId xmlns:a16="http://schemas.microsoft.com/office/drawing/2014/main" id="{C8D4DFED-AE32-4128-2DEE-12DBD09324E3}"/>
                </a:ext>
              </a:extLst>
            </p:cNvPr>
            <p:cNvSpPr>
              <a:spLocks noChangeArrowheads="1"/>
            </p:cNvSpPr>
            <p:nvPr/>
          </p:nvSpPr>
          <p:spPr bwMode="auto">
            <a:xfrm>
              <a:off x="5173" y="4030"/>
              <a:ext cx="46" cy="45"/>
            </a:xfrm>
            <a:custGeom>
              <a:avLst/>
              <a:gdLst>
                <a:gd name="T0" fmla="*/ 2 w 46"/>
                <a:gd name="T1" fmla="*/ 1 h 45"/>
                <a:gd name="T2" fmla="*/ 18 w 46"/>
                <a:gd name="T3" fmla="*/ 1 h 45"/>
                <a:gd name="T4" fmla="*/ 31 w 46"/>
                <a:gd name="T5" fmla="*/ 4 h 45"/>
                <a:gd name="T6" fmla="*/ 42 w 46"/>
                <a:gd name="T7" fmla="*/ 9 h 45"/>
                <a:gd name="T8" fmla="*/ 44 w 46"/>
                <a:gd name="T9" fmla="*/ 31 h 45"/>
                <a:gd name="T10" fmla="*/ 37 w 46"/>
                <a:gd name="T11" fmla="*/ 45 h 45"/>
                <a:gd name="T12" fmla="*/ 37 w 46"/>
                <a:gd name="T13" fmla="*/ 31 h 45"/>
                <a:gd name="T14" fmla="*/ 34 w 46"/>
                <a:gd name="T15" fmla="*/ 12 h 45"/>
                <a:gd name="T16" fmla="*/ 29 w 46"/>
                <a:gd name="T17" fmla="*/ 10 h 45"/>
                <a:gd name="T18" fmla="*/ 32 w 46"/>
                <a:gd name="T19" fmla="*/ 23 h 45"/>
                <a:gd name="T20" fmla="*/ 18 w 46"/>
                <a:gd name="T21" fmla="*/ 14 h 45"/>
                <a:gd name="T22" fmla="*/ 9 w 46"/>
                <a:gd name="T23" fmla="*/ 13 h 45"/>
                <a:gd name="T24" fmla="*/ 4 w 46"/>
                <a:gd name="T25" fmla="*/ 18 h 45"/>
                <a:gd name="T26" fmla="*/ 0 w 46"/>
                <a:gd name="T27" fmla="*/ 18 h 45"/>
                <a:gd name="T28" fmla="*/ 0 w 46"/>
                <a:gd name="T29" fmla="*/ 4 h 45"/>
                <a:gd name="T30" fmla="*/ 0 w 46"/>
                <a:gd name="T31" fmla="*/ 1 h 45"/>
                <a:gd name="T32" fmla="*/ 13 w 46"/>
                <a:gd name="T33" fmla="*/ 1 h 45"/>
                <a:gd name="T34" fmla="*/ 2 w 46"/>
                <a:gd name="T35" fmla="*/ 1 h 45"/>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46"/>
                <a:gd name="T55" fmla="*/ 0 h 45"/>
                <a:gd name="T56" fmla="*/ 46 w 46"/>
                <a:gd name="T57" fmla="*/ 45 h 45"/>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46" h="45">
                  <a:moveTo>
                    <a:pt x="2" y="1"/>
                  </a:moveTo>
                  <a:cubicBezTo>
                    <a:pt x="2" y="1"/>
                    <a:pt x="14" y="0"/>
                    <a:pt x="18" y="1"/>
                  </a:cubicBezTo>
                  <a:cubicBezTo>
                    <a:pt x="21" y="1"/>
                    <a:pt x="29" y="3"/>
                    <a:pt x="31" y="4"/>
                  </a:cubicBezTo>
                  <a:cubicBezTo>
                    <a:pt x="34" y="4"/>
                    <a:pt x="41" y="6"/>
                    <a:pt x="42" y="9"/>
                  </a:cubicBezTo>
                  <a:cubicBezTo>
                    <a:pt x="46" y="13"/>
                    <a:pt x="44" y="26"/>
                    <a:pt x="44" y="31"/>
                  </a:cubicBezTo>
                  <a:cubicBezTo>
                    <a:pt x="42" y="35"/>
                    <a:pt x="36" y="43"/>
                    <a:pt x="37" y="45"/>
                  </a:cubicBezTo>
                  <a:cubicBezTo>
                    <a:pt x="41" y="43"/>
                    <a:pt x="41" y="33"/>
                    <a:pt x="37" y="31"/>
                  </a:cubicBezTo>
                  <a:cubicBezTo>
                    <a:pt x="41" y="28"/>
                    <a:pt x="38" y="15"/>
                    <a:pt x="34" y="12"/>
                  </a:cubicBezTo>
                  <a:cubicBezTo>
                    <a:pt x="33" y="10"/>
                    <a:pt x="29" y="9"/>
                    <a:pt x="29" y="10"/>
                  </a:cubicBezTo>
                  <a:cubicBezTo>
                    <a:pt x="26" y="12"/>
                    <a:pt x="34" y="22"/>
                    <a:pt x="32" y="23"/>
                  </a:cubicBezTo>
                  <a:cubicBezTo>
                    <a:pt x="30" y="26"/>
                    <a:pt x="22" y="15"/>
                    <a:pt x="18" y="14"/>
                  </a:cubicBezTo>
                  <a:cubicBezTo>
                    <a:pt x="16" y="13"/>
                    <a:pt x="11" y="13"/>
                    <a:pt x="9" y="13"/>
                  </a:cubicBezTo>
                  <a:cubicBezTo>
                    <a:pt x="8" y="13"/>
                    <a:pt x="4" y="16"/>
                    <a:pt x="4" y="18"/>
                  </a:cubicBezTo>
                  <a:cubicBezTo>
                    <a:pt x="4" y="17"/>
                    <a:pt x="2" y="18"/>
                    <a:pt x="0" y="18"/>
                  </a:cubicBezTo>
                  <a:cubicBezTo>
                    <a:pt x="0" y="14"/>
                    <a:pt x="0" y="8"/>
                    <a:pt x="0" y="4"/>
                  </a:cubicBezTo>
                  <a:cubicBezTo>
                    <a:pt x="0" y="4"/>
                    <a:pt x="0" y="2"/>
                    <a:pt x="0" y="1"/>
                  </a:cubicBezTo>
                  <a:cubicBezTo>
                    <a:pt x="4" y="1"/>
                    <a:pt x="13" y="1"/>
                    <a:pt x="13" y="1"/>
                  </a:cubicBezTo>
                  <a:cubicBezTo>
                    <a:pt x="13" y="1"/>
                    <a:pt x="2" y="1"/>
                    <a:pt x="2" y="1"/>
                  </a:cubicBezTo>
                  <a:close/>
                </a:path>
              </a:pathLst>
            </a:custGeom>
            <a:solidFill>
              <a:srgbClr val="FFCBD9"/>
            </a:solidFill>
            <a:ln>
              <a:noFill/>
            </a:ln>
            <a:extLst>
              <a:ext uri="{91240B29-F687-4F45-9708-019B960494DF}">
                <a14:hiddenLine xmlns:a14="http://schemas.microsoft.com/office/drawing/2010/main" w="25400">
                  <a:solidFill>
                    <a:srgbClr val="000000"/>
                  </a:solidFill>
                  <a:round/>
                  <a:headEnd/>
                  <a:tailEnd/>
                </a14:hiddenLine>
              </a:ext>
            </a:extLst>
          </p:spPr>
          <p:txBody>
            <a:bodyPr wrap="none"/>
            <a:lstStyle/>
            <a:p>
              <a:endParaRPr lang="en-US" sz="2805"/>
            </a:p>
          </p:txBody>
        </p:sp>
        <p:sp>
          <p:nvSpPr>
            <p:cNvPr id="59505" name="Freeform 113">
              <a:extLst>
                <a:ext uri="{FF2B5EF4-FFF2-40B4-BE49-F238E27FC236}">
                  <a16:creationId xmlns:a16="http://schemas.microsoft.com/office/drawing/2014/main" id="{1C8C5923-4BCA-D67B-7DBF-9E6C661D0194}"/>
                </a:ext>
              </a:extLst>
            </p:cNvPr>
            <p:cNvSpPr>
              <a:spLocks noChangeArrowheads="1"/>
            </p:cNvSpPr>
            <p:nvPr/>
          </p:nvSpPr>
          <p:spPr bwMode="auto">
            <a:xfrm>
              <a:off x="5136" y="4111"/>
              <a:ext cx="33" cy="88"/>
            </a:xfrm>
            <a:custGeom>
              <a:avLst/>
              <a:gdLst>
                <a:gd name="T0" fmla="*/ 0 w 33"/>
                <a:gd name="T1" fmla="*/ 0 h 88"/>
                <a:gd name="T2" fmla="*/ 8 w 33"/>
                <a:gd name="T3" fmla="*/ 28 h 88"/>
                <a:gd name="T4" fmla="*/ 31 w 33"/>
                <a:gd name="T5" fmla="*/ 88 h 88"/>
                <a:gd name="T6" fmla="*/ 30 w 33"/>
                <a:gd name="T7" fmla="*/ 85 h 88"/>
                <a:gd name="T8" fmla="*/ 22 w 33"/>
                <a:gd name="T9" fmla="*/ 82 h 88"/>
                <a:gd name="T10" fmla="*/ 13 w 33"/>
                <a:gd name="T11" fmla="*/ 56 h 88"/>
                <a:gd name="T12" fmla="*/ 0 w 33"/>
                <a:gd name="T13" fmla="*/ 2 h 88"/>
                <a:gd name="T14" fmla="*/ 0 w 33"/>
                <a:gd name="T15" fmla="*/ 0 h 88"/>
                <a:gd name="T16" fmla="*/ 0 60000 65536"/>
                <a:gd name="T17" fmla="*/ 0 60000 65536"/>
                <a:gd name="T18" fmla="*/ 0 60000 65536"/>
                <a:gd name="T19" fmla="*/ 0 60000 65536"/>
                <a:gd name="T20" fmla="*/ 0 60000 65536"/>
                <a:gd name="T21" fmla="*/ 0 60000 65536"/>
                <a:gd name="T22" fmla="*/ 0 60000 65536"/>
                <a:gd name="T23" fmla="*/ 0 60000 65536"/>
                <a:gd name="T24" fmla="*/ 0 w 33"/>
                <a:gd name="T25" fmla="*/ 0 h 88"/>
                <a:gd name="T26" fmla="*/ 33 w 33"/>
                <a:gd name="T27" fmla="*/ 88 h 8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3" h="88">
                  <a:moveTo>
                    <a:pt x="0" y="0"/>
                  </a:moveTo>
                  <a:cubicBezTo>
                    <a:pt x="0" y="0"/>
                    <a:pt x="7" y="22"/>
                    <a:pt x="8" y="28"/>
                  </a:cubicBezTo>
                  <a:cubicBezTo>
                    <a:pt x="14" y="43"/>
                    <a:pt x="33" y="87"/>
                    <a:pt x="31" y="88"/>
                  </a:cubicBezTo>
                  <a:cubicBezTo>
                    <a:pt x="31" y="88"/>
                    <a:pt x="30" y="85"/>
                    <a:pt x="30" y="85"/>
                  </a:cubicBezTo>
                  <a:cubicBezTo>
                    <a:pt x="28" y="84"/>
                    <a:pt x="24" y="83"/>
                    <a:pt x="22" y="82"/>
                  </a:cubicBezTo>
                  <a:cubicBezTo>
                    <a:pt x="18" y="77"/>
                    <a:pt x="15" y="61"/>
                    <a:pt x="13" y="56"/>
                  </a:cubicBezTo>
                  <a:cubicBezTo>
                    <a:pt x="9" y="42"/>
                    <a:pt x="0" y="2"/>
                    <a:pt x="0" y="2"/>
                  </a:cubicBezTo>
                  <a:cubicBezTo>
                    <a:pt x="0" y="2"/>
                    <a:pt x="0" y="0"/>
                    <a:pt x="0" y="0"/>
                  </a:cubicBezTo>
                  <a:close/>
                </a:path>
              </a:pathLst>
            </a:custGeom>
            <a:solidFill>
              <a:srgbClr val="FFCBD9"/>
            </a:solidFill>
            <a:ln>
              <a:noFill/>
            </a:ln>
            <a:extLst>
              <a:ext uri="{91240B29-F687-4F45-9708-019B960494DF}">
                <a14:hiddenLine xmlns:a14="http://schemas.microsoft.com/office/drawing/2010/main" w="25400">
                  <a:solidFill>
                    <a:srgbClr val="000000"/>
                  </a:solidFill>
                  <a:round/>
                  <a:headEnd/>
                  <a:tailEnd/>
                </a14:hiddenLine>
              </a:ext>
            </a:extLst>
          </p:spPr>
          <p:txBody>
            <a:bodyPr wrap="none"/>
            <a:lstStyle/>
            <a:p>
              <a:endParaRPr lang="en-US" sz="2805"/>
            </a:p>
          </p:txBody>
        </p:sp>
        <p:sp>
          <p:nvSpPr>
            <p:cNvPr id="59506" name="Freeform 114">
              <a:extLst>
                <a:ext uri="{FF2B5EF4-FFF2-40B4-BE49-F238E27FC236}">
                  <a16:creationId xmlns:a16="http://schemas.microsoft.com/office/drawing/2014/main" id="{49954280-0B3D-3C5C-FD20-27ADB47573BF}"/>
                </a:ext>
              </a:extLst>
            </p:cNvPr>
            <p:cNvSpPr>
              <a:spLocks noChangeArrowheads="1"/>
            </p:cNvSpPr>
            <p:nvPr/>
          </p:nvSpPr>
          <p:spPr bwMode="auto">
            <a:xfrm>
              <a:off x="5153" y="4044"/>
              <a:ext cx="14" cy="11"/>
            </a:xfrm>
            <a:custGeom>
              <a:avLst/>
              <a:gdLst>
                <a:gd name="T0" fmla="*/ 13 w 14"/>
                <a:gd name="T1" fmla="*/ 0 h 10"/>
                <a:gd name="T2" fmla="*/ 8 w 14"/>
                <a:gd name="T3" fmla="*/ 1 h 10"/>
                <a:gd name="T4" fmla="*/ 0 w 14"/>
                <a:gd name="T5" fmla="*/ 22 h 10"/>
                <a:gd name="T6" fmla="*/ 8 w 14"/>
                <a:gd name="T7" fmla="*/ 26 h 10"/>
                <a:gd name="T8" fmla="*/ 9 w 14"/>
                <a:gd name="T9" fmla="*/ 4 h 10"/>
                <a:gd name="T10" fmla="*/ 11 w 14"/>
                <a:gd name="T11" fmla="*/ 3 h 10"/>
                <a:gd name="T12" fmla="*/ 11 w 14"/>
                <a:gd name="T13" fmla="*/ 22 h 10"/>
                <a:gd name="T14" fmla="*/ 13 w 14"/>
                <a:gd name="T15" fmla="*/ 2 h 10"/>
                <a:gd name="T16" fmla="*/ 14 w 14"/>
                <a:gd name="T17" fmla="*/ 0 h 1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4"/>
                <a:gd name="T28" fmla="*/ 0 h 10"/>
                <a:gd name="T29" fmla="*/ 14 w 14"/>
                <a:gd name="T30" fmla="*/ 10 h 10"/>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4" h="10">
                  <a:moveTo>
                    <a:pt x="13" y="0"/>
                  </a:moveTo>
                  <a:lnTo>
                    <a:pt x="8" y="1"/>
                  </a:lnTo>
                  <a:lnTo>
                    <a:pt x="0" y="8"/>
                  </a:lnTo>
                  <a:lnTo>
                    <a:pt x="8" y="10"/>
                  </a:lnTo>
                  <a:lnTo>
                    <a:pt x="9" y="4"/>
                  </a:lnTo>
                  <a:lnTo>
                    <a:pt x="11" y="3"/>
                  </a:lnTo>
                  <a:lnTo>
                    <a:pt x="11" y="8"/>
                  </a:lnTo>
                  <a:lnTo>
                    <a:pt x="13" y="2"/>
                  </a:lnTo>
                  <a:lnTo>
                    <a:pt x="14" y="0"/>
                  </a:lnTo>
                  <a:close/>
                </a:path>
              </a:pathLst>
            </a:custGeom>
            <a:solidFill>
              <a:srgbClr val="D59686"/>
            </a:solidFill>
            <a:ln>
              <a:noFill/>
            </a:ln>
            <a:extLst>
              <a:ext uri="{91240B29-F687-4F45-9708-019B960494DF}">
                <a14:hiddenLine xmlns:a14="http://schemas.microsoft.com/office/drawing/2010/main" w="25400">
                  <a:solidFill>
                    <a:srgbClr val="000000"/>
                  </a:solidFill>
                  <a:round/>
                  <a:headEnd/>
                  <a:tailEnd/>
                </a14:hiddenLine>
              </a:ext>
            </a:extLst>
          </p:spPr>
          <p:txBody>
            <a:bodyPr wrap="none"/>
            <a:lstStyle/>
            <a:p>
              <a:endParaRPr lang="en-US" sz="2805"/>
            </a:p>
          </p:txBody>
        </p:sp>
        <p:sp>
          <p:nvSpPr>
            <p:cNvPr id="59507" name="Freeform 115">
              <a:extLst>
                <a:ext uri="{FF2B5EF4-FFF2-40B4-BE49-F238E27FC236}">
                  <a16:creationId xmlns:a16="http://schemas.microsoft.com/office/drawing/2014/main" id="{EEE1728F-7978-6005-B5F8-B7B55AB894EF}"/>
                </a:ext>
              </a:extLst>
            </p:cNvPr>
            <p:cNvSpPr>
              <a:spLocks noChangeArrowheads="1"/>
            </p:cNvSpPr>
            <p:nvPr/>
          </p:nvSpPr>
          <p:spPr bwMode="auto">
            <a:xfrm>
              <a:off x="5057" y="4077"/>
              <a:ext cx="60" cy="48"/>
            </a:xfrm>
            <a:custGeom>
              <a:avLst/>
              <a:gdLst>
                <a:gd name="T0" fmla="*/ 2 w 59"/>
                <a:gd name="T1" fmla="*/ 48 h 48"/>
                <a:gd name="T2" fmla="*/ 1 w 59"/>
                <a:gd name="T3" fmla="*/ 29 h 48"/>
                <a:gd name="T4" fmla="*/ 3 w 59"/>
                <a:gd name="T5" fmla="*/ 12 h 48"/>
                <a:gd name="T6" fmla="*/ 7 w 59"/>
                <a:gd name="T7" fmla="*/ 7 h 48"/>
                <a:gd name="T8" fmla="*/ 23 w 59"/>
                <a:gd name="T9" fmla="*/ 1 h 48"/>
                <a:gd name="T10" fmla="*/ 25 w 59"/>
                <a:gd name="T11" fmla="*/ 9 h 48"/>
                <a:gd name="T12" fmla="*/ 43 w 59"/>
                <a:gd name="T13" fmla="*/ 14 h 48"/>
                <a:gd name="T14" fmla="*/ 53 w 59"/>
                <a:gd name="T15" fmla="*/ 13 h 48"/>
                <a:gd name="T16" fmla="*/ 54 w 59"/>
                <a:gd name="T17" fmla="*/ 6 h 48"/>
                <a:gd name="T18" fmla="*/ 57 w 59"/>
                <a:gd name="T19" fmla="*/ 17 h 48"/>
                <a:gd name="T20" fmla="*/ 69 w 59"/>
                <a:gd name="T21" fmla="*/ 23 h 48"/>
                <a:gd name="T22" fmla="*/ 53 w 59"/>
                <a:gd name="T23" fmla="*/ 18 h 48"/>
                <a:gd name="T24" fmla="*/ 50 w 59"/>
                <a:gd name="T25" fmla="*/ 16 h 48"/>
                <a:gd name="T26" fmla="*/ 28 w 59"/>
                <a:gd name="T27" fmla="*/ 17 h 48"/>
                <a:gd name="T28" fmla="*/ 16 w 59"/>
                <a:gd name="T29" fmla="*/ 14 h 48"/>
                <a:gd name="T30" fmla="*/ 6 w 59"/>
                <a:gd name="T31" fmla="*/ 19 h 48"/>
                <a:gd name="T32" fmla="*/ 2 w 59"/>
                <a:gd name="T33" fmla="*/ 34 h 48"/>
                <a:gd name="T34" fmla="*/ 2 w 59"/>
                <a:gd name="T35" fmla="*/ 48 h 48"/>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59"/>
                <a:gd name="T55" fmla="*/ 0 h 48"/>
                <a:gd name="T56" fmla="*/ 59 w 59"/>
                <a:gd name="T57" fmla="*/ 48 h 48"/>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59" h="48">
                  <a:moveTo>
                    <a:pt x="2" y="48"/>
                  </a:moveTo>
                  <a:cubicBezTo>
                    <a:pt x="2" y="48"/>
                    <a:pt x="1" y="33"/>
                    <a:pt x="1" y="29"/>
                  </a:cubicBezTo>
                  <a:cubicBezTo>
                    <a:pt x="1" y="24"/>
                    <a:pt x="2" y="16"/>
                    <a:pt x="3" y="12"/>
                  </a:cubicBezTo>
                  <a:cubicBezTo>
                    <a:pt x="4" y="10"/>
                    <a:pt x="6" y="7"/>
                    <a:pt x="7" y="7"/>
                  </a:cubicBezTo>
                  <a:cubicBezTo>
                    <a:pt x="10" y="4"/>
                    <a:pt x="20" y="0"/>
                    <a:pt x="23" y="1"/>
                  </a:cubicBezTo>
                  <a:cubicBezTo>
                    <a:pt x="25" y="2"/>
                    <a:pt x="24" y="8"/>
                    <a:pt x="25" y="9"/>
                  </a:cubicBezTo>
                  <a:cubicBezTo>
                    <a:pt x="26" y="11"/>
                    <a:pt x="31" y="14"/>
                    <a:pt x="32" y="14"/>
                  </a:cubicBezTo>
                  <a:cubicBezTo>
                    <a:pt x="35" y="14"/>
                    <a:pt x="39" y="14"/>
                    <a:pt x="42" y="13"/>
                  </a:cubicBezTo>
                  <a:cubicBezTo>
                    <a:pt x="43" y="12"/>
                    <a:pt x="43" y="6"/>
                    <a:pt x="43" y="6"/>
                  </a:cubicBezTo>
                  <a:cubicBezTo>
                    <a:pt x="45" y="6"/>
                    <a:pt x="45" y="14"/>
                    <a:pt x="46" y="17"/>
                  </a:cubicBezTo>
                  <a:cubicBezTo>
                    <a:pt x="48" y="19"/>
                    <a:pt x="59" y="23"/>
                    <a:pt x="58" y="23"/>
                  </a:cubicBezTo>
                  <a:cubicBezTo>
                    <a:pt x="58" y="24"/>
                    <a:pt x="45" y="19"/>
                    <a:pt x="42" y="18"/>
                  </a:cubicBezTo>
                  <a:cubicBezTo>
                    <a:pt x="41" y="18"/>
                    <a:pt x="40" y="16"/>
                    <a:pt x="39" y="16"/>
                  </a:cubicBezTo>
                  <a:cubicBezTo>
                    <a:pt x="37" y="15"/>
                    <a:pt x="30" y="17"/>
                    <a:pt x="28" y="17"/>
                  </a:cubicBezTo>
                  <a:cubicBezTo>
                    <a:pt x="26" y="17"/>
                    <a:pt x="19" y="13"/>
                    <a:pt x="16" y="14"/>
                  </a:cubicBezTo>
                  <a:cubicBezTo>
                    <a:pt x="14" y="14"/>
                    <a:pt x="8" y="17"/>
                    <a:pt x="6" y="19"/>
                  </a:cubicBezTo>
                  <a:cubicBezTo>
                    <a:pt x="4" y="23"/>
                    <a:pt x="2" y="34"/>
                    <a:pt x="2" y="34"/>
                  </a:cubicBezTo>
                  <a:cubicBezTo>
                    <a:pt x="0" y="35"/>
                    <a:pt x="0" y="45"/>
                    <a:pt x="2" y="48"/>
                  </a:cubicBezTo>
                  <a:close/>
                </a:path>
              </a:pathLst>
            </a:custGeom>
            <a:solidFill>
              <a:srgbClr val="D59686"/>
            </a:solidFill>
            <a:ln>
              <a:noFill/>
            </a:ln>
            <a:extLst>
              <a:ext uri="{91240B29-F687-4F45-9708-019B960494DF}">
                <a14:hiddenLine xmlns:a14="http://schemas.microsoft.com/office/drawing/2010/main" w="25400">
                  <a:solidFill>
                    <a:srgbClr val="000000"/>
                  </a:solidFill>
                  <a:round/>
                  <a:headEnd/>
                  <a:tailEnd/>
                </a14:hiddenLine>
              </a:ext>
            </a:extLst>
          </p:spPr>
          <p:txBody>
            <a:bodyPr wrap="none"/>
            <a:lstStyle/>
            <a:p>
              <a:endParaRPr lang="en-US" sz="2805"/>
            </a:p>
          </p:txBody>
        </p:sp>
        <p:sp>
          <p:nvSpPr>
            <p:cNvPr id="59508" name="Freeform 116">
              <a:extLst>
                <a:ext uri="{FF2B5EF4-FFF2-40B4-BE49-F238E27FC236}">
                  <a16:creationId xmlns:a16="http://schemas.microsoft.com/office/drawing/2014/main" id="{6CBD6C83-E511-027B-37C6-B9986F6B97AD}"/>
                </a:ext>
              </a:extLst>
            </p:cNvPr>
            <p:cNvSpPr>
              <a:spLocks noChangeArrowheads="1"/>
            </p:cNvSpPr>
            <p:nvPr/>
          </p:nvSpPr>
          <p:spPr bwMode="auto">
            <a:xfrm>
              <a:off x="5657" y="4117"/>
              <a:ext cx="127" cy="171"/>
            </a:xfrm>
            <a:custGeom>
              <a:avLst/>
              <a:gdLst>
                <a:gd name="T0" fmla="*/ 127 w 127"/>
                <a:gd name="T1" fmla="*/ 5 h 171"/>
                <a:gd name="T2" fmla="*/ 109 w 127"/>
                <a:gd name="T3" fmla="*/ 37 h 171"/>
                <a:gd name="T4" fmla="*/ 95 w 127"/>
                <a:gd name="T5" fmla="*/ 49 h 171"/>
                <a:gd name="T6" fmla="*/ 84 w 127"/>
                <a:gd name="T7" fmla="*/ 78 h 171"/>
                <a:gd name="T8" fmla="*/ 29 w 127"/>
                <a:gd name="T9" fmla="*/ 171 h 171"/>
                <a:gd name="T10" fmla="*/ 0 w 127"/>
                <a:gd name="T11" fmla="*/ 139 h 171"/>
                <a:gd name="T12" fmla="*/ 69 w 127"/>
                <a:gd name="T13" fmla="*/ 45 h 171"/>
                <a:gd name="T14" fmla="*/ 84 w 127"/>
                <a:gd name="T15" fmla="*/ 38 h 171"/>
                <a:gd name="T16" fmla="*/ 89 w 127"/>
                <a:gd name="T17" fmla="*/ 20 h 171"/>
                <a:gd name="T18" fmla="*/ 100 w 127"/>
                <a:gd name="T19" fmla="*/ 16 h 171"/>
                <a:gd name="T20" fmla="*/ 127 w 127"/>
                <a:gd name="T21" fmla="*/ 5 h 171"/>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27"/>
                <a:gd name="T34" fmla="*/ 0 h 171"/>
                <a:gd name="T35" fmla="*/ 127 w 127"/>
                <a:gd name="T36" fmla="*/ 171 h 171"/>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27" h="171">
                  <a:moveTo>
                    <a:pt x="127" y="5"/>
                  </a:moveTo>
                  <a:cubicBezTo>
                    <a:pt x="127" y="5"/>
                    <a:pt x="114" y="32"/>
                    <a:pt x="109" y="37"/>
                  </a:cubicBezTo>
                  <a:cubicBezTo>
                    <a:pt x="106" y="42"/>
                    <a:pt x="100" y="45"/>
                    <a:pt x="95" y="49"/>
                  </a:cubicBezTo>
                  <a:cubicBezTo>
                    <a:pt x="89" y="55"/>
                    <a:pt x="87" y="71"/>
                    <a:pt x="84" y="78"/>
                  </a:cubicBezTo>
                  <a:cubicBezTo>
                    <a:pt x="76" y="95"/>
                    <a:pt x="38" y="155"/>
                    <a:pt x="29" y="171"/>
                  </a:cubicBezTo>
                  <a:cubicBezTo>
                    <a:pt x="29" y="171"/>
                    <a:pt x="0" y="139"/>
                    <a:pt x="0" y="139"/>
                  </a:cubicBezTo>
                  <a:cubicBezTo>
                    <a:pt x="7" y="127"/>
                    <a:pt x="60" y="55"/>
                    <a:pt x="69" y="45"/>
                  </a:cubicBezTo>
                  <a:cubicBezTo>
                    <a:pt x="72" y="42"/>
                    <a:pt x="81" y="42"/>
                    <a:pt x="84" y="38"/>
                  </a:cubicBezTo>
                  <a:cubicBezTo>
                    <a:pt x="86" y="33"/>
                    <a:pt x="85" y="25"/>
                    <a:pt x="89" y="20"/>
                  </a:cubicBezTo>
                  <a:cubicBezTo>
                    <a:pt x="91" y="17"/>
                    <a:pt x="100" y="16"/>
                    <a:pt x="100" y="16"/>
                  </a:cubicBezTo>
                  <a:cubicBezTo>
                    <a:pt x="106" y="16"/>
                    <a:pt x="124" y="0"/>
                    <a:pt x="127" y="5"/>
                  </a:cubicBezTo>
                  <a:close/>
                </a:path>
              </a:pathLst>
            </a:custGeom>
            <a:solidFill>
              <a:srgbClr val="007C91"/>
            </a:solidFill>
            <a:ln>
              <a:noFill/>
            </a:ln>
            <a:extLst>
              <a:ext uri="{91240B29-F687-4F45-9708-019B960494DF}">
                <a14:hiddenLine xmlns:a14="http://schemas.microsoft.com/office/drawing/2010/main" w="25400">
                  <a:solidFill>
                    <a:srgbClr val="000000"/>
                  </a:solidFill>
                  <a:round/>
                  <a:headEnd/>
                  <a:tailEnd/>
                </a14:hiddenLine>
              </a:ext>
            </a:extLst>
          </p:spPr>
          <p:txBody>
            <a:bodyPr wrap="none"/>
            <a:lstStyle/>
            <a:p>
              <a:endParaRPr lang="en-US" sz="2805"/>
            </a:p>
          </p:txBody>
        </p:sp>
        <p:sp>
          <p:nvSpPr>
            <p:cNvPr id="59509" name="Freeform 117">
              <a:extLst>
                <a:ext uri="{FF2B5EF4-FFF2-40B4-BE49-F238E27FC236}">
                  <a16:creationId xmlns:a16="http://schemas.microsoft.com/office/drawing/2014/main" id="{F5FAEBAE-7F7F-817C-31E6-A6BB01D5DE2E}"/>
                </a:ext>
              </a:extLst>
            </p:cNvPr>
            <p:cNvSpPr>
              <a:spLocks noChangeArrowheads="1"/>
            </p:cNvSpPr>
            <p:nvPr/>
          </p:nvSpPr>
          <p:spPr bwMode="auto">
            <a:xfrm>
              <a:off x="5657" y="4126"/>
              <a:ext cx="112" cy="149"/>
            </a:xfrm>
            <a:custGeom>
              <a:avLst/>
              <a:gdLst>
                <a:gd name="T0" fmla="*/ 87 w 112"/>
                <a:gd name="T1" fmla="*/ 11 h 148"/>
                <a:gd name="T2" fmla="*/ 84 w 112"/>
                <a:gd name="T3" fmla="*/ 30 h 148"/>
                <a:gd name="T4" fmla="*/ 70 w 112"/>
                <a:gd name="T5" fmla="*/ 34 h 148"/>
                <a:gd name="T6" fmla="*/ 0 w 112"/>
                <a:gd name="T7" fmla="*/ 138 h 148"/>
                <a:gd name="T8" fmla="*/ 19 w 112"/>
                <a:gd name="T9" fmla="*/ 159 h 148"/>
                <a:gd name="T10" fmla="*/ 38 w 112"/>
                <a:gd name="T11" fmla="*/ 116 h 148"/>
                <a:gd name="T12" fmla="*/ 72 w 112"/>
                <a:gd name="T13" fmla="*/ 48 h 148"/>
                <a:gd name="T14" fmla="*/ 86 w 112"/>
                <a:gd name="T15" fmla="*/ 30 h 148"/>
                <a:gd name="T16" fmla="*/ 112 w 112"/>
                <a:gd name="T17" fmla="*/ 0 h 148"/>
                <a:gd name="T18" fmla="*/ 97 w 112"/>
                <a:gd name="T19" fmla="*/ 5 h 148"/>
                <a:gd name="T20" fmla="*/ 94 w 112"/>
                <a:gd name="T21" fmla="*/ 8 h 148"/>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12"/>
                <a:gd name="T34" fmla="*/ 0 h 148"/>
                <a:gd name="T35" fmla="*/ 112 w 112"/>
                <a:gd name="T36" fmla="*/ 148 h 148"/>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12" h="148">
                  <a:moveTo>
                    <a:pt x="87" y="11"/>
                  </a:moveTo>
                  <a:lnTo>
                    <a:pt x="84" y="30"/>
                  </a:lnTo>
                  <a:lnTo>
                    <a:pt x="70" y="34"/>
                  </a:lnTo>
                  <a:lnTo>
                    <a:pt x="0" y="127"/>
                  </a:lnTo>
                  <a:lnTo>
                    <a:pt x="19" y="148"/>
                  </a:lnTo>
                  <a:lnTo>
                    <a:pt x="38" y="105"/>
                  </a:lnTo>
                  <a:lnTo>
                    <a:pt x="72" y="48"/>
                  </a:lnTo>
                  <a:lnTo>
                    <a:pt x="86" y="30"/>
                  </a:lnTo>
                  <a:lnTo>
                    <a:pt x="112" y="0"/>
                  </a:lnTo>
                  <a:lnTo>
                    <a:pt x="97" y="5"/>
                  </a:lnTo>
                  <a:lnTo>
                    <a:pt x="94" y="8"/>
                  </a:lnTo>
                  <a:close/>
                </a:path>
              </a:pathLst>
            </a:custGeom>
            <a:solidFill>
              <a:srgbClr val="005050"/>
            </a:solidFill>
            <a:ln>
              <a:noFill/>
            </a:ln>
            <a:extLst>
              <a:ext uri="{91240B29-F687-4F45-9708-019B960494DF}">
                <a14:hiddenLine xmlns:a14="http://schemas.microsoft.com/office/drawing/2010/main" w="25400">
                  <a:solidFill>
                    <a:srgbClr val="000000"/>
                  </a:solidFill>
                  <a:round/>
                  <a:headEnd/>
                  <a:tailEnd/>
                </a14:hiddenLine>
              </a:ext>
            </a:extLst>
          </p:spPr>
          <p:txBody>
            <a:bodyPr wrap="none"/>
            <a:lstStyle/>
            <a:p>
              <a:endParaRPr lang="en-US" sz="2805"/>
            </a:p>
          </p:txBody>
        </p:sp>
        <p:sp>
          <p:nvSpPr>
            <p:cNvPr id="59510" name="Freeform 118">
              <a:extLst>
                <a:ext uri="{FF2B5EF4-FFF2-40B4-BE49-F238E27FC236}">
                  <a16:creationId xmlns:a16="http://schemas.microsoft.com/office/drawing/2014/main" id="{4035E043-8161-5F60-BE49-CDDE2FB04D4D}"/>
                </a:ext>
              </a:extLst>
            </p:cNvPr>
            <p:cNvSpPr>
              <a:spLocks noChangeArrowheads="1"/>
            </p:cNvSpPr>
            <p:nvPr/>
          </p:nvSpPr>
          <p:spPr bwMode="auto">
            <a:xfrm>
              <a:off x="5708" y="3961"/>
              <a:ext cx="156" cy="122"/>
            </a:xfrm>
            <a:custGeom>
              <a:avLst/>
              <a:gdLst>
                <a:gd name="T0" fmla="*/ 5 w 157"/>
                <a:gd name="T1" fmla="*/ 62 h 122"/>
                <a:gd name="T2" fmla="*/ 17 w 157"/>
                <a:gd name="T3" fmla="*/ 65 h 122"/>
                <a:gd name="T4" fmla="*/ 34 w 157"/>
                <a:gd name="T5" fmla="*/ 65 h 122"/>
                <a:gd name="T6" fmla="*/ 54 w 157"/>
                <a:gd name="T7" fmla="*/ 65 h 122"/>
                <a:gd name="T8" fmla="*/ 62 w 157"/>
                <a:gd name="T9" fmla="*/ 82 h 122"/>
                <a:gd name="T10" fmla="*/ 75 w 157"/>
                <a:gd name="T11" fmla="*/ 86 h 122"/>
                <a:gd name="T12" fmla="*/ 72 w 157"/>
                <a:gd name="T13" fmla="*/ 108 h 122"/>
                <a:gd name="T14" fmla="*/ 78 w 157"/>
                <a:gd name="T15" fmla="*/ 112 h 122"/>
                <a:gd name="T16" fmla="*/ 79 w 157"/>
                <a:gd name="T17" fmla="*/ 103 h 122"/>
                <a:gd name="T18" fmla="*/ 92 w 157"/>
                <a:gd name="T19" fmla="*/ 94 h 122"/>
                <a:gd name="T20" fmla="*/ 100 w 157"/>
                <a:gd name="T21" fmla="*/ 94 h 122"/>
                <a:gd name="T22" fmla="*/ 104 w 157"/>
                <a:gd name="T23" fmla="*/ 103 h 122"/>
                <a:gd name="T24" fmla="*/ 104 w 157"/>
                <a:gd name="T25" fmla="*/ 118 h 122"/>
                <a:gd name="T26" fmla="*/ 117 w 157"/>
                <a:gd name="T27" fmla="*/ 121 h 122"/>
                <a:gd name="T28" fmla="*/ 133 w 157"/>
                <a:gd name="T29" fmla="*/ 115 h 122"/>
                <a:gd name="T30" fmla="*/ 145 w 157"/>
                <a:gd name="T31" fmla="*/ 73 h 122"/>
                <a:gd name="T32" fmla="*/ 141 w 157"/>
                <a:gd name="T33" fmla="*/ 32 h 122"/>
                <a:gd name="T34" fmla="*/ 112 w 157"/>
                <a:gd name="T35" fmla="*/ 4 h 122"/>
                <a:gd name="T36" fmla="*/ 66 w 157"/>
                <a:gd name="T37" fmla="*/ 4 h 122"/>
                <a:gd name="T38" fmla="*/ 34 w 157"/>
                <a:gd name="T39" fmla="*/ 16 h 122"/>
                <a:gd name="T40" fmla="*/ 10 w 157"/>
                <a:gd name="T41" fmla="*/ 23 h 122"/>
                <a:gd name="T42" fmla="*/ 2 w 157"/>
                <a:gd name="T43" fmla="*/ 40 h 122"/>
                <a:gd name="T44" fmla="*/ 5 w 157"/>
                <a:gd name="T45" fmla="*/ 62 h 122"/>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157"/>
                <a:gd name="T70" fmla="*/ 0 h 122"/>
                <a:gd name="T71" fmla="*/ 157 w 157"/>
                <a:gd name="T72" fmla="*/ 122 h 122"/>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157" h="122">
                  <a:moveTo>
                    <a:pt x="5" y="62"/>
                  </a:moveTo>
                  <a:cubicBezTo>
                    <a:pt x="5" y="62"/>
                    <a:pt x="15" y="65"/>
                    <a:pt x="17" y="65"/>
                  </a:cubicBezTo>
                  <a:cubicBezTo>
                    <a:pt x="21" y="66"/>
                    <a:pt x="29" y="65"/>
                    <a:pt x="34" y="65"/>
                  </a:cubicBezTo>
                  <a:cubicBezTo>
                    <a:pt x="38" y="65"/>
                    <a:pt x="50" y="62"/>
                    <a:pt x="54" y="65"/>
                  </a:cubicBezTo>
                  <a:cubicBezTo>
                    <a:pt x="58" y="68"/>
                    <a:pt x="59" y="79"/>
                    <a:pt x="62" y="82"/>
                  </a:cubicBezTo>
                  <a:cubicBezTo>
                    <a:pt x="64" y="84"/>
                    <a:pt x="73" y="83"/>
                    <a:pt x="75" y="86"/>
                  </a:cubicBezTo>
                  <a:cubicBezTo>
                    <a:pt x="77" y="91"/>
                    <a:pt x="70" y="103"/>
                    <a:pt x="72" y="108"/>
                  </a:cubicBezTo>
                  <a:cubicBezTo>
                    <a:pt x="74" y="112"/>
                    <a:pt x="83" y="112"/>
                    <a:pt x="85" y="112"/>
                  </a:cubicBezTo>
                  <a:cubicBezTo>
                    <a:pt x="89" y="111"/>
                    <a:pt x="88" y="105"/>
                    <a:pt x="90" y="103"/>
                  </a:cubicBezTo>
                  <a:cubicBezTo>
                    <a:pt x="94" y="100"/>
                    <a:pt x="100" y="95"/>
                    <a:pt x="103" y="94"/>
                  </a:cubicBezTo>
                  <a:cubicBezTo>
                    <a:pt x="105" y="94"/>
                    <a:pt x="110" y="93"/>
                    <a:pt x="111" y="94"/>
                  </a:cubicBezTo>
                  <a:cubicBezTo>
                    <a:pt x="113" y="95"/>
                    <a:pt x="113" y="102"/>
                    <a:pt x="115" y="103"/>
                  </a:cubicBezTo>
                  <a:cubicBezTo>
                    <a:pt x="113" y="106"/>
                    <a:pt x="114" y="115"/>
                    <a:pt x="115" y="118"/>
                  </a:cubicBezTo>
                  <a:cubicBezTo>
                    <a:pt x="118" y="118"/>
                    <a:pt x="125" y="122"/>
                    <a:pt x="128" y="121"/>
                  </a:cubicBezTo>
                  <a:cubicBezTo>
                    <a:pt x="132" y="121"/>
                    <a:pt x="140" y="117"/>
                    <a:pt x="144" y="115"/>
                  </a:cubicBezTo>
                  <a:cubicBezTo>
                    <a:pt x="153" y="109"/>
                    <a:pt x="155" y="84"/>
                    <a:pt x="156" y="73"/>
                  </a:cubicBezTo>
                  <a:cubicBezTo>
                    <a:pt x="157" y="63"/>
                    <a:pt x="156" y="42"/>
                    <a:pt x="152" y="32"/>
                  </a:cubicBezTo>
                  <a:cubicBezTo>
                    <a:pt x="148" y="23"/>
                    <a:pt x="138" y="15"/>
                    <a:pt x="123" y="4"/>
                  </a:cubicBezTo>
                  <a:cubicBezTo>
                    <a:pt x="117" y="0"/>
                    <a:pt x="85" y="2"/>
                    <a:pt x="66" y="4"/>
                  </a:cubicBezTo>
                  <a:cubicBezTo>
                    <a:pt x="67" y="6"/>
                    <a:pt x="41" y="12"/>
                    <a:pt x="34" y="16"/>
                  </a:cubicBezTo>
                  <a:cubicBezTo>
                    <a:pt x="28" y="18"/>
                    <a:pt x="14" y="19"/>
                    <a:pt x="10" y="23"/>
                  </a:cubicBezTo>
                  <a:cubicBezTo>
                    <a:pt x="7" y="26"/>
                    <a:pt x="2" y="40"/>
                    <a:pt x="2" y="40"/>
                  </a:cubicBezTo>
                  <a:cubicBezTo>
                    <a:pt x="2" y="45"/>
                    <a:pt x="0" y="56"/>
                    <a:pt x="5" y="62"/>
                  </a:cubicBezTo>
                  <a:close/>
                </a:path>
              </a:pathLst>
            </a:custGeom>
            <a:solidFill>
              <a:srgbClr val="740B00"/>
            </a:solidFill>
            <a:ln>
              <a:noFill/>
            </a:ln>
            <a:extLst>
              <a:ext uri="{91240B29-F687-4F45-9708-019B960494DF}">
                <a14:hiddenLine xmlns:a14="http://schemas.microsoft.com/office/drawing/2010/main" w="25400">
                  <a:solidFill>
                    <a:srgbClr val="000000"/>
                  </a:solidFill>
                  <a:round/>
                  <a:headEnd/>
                  <a:tailEnd/>
                </a14:hiddenLine>
              </a:ext>
            </a:extLst>
          </p:spPr>
          <p:txBody>
            <a:bodyPr wrap="none"/>
            <a:lstStyle/>
            <a:p>
              <a:endParaRPr lang="en-US" sz="2805"/>
            </a:p>
          </p:txBody>
        </p:sp>
        <p:sp>
          <p:nvSpPr>
            <p:cNvPr id="59511" name="Freeform 119">
              <a:extLst>
                <a:ext uri="{FF2B5EF4-FFF2-40B4-BE49-F238E27FC236}">
                  <a16:creationId xmlns:a16="http://schemas.microsoft.com/office/drawing/2014/main" id="{00EDC702-6CCA-8DAF-1EB2-6C59503563C7}"/>
                </a:ext>
              </a:extLst>
            </p:cNvPr>
            <p:cNvSpPr>
              <a:spLocks noChangeArrowheads="1"/>
            </p:cNvSpPr>
            <p:nvPr/>
          </p:nvSpPr>
          <p:spPr bwMode="auto">
            <a:xfrm>
              <a:off x="5725" y="4104"/>
              <a:ext cx="20" cy="9"/>
            </a:xfrm>
            <a:custGeom>
              <a:avLst/>
              <a:gdLst>
                <a:gd name="T0" fmla="*/ 20 w 20"/>
                <a:gd name="T1" fmla="*/ 0 h 9"/>
                <a:gd name="T2" fmla="*/ 11 w 20"/>
                <a:gd name="T3" fmla="*/ 7 h 9"/>
                <a:gd name="T4" fmla="*/ 5 w 20"/>
                <a:gd name="T5" fmla="*/ 9 h 9"/>
                <a:gd name="T6" fmla="*/ 10 w 20"/>
                <a:gd name="T7" fmla="*/ 4 h 9"/>
                <a:gd name="T8" fmla="*/ 0 w 20"/>
                <a:gd name="T9" fmla="*/ 0 h 9"/>
                <a:gd name="T10" fmla="*/ 0 60000 65536"/>
                <a:gd name="T11" fmla="*/ 0 60000 65536"/>
                <a:gd name="T12" fmla="*/ 0 60000 65536"/>
                <a:gd name="T13" fmla="*/ 0 60000 65536"/>
                <a:gd name="T14" fmla="*/ 0 60000 65536"/>
                <a:gd name="T15" fmla="*/ 0 w 20"/>
                <a:gd name="T16" fmla="*/ 0 h 9"/>
                <a:gd name="T17" fmla="*/ 20 w 20"/>
                <a:gd name="T18" fmla="*/ 9 h 9"/>
              </a:gdLst>
              <a:ahLst/>
              <a:cxnLst>
                <a:cxn ang="T10">
                  <a:pos x="T0" y="T1"/>
                </a:cxn>
                <a:cxn ang="T11">
                  <a:pos x="T2" y="T3"/>
                </a:cxn>
                <a:cxn ang="T12">
                  <a:pos x="T4" y="T5"/>
                </a:cxn>
                <a:cxn ang="T13">
                  <a:pos x="T6" y="T7"/>
                </a:cxn>
                <a:cxn ang="T14">
                  <a:pos x="T8" y="T9"/>
                </a:cxn>
              </a:cxnLst>
              <a:rect l="T15" t="T16" r="T17" b="T18"/>
              <a:pathLst>
                <a:path w="20" h="9">
                  <a:moveTo>
                    <a:pt x="20" y="0"/>
                  </a:moveTo>
                  <a:lnTo>
                    <a:pt x="11" y="7"/>
                  </a:lnTo>
                  <a:lnTo>
                    <a:pt x="5" y="9"/>
                  </a:lnTo>
                  <a:lnTo>
                    <a:pt x="10" y="4"/>
                  </a:lnTo>
                  <a:lnTo>
                    <a:pt x="0" y="0"/>
                  </a:lnTo>
                  <a:close/>
                </a:path>
              </a:pathLst>
            </a:custGeom>
            <a:solidFill>
              <a:srgbClr val="F0C599"/>
            </a:solidFill>
            <a:ln>
              <a:noFill/>
            </a:ln>
            <a:extLst>
              <a:ext uri="{91240B29-F687-4F45-9708-019B960494DF}">
                <a14:hiddenLine xmlns:a14="http://schemas.microsoft.com/office/drawing/2010/main" w="25400">
                  <a:solidFill>
                    <a:srgbClr val="000000"/>
                  </a:solidFill>
                  <a:round/>
                  <a:headEnd/>
                  <a:tailEnd/>
                </a14:hiddenLine>
              </a:ext>
            </a:extLst>
          </p:spPr>
          <p:txBody>
            <a:bodyPr wrap="none"/>
            <a:lstStyle/>
            <a:p>
              <a:endParaRPr lang="en-US" sz="2805"/>
            </a:p>
          </p:txBody>
        </p:sp>
        <p:sp>
          <p:nvSpPr>
            <p:cNvPr id="59512" name="Freeform 120">
              <a:extLst>
                <a:ext uri="{FF2B5EF4-FFF2-40B4-BE49-F238E27FC236}">
                  <a16:creationId xmlns:a16="http://schemas.microsoft.com/office/drawing/2014/main" id="{D1FBB97D-EB37-40A5-BA3C-3E1C91ADA9B0}"/>
                </a:ext>
              </a:extLst>
            </p:cNvPr>
            <p:cNvSpPr>
              <a:spLocks noChangeArrowheads="1"/>
            </p:cNvSpPr>
            <p:nvPr/>
          </p:nvSpPr>
          <p:spPr bwMode="auto">
            <a:xfrm>
              <a:off x="5779" y="4082"/>
              <a:ext cx="71" cy="51"/>
            </a:xfrm>
            <a:custGeom>
              <a:avLst/>
              <a:gdLst>
                <a:gd name="T0" fmla="*/ 68 w 71"/>
                <a:gd name="T1" fmla="*/ 0 h 51"/>
                <a:gd name="T2" fmla="*/ 68 w 71"/>
                <a:gd name="T3" fmla="*/ 6 h 51"/>
                <a:gd name="T4" fmla="*/ 61 w 71"/>
                <a:gd name="T5" fmla="*/ 22 h 51"/>
                <a:gd name="T6" fmla="*/ 40 w 71"/>
                <a:gd name="T7" fmla="*/ 41 h 51"/>
                <a:gd name="T8" fmla="*/ 22 w 71"/>
                <a:gd name="T9" fmla="*/ 51 h 51"/>
                <a:gd name="T10" fmla="*/ 6 w 71"/>
                <a:gd name="T11" fmla="*/ 51 h 51"/>
                <a:gd name="T12" fmla="*/ 0 w 71"/>
                <a:gd name="T13" fmla="*/ 50 h 51"/>
                <a:gd name="T14" fmla="*/ 0 w 71"/>
                <a:gd name="T15" fmla="*/ 41 h 51"/>
                <a:gd name="T16" fmla="*/ 0 w 71"/>
                <a:gd name="T17" fmla="*/ 38 h 51"/>
                <a:gd name="T18" fmla="*/ 6 w 71"/>
                <a:gd name="T19" fmla="*/ 41 h 51"/>
                <a:gd name="T20" fmla="*/ 14 w 71"/>
                <a:gd name="T21" fmla="*/ 46 h 51"/>
                <a:gd name="T22" fmla="*/ 33 w 71"/>
                <a:gd name="T23" fmla="*/ 40 h 51"/>
                <a:gd name="T24" fmla="*/ 58 w 71"/>
                <a:gd name="T25" fmla="*/ 16 h 51"/>
                <a:gd name="T26" fmla="*/ 68 w 71"/>
                <a:gd name="T27" fmla="*/ 0 h 51"/>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71"/>
                <a:gd name="T43" fmla="*/ 0 h 51"/>
                <a:gd name="T44" fmla="*/ 71 w 71"/>
                <a:gd name="T45" fmla="*/ 51 h 51"/>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71" h="51">
                  <a:moveTo>
                    <a:pt x="68" y="0"/>
                  </a:moveTo>
                  <a:cubicBezTo>
                    <a:pt x="68" y="0"/>
                    <a:pt x="69" y="5"/>
                    <a:pt x="68" y="6"/>
                  </a:cubicBezTo>
                  <a:cubicBezTo>
                    <a:pt x="71" y="9"/>
                    <a:pt x="64" y="18"/>
                    <a:pt x="61" y="22"/>
                  </a:cubicBezTo>
                  <a:cubicBezTo>
                    <a:pt x="57" y="27"/>
                    <a:pt x="45" y="37"/>
                    <a:pt x="40" y="41"/>
                  </a:cubicBezTo>
                  <a:cubicBezTo>
                    <a:pt x="37" y="44"/>
                    <a:pt x="32" y="47"/>
                    <a:pt x="22" y="51"/>
                  </a:cubicBezTo>
                  <a:cubicBezTo>
                    <a:pt x="22" y="51"/>
                    <a:pt x="11" y="51"/>
                    <a:pt x="6" y="51"/>
                  </a:cubicBezTo>
                  <a:cubicBezTo>
                    <a:pt x="6" y="51"/>
                    <a:pt x="2" y="50"/>
                    <a:pt x="0" y="50"/>
                  </a:cubicBezTo>
                  <a:cubicBezTo>
                    <a:pt x="0" y="47"/>
                    <a:pt x="0" y="43"/>
                    <a:pt x="0" y="41"/>
                  </a:cubicBezTo>
                  <a:cubicBezTo>
                    <a:pt x="0" y="40"/>
                    <a:pt x="0" y="39"/>
                    <a:pt x="0" y="38"/>
                  </a:cubicBezTo>
                  <a:cubicBezTo>
                    <a:pt x="3" y="38"/>
                    <a:pt x="6" y="40"/>
                    <a:pt x="6" y="41"/>
                  </a:cubicBezTo>
                  <a:cubicBezTo>
                    <a:pt x="8" y="42"/>
                    <a:pt x="12" y="46"/>
                    <a:pt x="14" y="46"/>
                  </a:cubicBezTo>
                  <a:cubicBezTo>
                    <a:pt x="18" y="47"/>
                    <a:pt x="29" y="42"/>
                    <a:pt x="33" y="40"/>
                  </a:cubicBezTo>
                  <a:cubicBezTo>
                    <a:pt x="40" y="35"/>
                    <a:pt x="58" y="16"/>
                    <a:pt x="58" y="16"/>
                  </a:cubicBezTo>
                  <a:cubicBezTo>
                    <a:pt x="61" y="12"/>
                    <a:pt x="65" y="2"/>
                    <a:pt x="68" y="0"/>
                  </a:cubicBezTo>
                  <a:close/>
                </a:path>
              </a:pathLst>
            </a:custGeom>
            <a:solidFill>
              <a:srgbClr val="F0C599"/>
            </a:solidFill>
            <a:ln>
              <a:noFill/>
            </a:ln>
            <a:extLst>
              <a:ext uri="{91240B29-F687-4F45-9708-019B960494DF}">
                <a14:hiddenLine xmlns:a14="http://schemas.microsoft.com/office/drawing/2010/main" w="25400">
                  <a:solidFill>
                    <a:srgbClr val="000000"/>
                  </a:solidFill>
                  <a:round/>
                  <a:headEnd/>
                  <a:tailEnd/>
                </a14:hiddenLine>
              </a:ext>
            </a:extLst>
          </p:spPr>
          <p:txBody>
            <a:bodyPr wrap="none"/>
            <a:lstStyle/>
            <a:p>
              <a:endParaRPr lang="en-US" sz="2805"/>
            </a:p>
          </p:txBody>
        </p:sp>
        <p:sp>
          <p:nvSpPr>
            <p:cNvPr id="59513" name="Freeform 121">
              <a:extLst>
                <a:ext uri="{FF2B5EF4-FFF2-40B4-BE49-F238E27FC236}">
                  <a16:creationId xmlns:a16="http://schemas.microsoft.com/office/drawing/2014/main" id="{D8E22378-B5ED-634F-9CC4-2C9E0885BB56}"/>
                </a:ext>
              </a:extLst>
            </p:cNvPr>
            <p:cNvSpPr>
              <a:spLocks noChangeArrowheads="1"/>
            </p:cNvSpPr>
            <p:nvPr/>
          </p:nvSpPr>
          <p:spPr bwMode="auto">
            <a:xfrm>
              <a:off x="5776" y="3977"/>
              <a:ext cx="79" cy="78"/>
            </a:xfrm>
            <a:custGeom>
              <a:avLst/>
              <a:gdLst>
                <a:gd name="T0" fmla="*/ 79 w 79"/>
                <a:gd name="T1" fmla="*/ 16 h 78"/>
                <a:gd name="T2" fmla="*/ 71 w 79"/>
                <a:gd name="T3" fmla="*/ 41 h 78"/>
                <a:gd name="T4" fmla="*/ 63 w 79"/>
                <a:gd name="T5" fmla="*/ 41 h 78"/>
                <a:gd name="T6" fmla="*/ 63 w 79"/>
                <a:gd name="T7" fmla="*/ 53 h 78"/>
                <a:gd name="T8" fmla="*/ 50 w 79"/>
                <a:gd name="T9" fmla="*/ 49 h 78"/>
                <a:gd name="T10" fmla="*/ 54 w 79"/>
                <a:gd name="T11" fmla="*/ 62 h 78"/>
                <a:gd name="T12" fmla="*/ 26 w 79"/>
                <a:gd name="T13" fmla="*/ 63 h 78"/>
                <a:gd name="T14" fmla="*/ 32 w 79"/>
                <a:gd name="T15" fmla="*/ 73 h 78"/>
                <a:gd name="T16" fmla="*/ 14 w 79"/>
                <a:gd name="T17" fmla="*/ 78 h 78"/>
                <a:gd name="T18" fmla="*/ 0 w 79"/>
                <a:gd name="T19" fmla="*/ 60 h 78"/>
                <a:gd name="T20" fmla="*/ 25 w 79"/>
                <a:gd name="T21" fmla="*/ 57 h 78"/>
                <a:gd name="T22" fmla="*/ 14 w 79"/>
                <a:gd name="T23" fmla="*/ 37 h 78"/>
                <a:gd name="T24" fmla="*/ 34 w 79"/>
                <a:gd name="T25" fmla="*/ 46 h 78"/>
                <a:gd name="T26" fmla="*/ 34 w 79"/>
                <a:gd name="T27" fmla="*/ 25 h 78"/>
                <a:gd name="T28" fmla="*/ 54 w 79"/>
                <a:gd name="T29" fmla="*/ 33 h 78"/>
                <a:gd name="T30" fmla="*/ 46 w 79"/>
                <a:gd name="T31" fmla="*/ 21 h 78"/>
                <a:gd name="T32" fmla="*/ 63 w 79"/>
                <a:gd name="T33" fmla="*/ 21 h 78"/>
                <a:gd name="T34" fmla="*/ 50 w 79"/>
                <a:gd name="T35" fmla="*/ 0 h 78"/>
                <a:gd name="T36" fmla="*/ 58 w 79"/>
                <a:gd name="T37" fmla="*/ 0 h 78"/>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79"/>
                <a:gd name="T58" fmla="*/ 0 h 78"/>
                <a:gd name="T59" fmla="*/ 79 w 79"/>
                <a:gd name="T60" fmla="*/ 78 h 78"/>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79" h="78">
                  <a:moveTo>
                    <a:pt x="79" y="16"/>
                  </a:moveTo>
                  <a:lnTo>
                    <a:pt x="71" y="41"/>
                  </a:lnTo>
                  <a:lnTo>
                    <a:pt x="63" y="41"/>
                  </a:lnTo>
                  <a:lnTo>
                    <a:pt x="63" y="53"/>
                  </a:lnTo>
                  <a:lnTo>
                    <a:pt x="50" y="49"/>
                  </a:lnTo>
                  <a:lnTo>
                    <a:pt x="54" y="62"/>
                  </a:lnTo>
                  <a:lnTo>
                    <a:pt x="26" y="63"/>
                  </a:lnTo>
                  <a:lnTo>
                    <a:pt x="32" y="73"/>
                  </a:lnTo>
                  <a:lnTo>
                    <a:pt x="14" y="78"/>
                  </a:lnTo>
                  <a:lnTo>
                    <a:pt x="0" y="60"/>
                  </a:lnTo>
                  <a:lnTo>
                    <a:pt x="25" y="57"/>
                  </a:lnTo>
                  <a:lnTo>
                    <a:pt x="14" y="37"/>
                  </a:lnTo>
                  <a:lnTo>
                    <a:pt x="34" y="46"/>
                  </a:lnTo>
                  <a:lnTo>
                    <a:pt x="34" y="25"/>
                  </a:lnTo>
                  <a:lnTo>
                    <a:pt x="54" y="33"/>
                  </a:lnTo>
                  <a:lnTo>
                    <a:pt x="46" y="21"/>
                  </a:lnTo>
                  <a:lnTo>
                    <a:pt x="63" y="21"/>
                  </a:lnTo>
                  <a:lnTo>
                    <a:pt x="50" y="0"/>
                  </a:lnTo>
                  <a:lnTo>
                    <a:pt x="58" y="0"/>
                  </a:lnTo>
                  <a:close/>
                </a:path>
              </a:pathLst>
            </a:custGeom>
            <a:solidFill>
              <a:srgbClr val="C96F00"/>
            </a:solidFill>
            <a:ln>
              <a:noFill/>
            </a:ln>
            <a:extLst>
              <a:ext uri="{91240B29-F687-4F45-9708-019B960494DF}">
                <a14:hiddenLine xmlns:a14="http://schemas.microsoft.com/office/drawing/2010/main" w="25400">
                  <a:solidFill>
                    <a:srgbClr val="000000"/>
                  </a:solidFill>
                  <a:round/>
                  <a:headEnd/>
                  <a:tailEnd/>
                </a14:hiddenLine>
              </a:ext>
            </a:extLst>
          </p:spPr>
          <p:txBody>
            <a:bodyPr wrap="none"/>
            <a:lstStyle/>
            <a:p>
              <a:endParaRPr lang="en-US" sz="2805"/>
            </a:p>
          </p:txBody>
        </p:sp>
        <p:sp>
          <p:nvSpPr>
            <p:cNvPr id="59514" name="Freeform 122">
              <a:extLst>
                <a:ext uri="{FF2B5EF4-FFF2-40B4-BE49-F238E27FC236}">
                  <a16:creationId xmlns:a16="http://schemas.microsoft.com/office/drawing/2014/main" id="{2B22836A-6CD8-8C9D-D1F1-68540D1853AE}"/>
                </a:ext>
              </a:extLst>
            </p:cNvPr>
            <p:cNvSpPr>
              <a:spLocks noChangeArrowheads="1"/>
            </p:cNvSpPr>
            <p:nvPr/>
          </p:nvSpPr>
          <p:spPr bwMode="auto">
            <a:xfrm>
              <a:off x="5046" y="3996"/>
              <a:ext cx="37" cy="61"/>
            </a:xfrm>
            <a:custGeom>
              <a:avLst/>
              <a:gdLst>
                <a:gd name="T0" fmla="*/ 29 w 37"/>
                <a:gd name="T1" fmla="*/ 0 h 61"/>
                <a:gd name="T2" fmla="*/ 2 w 37"/>
                <a:gd name="T3" fmla="*/ 21 h 61"/>
                <a:gd name="T4" fmla="*/ 11 w 37"/>
                <a:gd name="T5" fmla="*/ 22 h 61"/>
                <a:gd name="T6" fmla="*/ 2 w 37"/>
                <a:gd name="T7" fmla="*/ 39 h 61"/>
                <a:gd name="T8" fmla="*/ 13 w 37"/>
                <a:gd name="T9" fmla="*/ 39 h 61"/>
                <a:gd name="T10" fmla="*/ 5 w 37"/>
                <a:gd name="T11" fmla="*/ 54 h 61"/>
                <a:gd name="T12" fmla="*/ 15 w 37"/>
                <a:gd name="T13" fmla="*/ 61 h 61"/>
                <a:gd name="T14" fmla="*/ 35 w 37"/>
                <a:gd name="T15" fmla="*/ 30 h 61"/>
                <a:gd name="T16" fmla="*/ 20 w 37"/>
                <a:gd name="T17" fmla="*/ 37 h 61"/>
                <a:gd name="T18" fmla="*/ 29 w 37"/>
                <a:gd name="T19" fmla="*/ 21 h 61"/>
                <a:gd name="T20" fmla="*/ 16 w 37"/>
                <a:gd name="T21" fmla="*/ 26 h 61"/>
                <a:gd name="T22" fmla="*/ 29 w 37"/>
                <a:gd name="T23" fmla="*/ 9 h 61"/>
                <a:gd name="T24" fmla="*/ 18 w 37"/>
                <a:gd name="T25" fmla="*/ 9 h 61"/>
                <a:gd name="T26" fmla="*/ 29 w 37"/>
                <a:gd name="T27" fmla="*/ 0 h 61"/>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37"/>
                <a:gd name="T43" fmla="*/ 0 h 61"/>
                <a:gd name="T44" fmla="*/ 37 w 37"/>
                <a:gd name="T45" fmla="*/ 61 h 61"/>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37" h="61">
                  <a:moveTo>
                    <a:pt x="29" y="0"/>
                  </a:moveTo>
                  <a:cubicBezTo>
                    <a:pt x="29" y="0"/>
                    <a:pt x="1" y="14"/>
                    <a:pt x="2" y="21"/>
                  </a:cubicBezTo>
                  <a:cubicBezTo>
                    <a:pt x="2" y="22"/>
                    <a:pt x="11" y="21"/>
                    <a:pt x="11" y="22"/>
                  </a:cubicBezTo>
                  <a:cubicBezTo>
                    <a:pt x="12" y="27"/>
                    <a:pt x="0" y="36"/>
                    <a:pt x="2" y="39"/>
                  </a:cubicBezTo>
                  <a:cubicBezTo>
                    <a:pt x="3" y="42"/>
                    <a:pt x="12" y="37"/>
                    <a:pt x="13" y="39"/>
                  </a:cubicBezTo>
                  <a:cubicBezTo>
                    <a:pt x="14" y="42"/>
                    <a:pt x="5" y="50"/>
                    <a:pt x="5" y="54"/>
                  </a:cubicBezTo>
                  <a:cubicBezTo>
                    <a:pt x="6" y="56"/>
                    <a:pt x="13" y="61"/>
                    <a:pt x="15" y="61"/>
                  </a:cubicBezTo>
                  <a:cubicBezTo>
                    <a:pt x="22" y="59"/>
                    <a:pt x="37" y="33"/>
                    <a:pt x="35" y="30"/>
                  </a:cubicBezTo>
                  <a:cubicBezTo>
                    <a:pt x="34" y="28"/>
                    <a:pt x="21" y="39"/>
                    <a:pt x="20" y="37"/>
                  </a:cubicBezTo>
                  <a:cubicBezTo>
                    <a:pt x="19" y="35"/>
                    <a:pt x="31" y="22"/>
                    <a:pt x="29" y="21"/>
                  </a:cubicBezTo>
                  <a:cubicBezTo>
                    <a:pt x="28" y="19"/>
                    <a:pt x="17" y="27"/>
                    <a:pt x="16" y="26"/>
                  </a:cubicBezTo>
                  <a:cubicBezTo>
                    <a:pt x="15" y="23"/>
                    <a:pt x="26" y="11"/>
                    <a:pt x="29" y="9"/>
                  </a:cubicBezTo>
                  <a:cubicBezTo>
                    <a:pt x="27" y="10"/>
                    <a:pt x="18" y="9"/>
                    <a:pt x="18" y="9"/>
                  </a:cubicBezTo>
                  <a:cubicBezTo>
                    <a:pt x="21" y="7"/>
                    <a:pt x="29" y="0"/>
                    <a:pt x="29" y="0"/>
                  </a:cubicBezTo>
                  <a:close/>
                </a:path>
              </a:pathLst>
            </a:custGeom>
            <a:solidFill>
              <a:srgbClr val="323232"/>
            </a:solidFill>
            <a:ln>
              <a:noFill/>
            </a:ln>
            <a:extLst>
              <a:ext uri="{91240B29-F687-4F45-9708-019B960494DF}">
                <a14:hiddenLine xmlns:a14="http://schemas.microsoft.com/office/drawing/2010/main" w="25400">
                  <a:solidFill>
                    <a:srgbClr val="000000"/>
                  </a:solidFill>
                  <a:round/>
                  <a:headEnd/>
                  <a:tailEnd/>
                </a14:hiddenLine>
              </a:ext>
            </a:extLst>
          </p:spPr>
          <p:txBody>
            <a:bodyPr wrap="none"/>
            <a:lstStyle/>
            <a:p>
              <a:endParaRPr lang="en-US" sz="2805"/>
            </a:p>
          </p:txBody>
        </p:sp>
        <p:sp>
          <p:nvSpPr>
            <p:cNvPr id="59515" name="Freeform 123">
              <a:extLst>
                <a:ext uri="{FF2B5EF4-FFF2-40B4-BE49-F238E27FC236}">
                  <a16:creationId xmlns:a16="http://schemas.microsoft.com/office/drawing/2014/main" id="{58D1D3D6-201E-47D0-10FA-6F016E19BF01}"/>
                </a:ext>
              </a:extLst>
            </p:cNvPr>
            <p:cNvSpPr>
              <a:spLocks noChangeArrowheads="1"/>
            </p:cNvSpPr>
            <p:nvPr/>
          </p:nvSpPr>
          <p:spPr bwMode="auto">
            <a:xfrm>
              <a:off x="5190" y="4210"/>
              <a:ext cx="71" cy="64"/>
            </a:xfrm>
            <a:custGeom>
              <a:avLst/>
              <a:gdLst>
                <a:gd name="T0" fmla="*/ 17 w 71"/>
                <a:gd name="T1" fmla="*/ 29 h 65"/>
                <a:gd name="T2" fmla="*/ 48 w 71"/>
                <a:gd name="T3" fmla="*/ 0 h 65"/>
                <a:gd name="T4" fmla="*/ 55 w 71"/>
                <a:gd name="T5" fmla="*/ 3 h 65"/>
                <a:gd name="T6" fmla="*/ 71 w 71"/>
                <a:gd name="T7" fmla="*/ 4 h 65"/>
                <a:gd name="T8" fmla="*/ 69 w 71"/>
                <a:gd name="T9" fmla="*/ 4 h 65"/>
                <a:gd name="T10" fmla="*/ 59 w 71"/>
                <a:gd name="T11" fmla="*/ 4 h 65"/>
                <a:gd name="T12" fmla="*/ 45 w 71"/>
                <a:gd name="T13" fmla="*/ 6 h 65"/>
                <a:gd name="T14" fmla="*/ 42 w 71"/>
                <a:gd name="T15" fmla="*/ 10 h 65"/>
                <a:gd name="T16" fmla="*/ 53 w 71"/>
                <a:gd name="T17" fmla="*/ 14 h 65"/>
                <a:gd name="T18" fmla="*/ 71 w 71"/>
                <a:gd name="T19" fmla="*/ 12 h 65"/>
                <a:gd name="T20" fmla="*/ 71 w 71"/>
                <a:gd name="T21" fmla="*/ 13 h 65"/>
                <a:gd name="T22" fmla="*/ 62 w 71"/>
                <a:gd name="T23" fmla="*/ 16 h 65"/>
                <a:gd name="T24" fmla="*/ 47 w 71"/>
                <a:gd name="T25" fmla="*/ 19 h 65"/>
                <a:gd name="T26" fmla="*/ 47 w 71"/>
                <a:gd name="T27" fmla="*/ 24 h 65"/>
                <a:gd name="T28" fmla="*/ 50 w 71"/>
                <a:gd name="T29" fmla="*/ 29 h 65"/>
                <a:gd name="T30" fmla="*/ 49 w 71"/>
                <a:gd name="T31" fmla="*/ 32 h 65"/>
                <a:gd name="T32" fmla="*/ 51 w 71"/>
                <a:gd name="T33" fmla="*/ 33 h 65"/>
                <a:gd name="T34" fmla="*/ 53 w 71"/>
                <a:gd name="T35" fmla="*/ 43 h 65"/>
                <a:gd name="T36" fmla="*/ 64 w 71"/>
                <a:gd name="T37" fmla="*/ 40 h 65"/>
                <a:gd name="T38" fmla="*/ 62 w 71"/>
                <a:gd name="T39" fmla="*/ 33 h 65"/>
                <a:gd name="T40" fmla="*/ 53 w 71"/>
                <a:gd name="T41" fmla="*/ 33 h 65"/>
                <a:gd name="T42" fmla="*/ 59 w 71"/>
                <a:gd name="T43" fmla="*/ 32 h 65"/>
                <a:gd name="T44" fmla="*/ 64 w 71"/>
                <a:gd name="T45" fmla="*/ 32 h 65"/>
                <a:gd name="T46" fmla="*/ 61 w 71"/>
                <a:gd name="T47" fmla="*/ 30 h 65"/>
                <a:gd name="T48" fmla="*/ 51 w 71"/>
                <a:gd name="T49" fmla="*/ 29 h 65"/>
                <a:gd name="T50" fmla="*/ 59 w 71"/>
                <a:gd name="T51" fmla="*/ 27 h 65"/>
                <a:gd name="T52" fmla="*/ 66 w 71"/>
                <a:gd name="T53" fmla="*/ 23 h 65"/>
                <a:gd name="T54" fmla="*/ 64 w 71"/>
                <a:gd name="T55" fmla="*/ 16 h 65"/>
                <a:gd name="T56" fmla="*/ 68 w 71"/>
                <a:gd name="T57" fmla="*/ 20 h 65"/>
                <a:gd name="T58" fmla="*/ 65 w 71"/>
                <a:gd name="T59" fmla="*/ 29 h 65"/>
                <a:gd name="T60" fmla="*/ 66 w 71"/>
                <a:gd name="T61" fmla="*/ 32 h 65"/>
                <a:gd name="T62" fmla="*/ 65 w 71"/>
                <a:gd name="T63" fmla="*/ 32 h 65"/>
                <a:gd name="T64" fmla="*/ 65 w 71"/>
                <a:gd name="T65" fmla="*/ 39 h 65"/>
                <a:gd name="T66" fmla="*/ 56 w 71"/>
                <a:gd name="T67" fmla="*/ 45 h 65"/>
                <a:gd name="T68" fmla="*/ 22 w 71"/>
                <a:gd name="T69" fmla="*/ 52 h 65"/>
                <a:gd name="T70" fmla="*/ 7 w 71"/>
                <a:gd name="T71" fmla="*/ 51 h 65"/>
                <a:gd name="T72" fmla="*/ 2 w 71"/>
                <a:gd name="T73" fmla="*/ 32 h 65"/>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71"/>
                <a:gd name="T112" fmla="*/ 0 h 65"/>
                <a:gd name="T113" fmla="*/ 71 w 71"/>
                <a:gd name="T114" fmla="*/ 65 h 65"/>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71" h="65">
                  <a:moveTo>
                    <a:pt x="17" y="29"/>
                  </a:moveTo>
                  <a:cubicBezTo>
                    <a:pt x="17" y="29"/>
                    <a:pt x="17" y="29"/>
                    <a:pt x="17" y="29"/>
                  </a:cubicBezTo>
                  <a:cubicBezTo>
                    <a:pt x="29" y="13"/>
                    <a:pt x="29" y="13"/>
                    <a:pt x="29" y="13"/>
                  </a:cubicBezTo>
                  <a:cubicBezTo>
                    <a:pt x="48" y="0"/>
                    <a:pt x="48" y="0"/>
                    <a:pt x="48" y="0"/>
                  </a:cubicBezTo>
                  <a:cubicBezTo>
                    <a:pt x="57" y="2"/>
                    <a:pt x="57" y="2"/>
                    <a:pt x="57" y="2"/>
                  </a:cubicBezTo>
                  <a:cubicBezTo>
                    <a:pt x="55" y="3"/>
                    <a:pt x="55" y="3"/>
                    <a:pt x="55" y="3"/>
                  </a:cubicBezTo>
                  <a:cubicBezTo>
                    <a:pt x="68" y="3"/>
                    <a:pt x="68" y="3"/>
                    <a:pt x="68" y="3"/>
                  </a:cubicBezTo>
                  <a:cubicBezTo>
                    <a:pt x="71" y="4"/>
                    <a:pt x="71" y="4"/>
                    <a:pt x="71" y="4"/>
                  </a:cubicBezTo>
                  <a:cubicBezTo>
                    <a:pt x="71" y="6"/>
                    <a:pt x="71" y="6"/>
                    <a:pt x="71" y="6"/>
                  </a:cubicBezTo>
                  <a:cubicBezTo>
                    <a:pt x="69" y="4"/>
                    <a:pt x="69" y="4"/>
                    <a:pt x="69" y="4"/>
                  </a:cubicBezTo>
                  <a:cubicBezTo>
                    <a:pt x="65" y="4"/>
                    <a:pt x="65" y="4"/>
                    <a:pt x="65" y="4"/>
                  </a:cubicBezTo>
                  <a:cubicBezTo>
                    <a:pt x="59" y="4"/>
                    <a:pt x="59" y="4"/>
                    <a:pt x="59" y="4"/>
                  </a:cubicBezTo>
                  <a:cubicBezTo>
                    <a:pt x="53" y="5"/>
                    <a:pt x="53" y="5"/>
                    <a:pt x="53" y="5"/>
                  </a:cubicBezTo>
                  <a:cubicBezTo>
                    <a:pt x="45" y="6"/>
                    <a:pt x="45" y="6"/>
                    <a:pt x="45" y="6"/>
                  </a:cubicBezTo>
                  <a:cubicBezTo>
                    <a:pt x="45" y="6"/>
                    <a:pt x="43" y="6"/>
                    <a:pt x="42" y="7"/>
                  </a:cubicBezTo>
                  <a:cubicBezTo>
                    <a:pt x="42" y="7"/>
                    <a:pt x="42" y="9"/>
                    <a:pt x="42" y="10"/>
                  </a:cubicBezTo>
                  <a:cubicBezTo>
                    <a:pt x="42" y="11"/>
                    <a:pt x="43" y="13"/>
                    <a:pt x="44" y="14"/>
                  </a:cubicBezTo>
                  <a:cubicBezTo>
                    <a:pt x="46" y="15"/>
                    <a:pt x="51" y="14"/>
                    <a:pt x="53" y="14"/>
                  </a:cubicBezTo>
                  <a:cubicBezTo>
                    <a:pt x="57" y="14"/>
                    <a:pt x="65" y="14"/>
                    <a:pt x="69" y="13"/>
                  </a:cubicBezTo>
                  <a:cubicBezTo>
                    <a:pt x="69" y="13"/>
                    <a:pt x="70" y="12"/>
                    <a:pt x="71" y="12"/>
                  </a:cubicBezTo>
                  <a:cubicBezTo>
                    <a:pt x="71" y="12"/>
                    <a:pt x="71" y="11"/>
                    <a:pt x="71" y="11"/>
                  </a:cubicBezTo>
                  <a:cubicBezTo>
                    <a:pt x="71" y="11"/>
                    <a:pt x="71" y="13"/>
                    <a:pt x="71" y="13"/>
                  </a:cubicBezTo>
                  <a:cubicBezTo>
                    <a:pt x="71" y="14"/>
                    <a:pt x="67" y="15"/>
                    <a:pt x="66" y="15"/>
                  </a:cubicBezTo>
                  <a:cubicBezTo>
                    <a:pt x="65" y="16"/>
                    <a:pt x="63" y="16"/>
                    <a:pt x="62" y="16"/>
                  </a:cubicBezTo>
                  <a:cubicBezTo>
                    <a:pt x="59" y="16"/>
                    <a:pt x="53" y="16"/>
                    <a:pt x="50" y="16"/>
                  </a:cubicBezTo>
                  <a:cubicBezTo>
                    <a:pt x="49" y="17"/>
                    <a:pt x="48" y="18"/>
                    <a:pt x="47" y="19"/>
                  </a:cubicBezTo>
                  <a:cubicBezTo>
                    <a:pt x="47" y="19"/>
                    <a:pt x="46" y="21"/>
                    <a:pt x="46" y="21"/>
                  </a:cubicBezTo>
                  <a:cubicBezTo>
                    <a:pt x="46" y="22"/>
                    <a:pt x="47" y="24"/>
                    <a:pt x="47" y="24"/>
                  </a:cubicBezTo>
                  <a:cubicBezTo>
                    <a:pt x="47" y="26"/>
                    <a:pt x="49" y="27"/>
                    <a:pt x="49" y="28"/>
                  </a:cubicBezTo>
                  <a:cubicBezTo>
                    <a:pt x="49" y="28"/>
                    <a:pt x="50" y="29"/>
                    <a:pt x="50" y="29"/>
                  </a:cubicBezTo>
                  <a:cubicBezTo>
                    <a:pt x="50" y="30"/>
                    <a:pt x="48" y="33"/>
                    <a:pt x="49" y="33"/>
                  </a:cubicBezTo>
                  <a:cubicBezTo>
                    <a:pt x="48" y="33"/>
                    <a:pt x="49" y="36"/>
                    <a:pt x="49" y="37"/>
                  </a:cubicBezTo>
                  <a:cubicBezTo>
                    <a:pt x="49" y="37"/>
                    <a:pt x="50" y="40"/>
                    <a:pt x="50" y="40"/>
                  </a:cubicBezTo>
                  <a:cubicBezTo>
                    <a:pt x="51" y="41"/>
                    <a:pt x="51" y="44"/>
                    <a:pt x="51" y="44"/>
                  </a:cubicBezTo>
                  <a:cubicBezTo>
                    <a:pt x="51" y="46"/>
                    <a:pt x="50" y="48"/>
                    <a:pt x="50" y="49"/>
                  </a:cubicBezTo>
                  <a:cubicBezTo>
                    <a:pt x="51" y="50"/>
                    <a:pt x="53" y="53"/>
                    <a:pt x="53" y="54"/>
                  </a:cubicBezTo>
                  <a:cubicBezTo>
                    <a:pt x="54" y="54"/>
                    <a:pt x="57" y="53"/>
                    <a:pt x="58" y="53"/>
                  </a:cubicBezTo>
                  <a:cubicBezTo>
                    <a:pt x="59" y="53"/>
                    <a:pt x="64" y="52"/>
                    <a:pt x="64" y="51"/>
                  </a:cubicBezTo>
                  <a:cubicBezTo>
                    <a:pt x="64" y="50"/>
                    <a:pt x="64" y="48"/>
                    <a:pt x="64" y="48"/>
                  </a:cubicBezTo>
                  <a:cubicBezTo>
                    <a:pt x="64" y="47"/>
                    <a:pt x="62" y="45"/>
                    <a:pt x="62" y="44"/>
                  </a:cubicBezTo>
                  <a:cubicBezTo>
                    <a:pt x="62" y="46"/>
                    <a:pt x="54" y="43"/>
                    <a:pt x="54" y="44"/>
                  </a:cubicBezTo>
                  <a:cubicBezTo>
                    <a:pt x="54" y="44"/>
                    <a:pt x="53" y="44"/>
                    <a:pt x="53" y="44"/>
                  </a:cubicBezTo>
                  <a:cubicBezTo>
                    <a:pt x="53" y="43"/>
                    <a:pt x="53" y="41"/>
                    <a:pt x="53" y="40"/>
                  </a:cubicBezTo>
                  <a:cubicBezTo>
                    <a:pt x="54" y="40"/>
                    <a:pt x="57" y="40"/>
                    <a:pt x="59" y="39"/>
                  </a:cubicBezTo>
                  <a:cubicBezTo>
                    <a:pt x="59" y="39"/>
                    <a:pt x="62" y="39"/>
                    <a:pt x="62" y="38"/>
                  </a:cubicBezTo>
                  <a:cubicBezTo>
                    <a:pt x="64" y="38"/>
                    <a:pt x="64" y="35"/>
                    <a:pt x="64" y="35"/>
                  </a:cubicBezTo>
                  <a:cubicBezTo>
                    <a:pt x="64" y="34"/>
                    <a:pt x="64" y="32"/>
                    <a:pt x="64" y="32"/>
                  </a:cubicBezTo>
                  <a:cubicBezTo>
                    <a:pt x="63" y="31"/>
                    <a:pt x="61" y="30"/>
                    <a:pt x="61" y="30"/>
                  </a:cubicBezTo>
                  <a:cubicBezTo>
                    <a:pt x="61" y="31"/>
                    <a:pt x="53" y="29"/>
                    <a:pt x="53" y="30"/>
                  </a:cubicBezTo>
                  <a:cubicBezTo>
                    <a:pt x="53" y="30"/>
                    <a:pt x="51" y="29"/>
                    <a:pt x="51" y="29"/>
                  </a:cubicBezTo>
                  <a:cubicBezTo>
                    <a:pt x="51" y="29"/>
                    <a:pt x="52" y="28"/>
                    <a:pt x="53" y="28"/>
                  </a:cubicBezTo>
                  <a:cubicBezTo>
                    <a:pt x="54" y="27"/>
                    <a:pt x="57" y="27"/>
                    <a:pt x="59" y="27"/>
                  </a:cubicBezTo>
                  <a:cubicBezTo>
                    <a:pt x="60" y="27"/>
                    <a:pt x="64" y="28"/>
                    <a:pt x="65" y="27"/>
                  </a:cubicBezTo>
                  <a:cubicBezTo>
                    <a:pt x="66" y="26"/>
                    <a:pt x="66" y="23"/>
                    <a:pt x="66" y="23"/>
                  </a:cubicBezTo>
                  <a:cubicBezTo>
                    <a:pt x="66" y="22"/>
                    <a:pt x="65" y="19"/>
                    <a:pt x="65" y="19"/>
                  </a:cubicBezTo>
                  <a:cubicBezTo>
                    <a:pt x="65" y="18"/>
                    <a:pt x="64" y="17"/>
                    <a:pt x="64" y="16"/>
                  </a:cubicBezTo>
                  <a:cubicBezTo>
                    <a:pt x="64" y="16"/>
                    <a:pt x="65" y="16"/>
                    <a:pt x="65" y="16"/>
                  </a:cubicBezTo>
                  <a:cubicBezTo>
                    <a:pt x="66" y="17"/>
                    <a:pt x="67" y="19"/>
                    <a:pt x="68" y="20"/>
                  </a:cubicBezTo>
                  <a:cubicBezTo>
                    <a:pt x="69" y="20"/>
                    <a:pt x="67" y="23"/>
                    <a:pt x="67" y="24"/>
                  </a:cubicBezTo>
                  <a:cubicBezTo>
                    <a:pt x="67" y="26"/>
                    <a:pt x="66" y="28"/>
                    <a:pt x="65" y="29"/>
                  </a:cubicBezTo>
                  <a:cubicBezTo>
                    <a:pt x="65" y="29"/>
                    <a:pt x="66" y="31"/>
                    <a:pt x="66" y="31"/>
                  </a:cubicBezTo>
                  <a:cubicBezTo>
                    <a:pt x="66" y="32"/>
                    <a:pt x="66" y="34"/>
                    <a:pt x="66" y="35"/>
                  </a:cubicBezTo>
                  <a:cubicBezTo>
                    <a:pt x="66" y="35"/>
                    <a:pt x="66" y="38"/>
                    <a:pt x="66" y="39"/>
                  </a:cubicBezTo>
                  <a:cubicBezTo>
                    <a:pt x="66" y="40"/>
                    <a:pt x="65" y="41"/>
                    <a:pt x="65" y="43"/>
                  </a:cubicBezTo>
                  <a:cubicBezTo>
                    <a:pt x="65" y="44"/>
                    <a:pt x="65" y="46"/>
                    <a:pt x="65" y="47"/>
                  </a:cubicBezTo>
                  <a:cubicBezTo>
                    <a:pt x="65" y="47"/>
                    <a:pt x="66" y="49"/>
                    <a:pt x="65" y="50"/>
                  </a:cubicBezTo>
                  <a:cubicBezTo>
                    <a:pt x="66" y="50"/>
                    <a:pt x="65" y="51"/>
                    <a:pt x="65" y="52"/>
                  </a:cubicBezTo>
                  <a:cubicBezTo>
                    <a:pt x="63" y="54"/>
                    <a:pt x="58" y="55"/>
                    <a:pt x="56" y="56"/>
                  </a:cubicBezTo>
                  <a:cubicBezTo>
                    <a:pt x="53" y="57"/>
                    <a:pt x="49" y="62"/>
                    <a:pt x="46" y="62"/>
                  </a:cubicBezTo>
                  <a:cubicBezTo>
                    <a:pt x="41" y="63"/>
                    <a:pt x="28" y="62"/>
                    <a:pt x="22" y="63"/>
                  </a:cubicBezTo>
                  <a:cubicBezTo>
                    <a:pt x="20" y="63"/>
                    <a:pt x="17" y="65"/>
                    <a:pt x="15" y="65"/>
                  </a:cubicBezTo>
                  <a:cubicBezTo>
                    <a:pt x="14" y="65"/>
                    <a:pt x="8" y="63"/>
                    <a:pt x="7" y="62"/>
                  </a:cubicBezTo>
                  <a:cubicBezTo>
                    <a:pt x="5" y="59"/>
                    <a:pt x="1" y="52"/>
                    <a:pt x="0" y="49"/>
                  </a:cubicBezTo>
                  <a:cubicBezTo>
                    <a:pt x="0" y="47"/>
                    <a:pt x="2" y="41"/>
                    <a:pt x="2" y="41"/>
                  </a:cubicBezTo>
                  <a:cubicBezTo>
                    <a:pt x="2" y="41"/>
                    <a:pt x="2" y="41"/>
                    <a:pt x="2" y="41"/>
                  </a:cubicBezTo>
                  <a:close/>
                </a:path>
              </a:pathLst>
            </a:custGeom>
            <a:solidFill>
              <a:srgbClr val="FFCF9B"/>
            </a:solidFill>
            <a:ln>
              <a:noFill/>
            </a:ln>
            <a:extLst>
              <a:ext uri="{91240B29-F687-4F45-9708-019B960494DF}">
                <a14:hiddenLine xmlns:a14="http://schemas.microsoft.com/office/drawing/2010/main" w="25400">
                  <a:solidFill>
                    <a:srgbClr val="000000"/>
                  </a:solidFill>
                  <a:round/>
                  <a:headEnd/>
                  <a:tailEnd/>
                </a14:hiddenLine>
              </a:ext>
            </a:extLst>
          </p:spPr>
          <p:txBody>
            <a:bodyPr wrap="none"/>
            <a:lstStyle/>
            <a:p>
              <a:endParaRPr lang="en-US" sz="2805"/>
            </a:p>
          </p:txBody>
        </p:sp>
      </p:grpSp>
    </p:spTree>
  </p:cSld>
  <p:clrMapOvr>
    <a:masterClrMapping/>
  </p:clrMapOvr>
  <p:transition/>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8" name="Rectangle 2">
            <a:extLst>
              <a:ext uri="{FF2B5EF4-FFF2-40B4-BE49-F238E27FC236}">
                <a16:creationId xmlns:a16="http://schemas.microsoft.com/office/drawing/2014/main" id="{C3B71CD8-1699-6854-61F2-02C2B115ABB2}"/>
              </a:ext>
            </a:extLst>
          </p:cNvPr>
          <p:cNvSpPr>
            <a:spLocks noGrp="1" noChangeArrowheads="1"/>
          </p:cNvSpPr>
          <p:nvPr>
            <p:ph type="title"/>
          </p:nvPr>
        </p:nvSpPr>
        <p:spPr>
          <a:xfrm>
            <a:off x="914401" y="234553"/>
            <a:ext cx="7827963" cy="736997"/>
          </a:xfrm>
        </p:spPr>
        <p:txBody>
          <a:bodyPr/>
          <a:lstStyle/>
          <a:p>
            <a:r>
              <a:rPr lang="en-US" altLang="en-US" sz="3200" b="1" dirty="0"/>
              <a:t>Disciplines for Calling of Servanthood</a:t>
            </a:r>
          </a:p>
        </p:txBody>
      </p:sp>
      <p:sp>
        <p:nvSpPr>
          <p:cNvPr id="116739" name="Rectangle 3">
            <a:extLst>
              <a:ext uri="{FF2B5EF4-FFF2-40B4-BE49-F238E27FC236}">
                <a16:creationId xmlns:a16="http://schemas.microsoft.com/office/drawing/2014/main" id="{09A4A885-4476-6B05-5D3B-1CFE99D6E9D4}"/>
              </a:ext>
            </a:extLst>
          </p:cNvPr>
          <p:cNvSpPr>
            <a:spLocks noGrp="1" noChangeArrowheads="1"/>
          </p:cNvSpPr>
          <p:nvPr>
            <p:ph type="body" idx="1"/>
          </p:nvPr>
        </p:nvSpPr>
        <p:spPr>
          <a:xfrm>
            <a:off x="914400" y="1322978"/>
            <a:ext cx="7543800" cy="3458572"/>
          </a:xfrm>
        </p:spPr>
        <p:txBody>
          <a:bodyPr/>
          <a:lstStyle/>
          <a:p>
            <a:pPr>
              <a:lnSpc>
                <a:spcPct val="90000"/>
              </a:lnSpc>
              <a:spcBef>
                <a:spcPts val="600"/>
              </a:spcBef>
            </a:pPr>
            <a:r>
              <a:rPr lang="en-US" altLang="en-US" sz="1500" b="1" dirty="0">
                <a:solidFill>
                  <a:schemeClr val="tx1"/>
                </a:solidFill>
              </a:rPr>
              <a:t>Minister of Compassion </a:t>
            </a:r>
            <a:r>
              <a:rPr lang="en-US" altLang="en-US" sz="1500" dirty="0">
                <a:solidFill>
                  <a:schemeClr val="tx1"/>
                </a:solidFill>
              </a:rPr>
              <a:t>– Secrecy, Service and Sacrifice while serving the “poor in our world” and compassionately loving them as led by God. This includes but is not limited to visiting the sick and prisoners, and clothing and feeding those in need.  </a:t>
            </a:r>
          </a:p>
          <a:p>
            <a:pPr>
              <a:lnSpc>
                <a:spcPct val="90000"/>
              </a:lnSpc>
              <a:spcBef>
                <a:spcPts val="600"/>
              </a:spcBef>
            </a:pPr>
            <a:r>
              <a:rPr lang="en-US" altLang="en-US" sz="1500" b="1" dirty="0">
                <a:solidFill>
                  <a:schemeClr val="tx1"/>
                </a:solidFill>
              </a:rPr>
              <a:t>Steward of Resources </a:t>
            </a:r>
            <a:r>
              <a:rPr lang="en-US" altLang="en-US" sz="1500" dirty="0">
                <a:solidFill>
                  <a:schemeClr val="tx1"/>
                </a:solidFill>
              </a:rPr>
              <a:t>– Simplicity, Frugality, Saving, Sacrifice and Giving (Tithing) while stewarding God’s resources.</a:t>
            </a:r>
          </a:p>
          <a:p>
            <a:pPr>
              <a:lnSpc>
                <a:spcPct val="90000"/>
              </a:lnSpc>
              <a:spcBef>
                <a:spcPts val="600"/>
              </a:spcBef>
            </a:pPr>
            <a:r>
              <a:rPr lang="en-US" altLang="en-US" sz="1500" b="1" dirty="0">
                <a:solidFill>
                  <a:schemeClr val="tx1"/>
                </a:solidFill>
              </a:rPr>
              <a:t>Empowered Servant </a:t>
            </a:r>
            <a:r>
              <a:rPr lang="en-US" altLang="en-US" sz="1500" dirty="0">
                <a:solidFill>
                  <a:schemeClr val="tx1"/>
                </a:solidFill>
              </a:rPr>
              <a:t>– Teaching, Service, Sacrifice and Fellowship through the regular exercising of your spiritual gifts while serving on ministry teams.</a:t>
            </a:r>
          </a:p>
          <a:p>
            <a:pPr>
              <a:lnSpc>
                <a:spcPct val="90000"/>
              </a:lnSpc>
              <a:spcBef>
                <a:spcPts val="600"/>
              </a:spcBef>
            </a:pPr>
            <a:r>
              <a:rPr lang="en-US" altLang="en-US" sz="1500" b="1" dirty="0">
                <a:solidFill>
                  <a:schemeClr val="tx1"/>
                </a:solidFill>
              </a:rPr>
              <a:t>Calling Mentee/Mentor </a:t>
            </a:r>
            <a:r>
              <a:rPr lang="en-US" altLang="en-US" sz="1500" dirty="0">
                <a:solidFill>
                  <a:schemeClr val="tx1"/>
                </a:solidFill>
              </a:rPr>
              <a:t>– We grow through Guidance, Study, Pilgrimage, Sabbatical, Submission and meeting regularly with mentors, counselors, and covenant community members who help us to implement what we are learning into our lives.  We learn from studying books, tapes, videos and taking classes. We also meet regularly with others who seek us out for mentoring.</a:t>
            </a:r>
          </a:p>
          <a:p>
            <a:pPr>
              <a:lnSpc>
                <a:spcPct val="90000"/>
              </a:lnSpc>
              <a:spcBef>
                <a:spcPts val="600"/>
              </a:spcBef>
            </a:pPr>
            <a:r>
              <a:rPr lang="en-US" altLang="en-US" sz="1500" b="1" dirty="0">
                <a:solidFill>
                  <a:schemeClr val="tx1"/>
                </a:solidFill>
              </a:rPr>
              <a:t>Professional</a:t>
            </a:r>
            <a:r>
              <a:rPr lang="en-US" altLang="en-US" sz="1500" dirty="0">
                <a:solidFill>
                  <a:schemeClr val="tx1"/>
                </a:solidFill>
              </a:rPr>
              <a:t> – Diligent Earner through faithful accomplishment of tasks and Friendship Evangelism through relationship excellence while Serving as unto the Lord.</a:t>
            </a:r>
          </a:p>
          <a:p>
            <a:pPr>
              <a:lnSpc>
                <a:spcPct val="90000"/>
              </a:lnSpc>
            </a:pPr>
            <a:endParaRPr lang="en-US" altLang="en-US" sz="1200" dirty="0"/>
          </a:p>
        </p:txBody>
      </p:sp>
      <p:pic>
        <p:nvPicPr>
          <p:cNvPr id="116740" name="Picture 5" descr="roles diagram_cmyk">
            <a:extLst>
              <a:ext uri="{FF2B5EF4-FFF2-40B4-BE49-F238E27FC236}">
                <a16:creationId xmlns:a16="http://schemas.microsoft.com/office/drawing/2014/main" id="{D63F73C8-E461-7018-6609-A72617B9939B}"/>
              </a:ext>
            </a:extLst>
          </p:cNvPr>
          <p:cNvPicPr>
            <a:picLocks noChangeAspect="1" noChangeArrowheads="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7772400" y="211875"/>
            <a:ext cx="1215909" cy="11236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007872378"/>
      </p:ext>
    </p:extLst>
  </p:cSld>
  <p:clrMapOvr>
    <a:masterClrMapping/>
  </p:clrMapOvr>
  <p:transition/>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2">
            <a:extLst>
              <a:ext uri="{FF2B5EF4-FFF2-40B4-BE49-F238E27FC236}">
                <a16:creationId xmlns:a16="http://schemas.microsoft.com/office/drawing/2014/main" id="{CB195959-7407-7216-7396-9C3EF291F3D4}"/>
              </a:ext>
            </a:extLst>
          </p:cNvPr>
          <p:cNvSpPr>
            <a:spLocks noGrp="1" noChangeArrowheads="1"/>
          </p:cNvSpPr>
          <p:nvPr>
            <p:ph type="title" idx="4294967295"/>
          </p:nvPr>
        </p:nvSpPr>
        <p:spPr>
          <a:xfrm>
            <a:off x="914401" y="234553"/>
            <a:ext cx="7827963" cy="736997"/>
          </a:xfrm>
        </p:spPr>
        <p:txBody>
          <a:bodyPr/>
          <a:lstStyle/>
          <a:p>
            <a:pPr eaLnBrk="1" hangingPunct="1"/>
            <a:r>
              <a:rPr lang="en-US" altLang="en-US" b="1" dirty="0"/>
              <a:t>Our Roles Diagram</a:t>
            </a:r>
          </a:p>
        </p:txBody>
      </p:sp>
      <p:pic>
        <p:nvPicPr>
          <p:cNvPr id="60419" name="Picture 4" descr="roles diagram_cmyk">
            <a:extLst>
              <a:ext uri="{FF2B5EF4-FFF2-40B4-BE49-F238E27FC236}">
                <a16:creationId xmlns:a16="http://schemas.microsoft.com/office/drawing/2014/main" id="{C564E1FF-0B1F-B099-F5F3-205E79955AD8}"/>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362200" y="1116357"/>
            <a:ext cx="4297558" cy="39699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2">
            <a:extLst>
              <a:ext uri="{FF2B5EF4-FFF2-40B4-BE49-F238E27FC236}">
                <a16:creationId xmlns:a16="http://schemas.microsoft.com/office/drawing/2014/main" id="{B738B9A8-3C66-593F-73D7-15C15E55F04A}"/>
              </a:ext>
            </a:extLst>
          </p:cNvPr>
          <p:cNvSpPr>
            <a:spLocks noGrp="1" noChangeArrowheads="1"/>
          </p:cNvSpPr>
          <p:nvPr>
            <p:ph type="title" idx="4294967295"/>
          </p:nvPr>
        </p:nvSpPr>
        <p:spPr>
          <a:xfrm>
            <a:off x="914401" y="234553"/>
            <a:ext cx="7827963" cy="736997"/>
          </a:xfrm>
        </p:spPr>
        <p:txBody>
          <a:bodyPr/>
          <a:lstStyle/>
          <a:p>
            <a:r>
              <a:rPr lang="en-US" altLang="en-US" b="1" dirty="0"/>
              <a:t>Your Mission Statement</a:t>
            </a:r>
          </a:p>
        </p:txBody>
      </p:sp>
      <p:sp>
        <p:nvSpPr>
          <p:cNvPr id="61443" name="Rectangle 3">
            <a:extLst>
              <a:ext uri="{FF2B5EF4-FFF2-40B4-BE49-F238E27FC236}">
                <a16:creationId xmlns:a16="http://schemas.microsoft.com/office/drawing/2014/main" id="{F0D1FCB3-1E41-7B8A-DE9A-E997F9EDAAAD}"/>
              </a:ext>
            </a:extLst>
          </p:cNvPr>
          <p:cNvSpPr>
            <a:spLocks noGrp="1" noChangeArrowheads="1"/>
          </p:cNvSpPr>
          <p:nvPr>
            <p:ph type="body" idx="4294967295"/>
          </p:nvPr>
        </p:nvSpPr>
        <p:spPr>
          <a:xfrm>
            <a:off x="914401" y="1194371"/>
            <a:ext cx="6019799" cy="3815779"/>
          </a:xfrm>
        </p:spPr>
        <p:txBody>
          <a:bodyPr/>
          <a:lstStyle/>
          <a:p>
            <a:pPr>
              <a:spcBef>
                <a:spcPct val="0"/>
              </a:spcBef>
              <a:buFont typeface="Times" panose="02020603050405020304" pitchFamily="18" charset="0"/>
              <a:buNone/>
            </a:pPr>
            <a:r>
              <a:rPr lang="en-US" altLang="en-US" sz="1600" dirty="0">
                <a:solidFill>
                  <a:srgbClr val="000000"/>
                </a:solidFill>
                <a:latin typeface="55 Helvetica Roman"/>
              </a:rPr>
              <a:t>To CONNECT in real loving relationship, </a:t>
            </a:r>
          </a:p>
          <a:p>
            <a:pPr>
              <a:spcBef>
                <a:spcPct val="0"/>
              </a:spcBef>
            </a:pPr>
            <a:r>
              <a:rPr lang="en-US" altLang="en-US" sz="1600" dirty="0">
                <a:solidFill>
                  <a:srgbClr val="000000"/>
                </a:solidFill>
                <a:latin typeface="55 Helvetica Roman"/>
              </a:rPr>
              <a:t>with God through Jesus CHRIST in the power of the Holy Spirit (Heart, Soul, Mind, and Strength)</a:t>
            </a:r>
          </a:p>
          <a:p>
            <a:pPr>
              <a:spcBef>
                <a:spcPct val="0"/>
              </a:spcBef>
              <a:buFont typeface="Times" panose="02020603050405020304" pitchFamily="18" charset="0"/>
              <a:buNone/>
            </a:pPr>
            <a:r>
              <a:rPr lang="en-US" altLang="en-US" sz="1600" dirty="0">
                <a:solidFill>
                  <a:srgbClr val="000000"/>
                </a:solidFill>
                <a:latin typeface="55 Helvetica Roman"/>
              </a:rPr>
              <a:t> </a:t>
            </a:r>
          </a:p>
          <a:p>
            <a:pPr>
              <a:spcBef>
                <a:spcPct val="0"/>
              </a:spcBef>
            </a:pPr>
            <a:r>
              <a:rPr lang="en-US" altLang="en-US" sz="1600" dirty="0">
                <a:solidFill>
                  <a:srgbClr val="000000"/>
                </a:solidFill>
                <a:latin typeface="55 Helvetica Roman"/>
              </a:rPr>
              <a:t>with others in contagious Christian COMMUNITY (Inner Circle, Relative/Parent, Church Member, Mentee/Mentor, and Ambassador/Friend) </a:t>
            </a:r>
          </a:p>
          <a:p>
            <a:pPr>
              <a:spcBef>
                <a:spcPct val="0"/>
              </a:spcBef>
              <a:buFont typeface="Times" panose="02020603050405020304" pitchFamily="18" charset="0"/>
              <a:buNone/>
            </a:pPr>
            <a:endParaRPr lang="en-US" altLang="en-US" sz="1600" dirty="0">
              <a:solidFill>
                <a:srgbClr val="000000"/>
              </a:solidFill>
              <a:latin typeface="55 Helvetica Roman"/>
            </a:endParaRPr>
          </a:p>
          <a:p>
            <a:pPr>
              <a:spcBef>
                <a:spcPct val="0"/>
              </a:spcBef>
            </a:pPr>
            <a:r>
              <a:rPr lang="en-US" altLang="en-US" sz="1600" dirty="0">
                <a:solidFill>
                  <a:srgbClr val="000000"/>
                </a:solidFill>
                <a:latin typeface="55 Helvetica Roman"/>
              </a:rPr>
              <a:t>and with my CALLING of Servanthood in the World. (Minister of Compassion, Steward of Resources, Empowered Servant, Calling Mentee/Mentor and in my Profession as):</a:t>
            </a:r>
          </a:p>
          <a:p>
            <a:pPr>
              <a:spcBef>
                <a:spcPct val="0"/>
              </a:spcBef>
            </a:pPr>
            <a:r>
              <a:rPr lang="en-US" altLang="en-US" sz="1600" dirty="0">
                <a:solidFill>
                  <a:srgbClr val="000000"/>
                </a:solidFill>
                <a:latin typeface="55 Helvetica Roman"/>
              </a:rPr>
              <a:t>________________________________________</a:t>
            </a:r>
          </a:p>
          <a:p>
            <a:pPr>
              <a:spcBef>
                <a:spcPct val="0"/>
              </a:spcBef>
            </a:pPr>
            <a:r>
              <a:rPr lang="en-US" altLang="en-US" sz="1600" dirty="0">
                <a:solidFill>
                  <a:srgbClr val="000000"/>
                </a:solidFill>
                <a:latin typeface="55 Helvetica Roman"/>
              </a:rPr>
              <a:t>________________________________________</a:t>
            </a:r>
          </a:p>
          <a:p>
            <a:pPr>
              <a:spcBef>
                <a:spcPct val="0"/>
              </a:spcBef>
            </a:pPr>
            <a:r>
              <a:rPr lang="en-US" altLang="en-US" sz="1600" dirty="0">
                <a:solidFill>
                  <a:srgbClr val="000000"/>
                </a:solidFill>
                <a:latin typeface="55 Helvetica Roman"/>
              </a:rPr>
              <a:t>________________________________________</a:t>
            </a:r>
          </a:p>
          <a:p>
            <a:pPr>
              <a:spcBef>
                <a:spcPct val="0"/>
              </a:spcBef>
            </a:pPr>
            <a:r>
              <a:rPr lang="en-US" altLang="en-US" sz="1600" dirty="0">
                <a:solidFill>
                  <a:srgbClr val="000000"/>
                </a:solidFill>
                <a:latin typeface="55 Helvetica Roman"/>
              </a:rPr>
              <a:t>________________________________________</a:t>
            </a:r>
            <a:endParaRPr lang="en-US" altLang="en-US" sz="1600" dirty="0"/>
          </a:p>
        </p:txBody>
      </p:sp>
      <p:pic>
        <p:nvPicPr>
          <p:cNvPr id="61444" name="Picture 4" descr="roles diagram_cmyk">
            <a:extLst>
              <a:ext uri="{FF2B5EF4-FFF2-40B4-BE49-F238E27FC236}">
                <a16:creationId xmlns:a16="http://schemas.microsoft.com/office/drawing/2014/main" id="{FAF0F04D-CA03-8D98-BD36-DCE2E02F8076}"/>
              </a:ext>
            </a:extLst>
          </p:cNvPr>
          <p:cNvPicPr>
            <a:picLocks noChangeAspect="1" noChangeArrowheads="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6934200" y="1809750"/>
            <a:ext cx="2011654" cy="18583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2">
            <a:extLst>
              <a:ext uri="{FF2B5EF4-FFF2-40B4-BE49-F238E27FC236}">
                <a16:creationId xmlns:a16="http://schemas.microsoft.com/office/drawing/2014/main" id="{04C4CEBD-8DC4-193A-951B-F195607EE2D1}"/>
              </a:ext>
            </a:extLst>
          </p:cNvPr>
          <p:cNvSpPr>
            <a:spLocks noGrp="1" noChangeArrowheads="1"/>
          </p:cNvSpPr>
          <p:nvPr>
            <p:ph type="title" idx="4294967295"/>
          </p:nvPr>
        </p:nvSpPr>
        <p:spPr>
          <a:xfrm>
            <a:off x="914401" y="234553"/>
            <a:ext cx="7827963" cy="736997"/>
          </a:xfrm>
        </p:spPr>
        <p:txBody>
          <a:bodyPr/>
          <a:lstStyle/>
          <a:p>
            <a:pPr eaLnBrk="1" hangingPunct="1"/>
            <a:r>
              <a:rPr lang="en-US" altLang="en-US" b="1" dirty="0"/>
              <a:t>Jason Pankau Roles Diagram</a:t>
            </a:r>
            <a:endParaRPr lang="en-US" altLang="en-US" b="1" dirty="0">
              <a:solidFill>
                <a:schemeClr val="tx1"/>
              </a:solidFill>
            </a:endParaRPr>
          </a:p>
        </p:txBody>
      </p:sp>
      <p:pic>
        <p:nvPicPr>
          <p:cNvPr id="62467" name="Picture 3" descr="roles diagram_cmyk">
            <a:extLst>
              <a:ext uri="{FF2B5EF4-FFF2-40B4-BE49-F238E27FC236}">
                <a16:creationId xmlns:a16="http://schemas.microsoft.com/office/drawing/2014/main" id="{0860444B-C018-C841-49CF-E683616EA9DF}"/>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739471" y="1194360"/>
            <a:ext cx="4019817" cy="37134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2468" name="Text Box 4">
            <a:extLst>
              <a:ext uri="{FF2B5EF4-FFF2-40B4-BE49-F238E27FC236}">
                <a16:creationId xmlns:a16="http://schemas.microsoft.com/office/drawing/2014/main" id="{8AF28FAC-5A4E-9C26-E190-3D1F4E5B21B7}"/>
              </a:ext>
            </a:extLst>
          </p:cNvPr>
          <p:cNvSpPr txBox="1">
            <a:spLocks noChangeArrowheads="1"/>
          </p:cNvSpPr>
          <p:nvPr/>
        </p:nvSpPr>
        <p:spPr bwMode="auto">
          <a:xfrm>
            <a:off x="5199566" y="1202907"/>
            <a:ext cx="2629246" cy="2979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b="1">
                <a:solidFill>
                  <a:schemeClr val="tx1"/>
                </a:solidFill>
                <a:latin typeface="Times New Roman" panose="02020603050405020304" pitchFamily="18" charset="0"/>
              </a:defRPr>
            </a:lvl1pPr>
            <a:lvl2pPr marL="742950" indent="-285750">
              <a:defRPr b="1">
                <a:solidFill>
                  <a:schemeClr val="tx1"/>
                </a:solidFill>
                <a:latin typeface="Times New Roman" panose="02020603050405020304" pitchFamily="18" charset="0"/>
              </a:defRPr>
            </a:lvl2pPr>
            <a:lvl3pPr marL="1143000" indent="-228600">
              <a:defRPr b="1">
                <a:solidFill>
                  <a:schemeClr val="tx1"/>
                </a:solidFill>
                <a:latin typeface="Times New Roman" panose="02020603050405020304" pitchFamily="18" charset="0"/>
              </a:defRPr>
            </a:lvl3pPr>
            <a:lvl4pPr marL="1600200" indent="-228600">
              <a:defRPr b="1">
                <a:solidFill>
                  <a:schemeClr val="tx1"/>
                </a:solidFill>
                <a:latin typeface="Times New Roman" panose="02020603050405020304" pitchFamily="18" charset="0"/>
              </a:defRPr>
            </a:lvl4pPr>
            <a:lvl5pPr marL="2057400" indent="-228600">
              <a:defRPr b="1">
                <a:solidFill>
                  <a:schemeClr val="tx1"/>
                </a:solidFill>
                <a:latin typeface="Times New Roman" panose="02020603050405020304" pitchFamily="18" charset="0"/>
              </a:defRPr>
            </a:lvl5pPr>
            <a:lvl6pPr marL="2514600" indent="-228600" eaLnBrk="0" fontAlgn="base" hangingPunct="0">
              <a:spcBef>
                <a:spcPct val="0"/>
              </a:spcBef>
              <a:spcAft>
                <a:spcPct val="0"/>
              </a:spcAft>
              <a:defRPr b="1">
                <a:solidFill>
                  <a:schemeClr val="tx1"/>
                </a:solidFill>
                <a:latin typeface="Times New Roman" panose="02020603050405020304" pitchFamily="18" charset="0"/>
              </a:defRPr>
            </a:lvl6pPr>
            <a:lvl7pPr marL="2971800" indent="-228600" eaLnBrk="0" fontAlgn="base" hangingPunct="0">
              <a:spcBef>
                <a:spcPct val="0"/>
              </a:spcBef>
              <a:spcAft>
                <a:spcPct val="0"/>
              </a:spcAft>
              <a:defRPr b="1">
                <a:solidFill>
                  <a:schemeClr val="tx1"/>
                </a:solidFill>
                <a:latin typeface="Times New Roman" panose="02020603050405020304" pitchFamily="18" charset="0"/>
              </a:defRPr>
            </a:lvl7pPr>
            <a:lvl8pPr marL="3429000" indent="-228600" eaLnBrk="0" fontAlgn="base" hangingPunct="0">
              <a:spcBef>
                <a:spcPct val="0"/>
              </a:spcBef>
              <a:spcAft>
                <a:spcPct val="0"/>
              </a:spcAft>
              <a:defRPr b="1">
                <a:solidFill>
                  <a:schemeClr val="tx1"/>
                </a:solidFill>
                <a:latin typeface="Times New Roman" panose="02020603050405020304" pitchFamily="18" charset="0"/>
              </a:defRPr>
            </a:lvl8pPr>
            <a:lvl9pPr marL="3886200" indent="-228600" eaLnBrk="0" fontAlgn="base" hangingPunct="0">
              <a:spcBef>
                <a:spcPct val="0"/>
              </a:spcBef>
              <a:spcAft>
                <a:spcPct val="0"/>
              </a:spcAft>
              <a:defRPr b="1">
                <a:solidFill>
                  <a:schemeClr val="tx1"/>
                </a:solidFill>
                <a:latin typeface="Times New Roman" panose="02020603050405020304" pitchFamily="18" charset="0"/>
              </a:defRPr>
            </a:lvl9pPr>
          </a:lstStyle>
          <a:p>
            <a:r>
              <a:rPr lang="en-US" altLang="en-US" sz="1336" dirty="0">
                <a:latin typeface="Arial" panose="020B0604020202020204" pitchFamily="34" charset="0"/>
              </a:rPr>
              <a:t>President Life Spring Network</a:t>
            </a:r>
            <a:endParaRPr lang="en-US" altLang="en-US" sz="2805" dirty="0"/>
          </a:p>
        </p:txBody>
      </p:sp>
      <p:sp>
        <p:nvSpPr>
          <p:cNvPr id="62469" name="Line 5">
            <a:extLst>
              <a:ext uri="{FF2B5EF4-FFF2-40B4-BE49-F238E27FC236}">
                <a16:creationId xmlns:a16="http://schemas.microsoft.com/office/drawing/2014/main" id="{663B9D18-BD4C-B291-FB82-FDCAC0345ACC}"/>
              </a:ext>
            </a:extLst>
          </p:cNvPr>
          <p:cNvSpPr>
            <a:spLocks noChangeShapeType="1"/>
          </p:cNvSpPr>
          <p:nvPr/>
        </p:nvSpPr>
        <p:spPr bwMode="auto">
          <a:xfrm flipH="1">
            <a:off x="4919309" y="1404883"/>
            <a:ext cx="254420" cy="75494"/>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sz="2805"/>
          </a:p>
        </p:txBody>
      </p:sp>
      <p:sp>
        <p:nvSpPr>
          <p:cNvPr id="62470" name="Text Box 6">
            <a:extLst>
              <a:ext uri="{FF2B5EF4-FFF2-40B4-BE49-F238E27FC236}">
                <a16:creationId xmlns:a16="http://schemas.microsoft.com/office/drawing/2014/main" id="{EE6C9B57-791F-E532-5242-A2613AF37D9A}"/>
              </a:ext>
            </a:extLst>
          </p:cNvPr>
          <p:cNvSpPr txBox="1">
            <a:spLocks noChangeArrowheads="1"/>
          </p:cNvSpPr>
          <p:nvPr/>
        </p:nvSpPr>
        <p:spPr bwMode="auto">
          <a:xfrm>
            <a:off x="5210650" y="4636048"/>
            <a:ext cx="2036135" cy="2979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b="1">
                <a:solidFill>
                  <a:schemeClr val="tx1"/>
                </a:solidFill>
                <a:latin typeface="Times New Roman" panose="02020603050405020304" pitchFamily="18" charset="0"/>
              </a:defRPr>
            </a:lvl1pPr>
            <a:lvl2pPr marL="742950" indent="-285750">
              <a:defRPr b="1">
                <a:solidFill>
                  <a:schemeClr val="tx1"/>
                </a:solidFill>
                <a:latin typeface="Times New Roman" panose="02020603050405020304" pitchFamily="18" charset="0"/>
              </a:defRPr>
            </a:lvl2pPr>
            <a:lvl3pPr marL="1143000" indent="-228600">
              <a:defRPr b="1">
                <a:solidFill>
                  <a:schemeClr val="tx1"/>
                </a:solidFill>
                <a:latin typeface="Times New Roman" panose="02020603050405020304" pitchFamily="18" charset="0"/>
              </a:defRPr>
            </a:lvl3pPr>
            <a:lvl4pPr marL="1600200" indent="-228600">
              <a:defRPr b="1">
                <a:solidFill>
                  <a:schemeClr val="tx1"/>
                </a:solidFill>
                <a:latin typeface="Times New Roman" panose="02020603050405020304" pitchFamily="18" charset="0"/>
              </a:defRPr>
            </a:lvl4pPr>
            <a:lvl5pPr marL="2057400" indent="-228600">
              <a:defRPr b="1">
                <a:solidFill>
                  <a:schemeClr val="tx1"/>
                </a:solidFill>
                <a:latin typeface="Times New Roman" panose="02020603050405020304" pitchFamily="18" charset="0"/>
              </a:defRPr>
            </a:lvl5pPr>
            <a:lvl6pPr marL="2514600" indent="-228600" eaLnBrk="0" fontAlgn="base" hangingPunct="0">
              <a:spcBef>
                <a:spcPct val="0"/>
              </a:spcBef>
              <a:spcAft>
                <a:spcPct val="0"/>
              </a:spcAft>
              <a:defRPr b="1">
                <a:solidFill>
                  <a:schemeClr val="tx1"/>
                </a:solidFill>
                <a:latin typeface="Times New Roman" panose="02020603050405020304" pitchFamily="18" charset="0"/>
              </a:defRPr>
            </a:lvl6pPr>
            <a:lvl7pPr marL="2971800" indent="-228600" eaLnBrk="0" fontAlgn="base" hangingPunct="0">
              <a:spcBef>
                <a:spcPct val="0"/>
              </a:spcBef>
              <a:spcAft>
                <a:spcPct val="0"/>
              </a:spcAft>
              <a:defRPr b="1">
                <a:solidFill>
                  <a:schemeClr val="tx1"/>
                </a:solidFill>
                <a:latin typeface="Times New Roman" panose="02020603050405020304" pitchFamily="18" charset="0"/>
              </a:defRPr>
            </a:lvl7pPr>
            <a:lvl8pPr marL="3429000" indent="-228600" eaLnBrk="0" fontAlgn="base" hangingPunct="0">
              <a:spcBef>
                <a:spcPct val="0"/>
              </a:spcBef>
              <a:spcAft>
                <a:spcPct val="0"/>
              </a:spcAft>
              <a:defRPr b="1">
                <a:solidFill>
                  <a:schemeClr val="tx1"/>
                </a:solidFill>
                <a:latin typeface="Times New Roman" panose="02020603050405020304" pitchFamily="18" charset="0"/>
              </a:defRPr>
            </a:lvl8pPr>
            <a:lvl9pPr marL="3886200" indent="-228600" eaLnBrk="0" fontAlgn="base" hangingPunct="0">
              <a:spcBef>
                <a:spcPct val="0"/>
              </a:spcBef>
              <a:spcAft>
                <a:spcPct val="0"/>
              </a:spcAft>
              <a:defRPr b="1">
                <a:solidFill>
                  <a:schemeClr val="tx1"/>
                </a:solidFill>
                <a:latin typeface="Times New Roman" panose="02020603050405020304" pitchFamily="18" charset="0"/>
              </a:defRPr>
            </a:lvl9pPr>
          </a:lstStyle>
          <a:p>
            <a:r>
              <a:rPr lang="en-US" altLang="en-US" sz="1336" dirty="0">
                <a:latin typeface="Arial" panose="020B0604020202020204" pitchFamily="34" charset="0"/>
              </a:rPr>
              <a:t>Leadership Consultant</a:t>
            </a:r>
            <a:endParaRPr lang="en-US" altLang="en-US" sz="2805" dirty="0"/>
          </a:p>
        </p:txBody>
      </p:sp>
      <p:sp>
        <p:nvSpPr>
          <p:cNvPr id="62471" name="Text Box 7">
            <a:extLst>
              <a:ext uri="{FF2B5EF4-FFF2-40B4-BE49-F238E27FC236}">
                <a16:creationId xmlns:a16="http://schemas.microsoft.com/office/drawing/2014/main" id="{CFF2762B-D335-285E-52DA-FFA2C62B46F8}"/>
              </a:ext>
            </a:extLst>
          </p:cNvPr>
          <p:cNvSpPr txBox="1">
            <a:spLocks noChangeArrowheads="1"/>
          </p:cNvSpPr>
          <p:nvPr/>
        </p:nvSpPr>
        <p:spPr bwMode="auto">
          <a:xfrm>
            <a:off x="5793520" y="1787243"/>
            <a:ext cx="1487908" cy="2979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b="1">
                <a:solidFill>
                  <a:schemeClr val="tx1"/>
                </a:solidFill>
                <a:latin typeface="Times New Roman" panose="02020603050405020304" pitchFamily="18" charset="0"/>
              </a:defRPr>
            </a:lvl1pPr>
            <a:lvl2pPr marL="742950" indent="-285750">
              <a:defRPr b="1">
                <a:solidFill>
                  <a:schemeClr val="tx1"/>
                </a:solidFill>
                <a:latin typeface="Times New Roman" panose="02020603050405020304" pitchFamily="18" charset="0"/>
              </a:defRPr>
            </a:lvl2pPr>
            <a:lvl3pPr marL="1143000" indent="-228600">
              <a:defRPr b="1">
                <a:solidFill>
                  <a:schemeClr val="tx1"/>
                </a:solidFill>
                <a:latin typeface="Times New Roman" panose="02020603050405020304" pitchFamily="18" charset="0"/>
              </a:defRPr>
            </a:lvl3pPr>
            <a:lvl4pPr marL="1600200" indent="-228600">
              <a:defRPr b="1">
                <a:solidFill>
                  <a:schemeClr val="tx1"/>
                </a:solidFill>
                <a:latin typeface="Times New Roman" panose="02020603050405020304" pitchFamily="18" charset="0"/>
              </a:defRPr>
            </a:lvl4pPr>
            <a:lvl5pPr marL="2057400" indent="-228600">
              <a:defRPr b="1">
                <a:solidFill>
                  <a:schemeClr val="tx1"/>
                </a:solidFill>
                <a:latin typeface="Times New Roman" panose="02020603050405020304" pitchFamily="18" charset="0"/>
              </a:defRPr>
            </a:lvl5pPr>
            <a:lvl6pPr marL="2514600" indent="-228600" eaLnBrk="0" fontAlgn="base" hangingPunct="0">
              <a:spcBef>
                <a:spcPct val="0"/>
              </a:spcBef>
              <a:spcAft>
                <a:spcPct val="0"/>
              </a:spcAft>
              <a:defRPr b="1">
                <a:solidFill>
                  <a:schemeClr val="tx1"/>
                </a:solidFill>
                <a:latin typeface="Times New Roman" panose="02020603050405020304" pitchFamily="18" charset="0"/>
              </a:defRPr>
            </a:lvl6pPr>
            <a:lvl7pPr marL="2971800" indent="-228600" eaLnBrk="0" fontAlgn="base" hangingPunct="0">
              <a:spcBef>
                <a:spcPct val="0"/>
              </a:spcBef>
              <a:spcAft>
                <a:spcPct val="0"/>
              </a:spcAft>
              <a:defRPr b="1">
                <a:solidFill>
                  <a:schemeClr val="tx1"/>
                </a:solidFill>
                <a:latin typeface="Times New Roman" panose="02020603050405020304" pitchFamily="18" charset="0"/>
              </a:defRPr>
            </a:lvl7pPr>
            <a:lvl8pPr marL="3429000" indent="-228600" eaLnBrk="0" fontAlgn="base" hangingPunct="0">
              <a:spcBef>
                <a:spcPct val="0"/>
              </a:spcBef>
              <a:spcAft>
                <a:spcPct val="0"/>
              </a:spcAft>
              <a:defRPr b="1">
                <a:solidFill>
                  <a:schemeClr val="tx1"/>
                </a:solidFill>
                <a:latin typeface="Times New Roman" panose="02020603050405020304" pitchFamily="18" charset="0"/>
              </a:defRPr>
            </a:lvl8pPr>
            <a:lvl9pPr marL="3886200" indent="-228600" eaLnBrk="0" fontAlgn="base" hangingPunct="0">
              <a:spcBef>
                <a:spcPct val="0"/>
              </a:spcBef>
              <a:spcAft>
                <a:spcPct val="0"/>
              </a:spcAft>
              <a:defRPr b="1">
                <a:solidFill>
                  <a:schemeClr val="tx1"/>
                </a:solidFill>
                <a:latin typeface="Times New Roman" panose="02020603050405020304" pitchFamily="18" charset="0"/>
              </a:defRPr>
            </a:lvl9pPr>
          </a:lstStyle>
          <a:p>
            <a:r>
              <a:rPr lang="en-US" altLang="en-US" sz="1336" dirty="0">
                <a:latin typeface="Arial" panose="020B0604020202020204" pitchFamily="34" charset="0"/>
              </a:rPr>
              <a:t>Content Creator</a:t>
            </a:r>
            <a:endParaRPr lang="en-US" altLang="en-US" sz="2805" dirty="0"/>
          </a:p>
        </p:txBody>
      </p:sp>
      <p:sp>
        <p:nvSpPr>
          <p:cNvPr id="62472" name="Text Box 8">
            <a:extLst>
              <a:ext uri="{FF2B5EF4-FFF2-40B4-BE49-F238E27FC236}">
                <a16:creationId xmlns:a16="http://schemas.microsoft.com/office/drawing/2014/main" id="{BD89CFE2-3EA4-5BFF-987E-DE8A4C0BF0A6}"/>
              </a:ext>
            </a:extLst>
          </p:cNvPr>
          <p:cNvSpPr txBox="1">
            <a:spLocks noChangeArrowheads="1"/>
          </p:cNvSpPr>
          <p:nvPr/>
        </p:nvSpPr>
        <p:spPr bwMode="auto">
          <a:xfrm>
            <a:off x="5930368" y="2516279"/>
            <a:ext cx="848309" cy="2979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b="1">
                <a:solidFill>
                  <a:schemeClr val="tx1"/>
                </a:solidFill>
                <a:latin typeface="Times New Roman" panose="02020603050405020304" pitchFamily="18" charset="0"/>
              </a:defRPr>
            </a:lvl1pPr>
            <a:lvl2pPr marL="742950" indent="-285750">
              <a:defRPr b="1">
                <a:solidFill>
                  <a:schemeClr val="tx1"/>
                </a:solidFill>
                <a:latin typeface="Times New Roman" panose="02020603050405020304" pitchFamily="18" charset="0"/>
              </a:defRPr>
            </a:lvl2pPr>
            <a:lvl3pPr marL="1143000" indent="-228600">
              <a:defRPr b="1">
                <a:solidFill>
                  <a:schemeClr val="tx1"/>
                </a:solidFill>
                <a:latin typeface="Times New Roman" panose="02020603050405020304" pitchFamily="18" charset="0"/>
              </a:defRPr>
            </a:lvl3pPr>
            <a:lvl4pPr marL="1600200" indent="-228600">
              <a:defRPr b="1">
                <a:solidFill>
                  <a:schemeClr val="tx1"/>
                </a:solidFill>
                <a:latin typeface="Times New Roman" panose="02020603050405020304" pitchFamily="18" charset="0"/>
              </a:defRPr>
            </a:lvl4pPr>
            <a:lvl5pPr marL="2057400" indent="-228600">
              <a:defRPr b="1">
                <a:solidFill>
                  <a:schemeClr val="tx1"/>
                </a:solidFill>
                <a:latin typeface="Times New Roman" panose="02020603050405020304" pitchFamily="18" charset="0"/>
              </a:defRPr>
            </a:lvl5pPr>
            <a:lvl6pPr marL="2514600" indent="-228600" eaLnBrk="0" fontAlgn="base" hangingPunct="0">
              <a:spcBef>
                <a:spcPct val="0"/>
              </a:spcBef>
              <a:spcAft>
                <a:spcPct val="0"/>
              </a:spcAft>
              <a:defRPr b="1">
                <a:solidFill>
                  <a:schemeClr val="tx1"/>
                </a:solidFill>
                <a:latin typeface="Times New Roman" panose="02020603050405020304" pitchFamily="18" charset="0"/>
              </a:defRPr>
            </a:lvl6pPr>
            <a:lvl7pPr marL="2971800" indent="-228600" eaLnBrk="0" fontAlgn="base" hangingPunct="0">
              <a:spcBef>
                <a:spcPct val="0"/>
              </a:spcBef>
              <a:spcAft>
                <a:spcPct val="0"/>
              </a:spcAft>
              <a:defRPr b="1">
                <a:solidFill>
                  <a:schemeClr val="tx1"/>
                </a:solidFill>
                <a:latin typeface="Times New Roman" panose="02020603050405020304" pitchFamily="18" charset="0"/>
              </a:defRPr>
            </a:lvl7pPr>
            <a:lvl8pPr marL="3429000" indent="-228600" eaLnBrk="0" fontAlgn="base" hangingPunct="0">
              <a:spcBef>
                <a:spcPct val="0"/>
              </a:spcBef>
              <a:spcAft>
                <a:spcPct val="0"/>
              </a:spcAft>
              <a:defRPr b="1">
                <a:solidFill>
                  <a:schemeClr val="tx1"/>
                </a:solidFill>
                <a:latin typeface="Times New Roman" panose="02020603050405020304" pitchFamily="18" charset="0"/>
              </a:defRPr>
            </a:lvl8pPr>
            <a:lvl9pPr marL="3886200" indent="-228600" eaLnBrk="0" fontAlgn="base" hangingPunct="0">
              <a:spcBef>
                <a:spcPct val="0"/>
              </a:spcBef>
              <a:spcAft>
                <a:spcPct val="0"/>
              </a:spcAft>
              <a:defRPr b="1">
                <a:solidFill>
                  <a:schemeClr val="tx1"/>
                </a:solidFill>
                <a:latin typeface="Times New Roman" panose="02020603050405020304" pitchFamily="18" charset="0"/>
              </a:defRPr>
            </a:lvl9pPr>
          </a:lstStyle>
          <a:p>
            <a:r>
              <a:rPr lang="en-US" altLang="en-US" sz="1336">
                <a:latin typeface="Arial" panose="020B0604020202020204" pitchFamily="34" charset="0"/>
              </a:rPr>
              <a:t>Speaker</a:t>
            </a:r>
            <a:endParaRPr lang="en-US" altLang="en-US" sz="2805"/>
          </a:p>
        </p:txBody>
      </p:sp>
      <p:sp>
        <p:nvSpPr>
          <p:cNvPr id="62473" name="Text Box 9">
            <a:extLst>
              <a:ext uri="{FF2B5EF4-FFF2-40B4-BE49-F238E27FC236}">
                <a16:creationId xmlns:a16="http://schemas.microsoft.com/office/drawing/2014/main" id="{649D0561-EDC8-4690-9D37-6CFE64EC7949}"/>
              </a:ext>
            </a:extLst>
          </p:cNvPr>
          <p:cNvSpPr txBox="1">
            <a:spLocks noChangeArrowheads="1"/>
          </p:cNvSpPr>
          <p:nvPr/>
        </p:nvSpPr>
        <p:spPr bwMode="auto">
          <a:xfrm>
            <a:off x="5874828" y="3330419"/>
            <a:ext cx="1677062" cy="2979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b="1">
                <a:solidFill>
                  <a:schemeClr val="tx1"/>
                </a:solidFill>
                <a:latin typeface="Times New Roman" panose="02020603050405020304" pitchFamily="18" charset="0"/>
              </a:defRPr>
            </a:lvl1pPr>
            <a:lvl2pPr marL="742950" indent="-285750">
              <a:defRPr b="1">
                <a:solidFill>
                  <a:schemeClr val="tx1"/>
                </a:solidFill>
                <a:latin typeface="Times New Roman" panose="02020603050405020304" pitchFamily="18" charset="0"/>
              </a:defRPr>
            </a:lvl2pPr>
            <a:lvl3pPr marL="1143000" indent="-228600">
              <a:defRPr b="1">
                <a:solidFill>
                  <a:schemeClr val="tx1"/>
                </a:solidFill>
                <a:latin typeface="Times New Roman" panose="02020603050405020304" pitchFamily="18" charset="0"/>
              </a:defRPr>
            </a:lvl3pPr>
            <a:lvl4pPr marL="1600200" indent="-228600">
              <a:defRPr b="1">
                <a:solidFill>
                  <a:schemeClr val="tx1"/>
                </a:solidFill>
                <a:latin typeface="Times New Roman" panose="02020603050405020304" pitchFamily="18" charset="0"/>
              </a:defRPr>
            </a:lvl4pPr>
            <a:lvl5pPr marL="2057400" indent="-228600">
              <a:defRPr b="1">
                <a:solidFill>
                  <a:schemeClr val="tx1"/>
                </a:solidFill>
                <a:latin typeface="Times New Roman" panose="02020603050405020304" pitchFamily="18" charset="0"/>
              </a:defRPr>
            </a:lvl5pPr>
            <a:lvl6pPr marL="2514600" indent="-228600" eaLnBrk="0" fontAlgn="base" hangingPunct="0">
              <a:spcBef>
                <a:spcPct val="0"/>
              </a:spcBef>
              <a:spcAft>
                <a:spcPct val="0"/>
              </a:spcAft>
              <a:defRPr b="1">
                <a:solidFill>
                  <a:schemeClr val="tx1"/>
                </a:solidFill>
                <a:latin typeface="Times New Roman" panose="02020603050405020304" pitchFamily="18" charset="0"/>
              </a:defRPr>
            </a:lvl6pPr>
            <a:lvl7pPr marL="2971800" indent="-228600" eaLnBrk="0" fontAlgn="base" hangingPunct="0">
              <a:spcBef>
                <a:spcPct val="0"/>
              </a:spcBef>
              <a:spcAft>
                <a:spcPct val="0"/>
              </a:spcAft>
              <a:defRPr b="1">
                <a:solidFill>
                  <a:schemeClr val="tx1"/>
                </a:solidFill>
                <a:latin typeface="Times New Roman" panose="02020603050405020304" pitchFamily="18" charset="0"/>
              </a:defRPr>
            </a:lvl7pPr>
            <a:lvl8pPr marL="3429000" indent="-228600" eaLnBrk="0" fontAlgn="base" hangingPunct="0">
              <a:spcBef>
                <a:spcPct val="0"/>
              </a:spcBef>
              <a:spcAft>
                <a:spcPct val="0"/>
              </a:spcAft>
              <a:defRPr b="1">
                <a:solidFill>
                  <a:schemeClr val="tx1"/>
                </a:solidFill>
                <a:latin typeface="Times New Roman" panose="02020603050405020304" pitchFamily="18" charset="0"/>
              </a:defRPr>
            </a:lvl8pPr>
            <a:lvl9pPr marL="3886200" indent="-228600" eaLnBrk="0" fontAlgn="base" hangingPunct="0">
              <a:spcBef>
                <a:spcPct val="0"/>
              </a:spcBef>
              <a:spcAft>
                <a:spcPct val="0"/>
              </a:spcAft>
              <a:defRPr b="1">
                <a:solidFill>
                  <a:schemeClr val="tx1"/>
                </a:solidFill>
                <a:latin typeface="Times New Roman" panose="02020603050405020304" pitchFamily="18" charset="0"/>
              </a:defRPr>
            </a:lvl9pPr>
          </a:lstStyle>
          <a:p>
            <a:r>
              <a:rPr lang="en-US" altLang="en-US" sz="1336" dirty="0">
                <a:latin typeface="Arial" panose="020B0604020202020204" pitchFamily="34" charset="0"/>
              </a:rPr>
              <a:t>Mentor/Life Coach</a:t>
            </a:r>
            <a:endParaRPr lang="en-US" altLang="en-US" sz="2805" dirty="0"/>
          </a:p>
        </p:txBody>
      </p:sp>
      <p:sp>
        <p:nvSpPr>
          <p:cNvPr id="62474" name="Text Box 10">
            <a:extLst>
              <a:ext uri="{FF2B5EF4-FFF2-40B4-BE49-F238E27FC236}">
                <a16:creationId xmlns:a16="http://schemas.microsoft.com/office/drawing/2014/main" id="{D9297493-550F-E529-9380-5E0E14816CA8}"/>
              </a:ext>
            </a:extLst>
          </p:cNvPr>
          <p:cNvSpPr txBox="1">
            <a:spLocks noChangeArrowheads="1"/>
          </p:cNvSpPr>
          <p:nvPr/>
        </p:nvSpPr>
        <p:spPr bwMode="auto">
          <a:xfrm>
            <a:off x="5684318" y="4069615"/>
            <a:ext cx="1478482" cy="2979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b="1">
                <a:solidFill>
                  <a:schemeClr val="tx1"/>
                </a:solidFill>
                <a:latin typeface="Times New Roman" panose="02020603050405020304" pitchFamily="18" charset="0"/>
              </a:defRPr>
            </a:lvl1pPr>
            <a:lvl2pPr marL="742950" indent="-285750">
              <a:defRPr b="1">
                <a:solidFill>
                  <a:schemeClr val="tx1"/>
                </a:solidFill>
                <a:latin typeface="Times New Roman" panose="02020603050405020304" pitchFamily="18" charset="0"/>
              </a:defRPr>
            </a:lvl2pPr>
            <a:lvl3pPr marL="1143000" indent="-228600">
              <a:defRPr b="1">
                <a:solidFill>
                  <a:schemeClr val="tx1"/>
                </a:solidFill>
                <a:latin typeface="Times New Roman" panose="02020603050405020304" pitchFamily="18" charset="0"/>
              </a:defRPr>
            </a:lvl3pPr>
            <a:lvl4pPr marL="1600200" indent="-228600">
              <a:defRPr b="1">
                <a:solidFill>
                  <a:schemeClr val="tx1"/>
                </a:solidFill>
                <a:latin typeface="Times New Roman" panose="02020603050405020304" pitchFamily="18" charset="0"/>
              </a:defRPr>
            </a:lvl4pPr>
            <a:lvl5pPr marL="2057400" indent="-228600">
              <a:defRPr b="1">
                <a:solidFill>
                  <a:schemeClr val="tx1"/>
                </a:solidFill>
                <a:latin typeface="Times New Roman" panose="02020603050405020304" pitchFamily="18" charset="0"/>
              </a:defRPr>
            </a:lvl5pPr>
            <a:lvl6pPr marL="2514600" indent="-228600" eaLnBrk="0" fontAlgn="base" hangingPunct="0">
              <a:spcBef>
                <a:spcPct val="0"/>
              </a:spcBef>
              <a:spcAft>
                <a:spcPct val="0"/>
              </a:spcAft>
              <a:defRPr b="1">
                <a:solidFill>
                  <a:schemeClr val="tx1"/>
                </a:solidFill>
                <a:latin typeface="Times New Roman" panose="02020603050405020304" pitchFamily="18" charset="0"/>
              </a:defRPr>
            </a:lvl6pPr>
            <a:lvl7pPr marL="2971800" indent="-228600" eaLnBrk="0" fontAlgn="base" hangingPunct="0">
              <a:spcBef>
                <a:spcPct val="0"/>
              </a:spcBef>
              <a:spcAft>
                <a:spcPct val="0"/>
              </a:spcAft>
              <a:defRPr b="1">
                <a:solidFill>
                  <a:schemeClr val="tx1"/>
                </a:solidFill>
                <a:latin typeface="Times New Roman" panose="02020603050405020304" pitchFamily="18" charset="0"/>
              </a:defRPr>
            </a:lvl7pPr>
            <a:lvl8pPr marL="3429000" indent="-228600" eaLnBrk="0" fontAlgn="base" hangingPunct="0">
              <a:spcBef>
                <a:spcPct val="0"/>
              </a:spcBef>
              <a:spcAft>
                <a:spcPct val="0"/>
              </a:spcAft>
              <a:defRPr b="1">
                <a:solidFill>
                  <a:schemeClr val="tx1"/>
                </a:solidFill>
                <a:latin typeface="Times New Roman" panose="02020603050405020304" pitchFamily="18" charset="0"/>
              </a:defRPr>
            </a:lvl8pPr>
            <a:lvl9pPr marL="3886200" indent="-228600" eaLnBrk="0" fontAlgn="base" hangingPunct="0">
              <a:spcBef>
                <a:spcPct val="0"/>
              </a:spcBef>
              <a:spcAft>
                <a:spcPct val="0"/>
              </a:spcAft>
              <a:defRPr b="1">
                <a:solidFill>
                  <a:schemeClr val="tx1"/>
                </a:solidFill>
                <a:latin typeface="Times New Roman" panose="02020603050405020304" pitchFamily="18" charset="0"/>
              </a:defRPr>
            </a:lvl9pPr>
          </a:lstStyle>
          <a:p>
            <a:r>
              <a:rPr lang="en-US" altLang="en-US" sz="1336">
                <a:latin typeface="Arial" panose="020B0604020202020204" pitchFamily="34" charset="0"/>
              </a:rPr>
              <a:t>Seminar Trainer</a:t>
            </a:r>
            <a:endParaRPr lang="en-US" altLang="en-US" sz="2805"/>
          </a:p>
        </p:txBody>
      </p:sp>
      <p:sp>
        <p:nvSpPr>
          <p:cNvPr id="62475" name="Line 11">
            <a:extLst>
              <a:ext uri="{FF2B5EF4-FFF2-40B4-BE49-F238E27FC236}">
                <a16:creationId xmlns:a16="http://schemas.microsoft.com/office/drawing/2014/main" id="{3753A400-9AA9-A402-DCEE-DE04EA0AB925}"/>
              </a:ext>
            </a:extLst>
          </p:cNvPr>
          <p:cNvSpPr>
            <a:spLocks noChangeShapeType="1"/>
          </p:cNvSpPr>
          <p:nvPr/>
        </p:nvSpPr>
        <p:spPr bwMode="auto">
          <a:xfrm flipH="1">
            <a:off x="5422048" y="1936194"/>
            <a:ext cx="356186" cy="203535"/>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sz="2805"/>
          </a:p>
        </p:txBody>
      </p:sp>
      <p:sp>
        <p:nvSpPr>
          <p:cNvPr id="62476" name="Line 12">
            <a:extLst>
              <a:ext uri="{FF2B5EF4-FFF2-40B4-BE49-F238E27FC236}">
                <a16:creationId xmlns:a16="http://schemas.microsoft.com/office/drawing/2014/main" id="{4AE0D341-253E-A09C-00B5-EA559ED7A3D1}"/>
              </a:ext>
            </a:extLst>
          </p:cNvPr>
          <p:cNvSpPr>
            <a:spLocks noChangeShapeType="1"/>
          </p:cNvSpPr>
          <p:nvPr/>
        </p:nvSpPr>
        <p:spPr bwMode="auto">
          <a:xfrm flipH="1">
            <a:off x="5589985" y="2668930"/>
            <a:ext cx="407070" cy="50884"/>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sz="2805"/>
          </a:p>
        </p:txBody>
      </p:sp>
      <p:sp>
        <p:nvSpPr>
          <p:cNvPr id="62477" name="Line 13">
            <a:extLst>
              <a:ext uri="{FF2B5EF4-FFF2-40B4-BE49-F238E27FC236}">
                <a16:creationId xmlns:a16="http://schemas.microsoft.com/office/drawing/2014/main" id="{17D5E046-3131-84B7-9D2B-F5A49D72CAB5}"/>
              </a:ext>
            </a:extLst>
          </p:cNvPr>
          <p:cNvSpPr>
            <a:spLocks noChangeShapeType="1"/>
          </p:cNvSpPr>
          <p:nvPr/>
        </p:nvSpPr>
        <p:spPr bwMode="auto">
          <a:xfrm flipH="1" flipV="1">
            <a:off x="5555555" y="3446040"/>
            <a:ext cx="356186" cy="50884"/>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sz="2805"/>
          </a:p>
        </p:txBody>
      </p:sp>
      <p:sp>
        <p:nvSpPr>
          <p:cNvPr id="62478" name="Line 14">
            <a:extLst>
              <a:ext uri="{FF2B5EF4-FFF2-40B4-BE49-F238E27FC236}">
                <a16:creationId xmlns:a16="http://schemas.microsoft.com/office/drawing/2014/main" id="{4F0EED65-D5C6-DC76-DBE0-6E5E30058CB2}"/>
              </a:ext>
            </a:extLst>
          </p:cNvPr>
          <p:cNvSpPr>
            <a:spLocks noChangeShapeType="1"/>
          </p:cNvSpPr>
          <p:nvPr/>
        </p:nvSpPr>
        <p:spPr bwMode="auto">
          <a:xfrm flipH="1" flipV="1">
            <a:off x="5258302" y="4055859"/>
            <a:ext cx="407070" cy="152651"/>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sz="2805"/>
          </a:p>
        </p:txBody>
      </p:sp>
      <p:sp>
        <p:nvSpPr>
          <p:cNvPr id="62479" name="Line 15">
            <a:extLst>
              <a:ext uri="{FF2B5EF4-FFF2-40B4-BE49-F238E27FC236}">
                <a16:creationId xmlns:a16="http://schemas.microsoft.com/office/drawing/2014/main" id="{F9C8F2BD-5858-4F21-DE99-FFD35008BDE2}"/>
              </a:ext>
            </a:extLst>
          </p:cNvPr>
          <p:cNvSpPr>
            <a:spLocks noChangeShapeType="1"/>
          </p:cNvSpPr>
          <p:nvPr/>
        </p:nvSpPr>
        <p:spPr bwMode="auto">
          <a:xfrm flipH="1" flipV="1">
            <a:off x="4676642" y="4581464"/>
            <a:ext cx="534007" cy="243253"/>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sz="2805"/>
          </a:p>
        </p:txBody>
      </p:sp>
    </p:spTree>
  </p:cSld>
  <p:clrMapOvr>
    <a:masterClrMapping/>
  </p:clrMapOvr>
  <p:transition/>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7" name="Rectangle 2">
            <a:extLst>
              <a:ext uri="{FF2B5EF4-FFF2-40B4-BE49-F238E27FC236}">
                <a16:creationId xmlns:a16="http://schemas.microsoft.com/office/drawing/2014/main" id="{E64BAF08-0B6F-11FE-CDF2-C2FFDF71D078}"/>
              </a:ext>
            </a:extLst>
          </p:cNvPr>
          <p:cNvSpPr>
            <a:spLocks noGrp="1" noChangeArrowheads="1"/>
          </p:cNvSpPr>
          <p:nvPr>
            <p:ph type="title" idx="4294967295"/>
          </p:nvPr>
        </p:nvSpPr>
        <p:spPr>
          <a:xfrm>
            <a:off x="914400" y="209550"/>
            <a:ext cx="7827963" cy="736997"/>
          </a:xfrm>
        </p:spPr>
        <p:txBody>
          <a:bodyPr/>
          <a:lstStyle/>
          <a:p>
            <a:r>
              <a:rPr lang="en-US" altLang="en-US" b="1" dirty="0"/>
              <a:t>A Living Mission Statement</a:t>
            </a:r>
          </a:p>
        </p:txBody>
      </p:sp>
      <p:sp>
        <p:nvSpPr>
          <p:cNvPr id="3076" name="Rectangle 3">
            <a:extLst>
              <a:ext uri="{FF2B5EF4-FFF2-40B4-BE49-F238E27FC236}">
                <a16:creationId xmlns:a16="http://schemas.microsoft.com/office/drawing/2014/main" id="{32E21969-0B38-78BD-15EC-A8D44E070573}"/>
              </a:ext>
            </a:extLst>
          </p:cNvPr>
          <p:cNvSpPr>
            <a:spLocks noGrp="1" noChangeArrowheads="1"/>
          </p:cNvSpPr>
          <p:nvPr>
            <p:ph type="body" idx="4294967295"/>
          </p:nvPr>
        </p:nvSpPr>
        <p:spPr>
          <a:xfrm>
            <a:off x="914400" y="1115674"/>
            <a:ext cx="6019799" cy="3742076"/>
          </a:xfrm>
        </p:spPr>
        <p:txBody>
          <a:bodyPr/>
          <a:lstStyle/>
          <a:p>
            <a:pPr marL="151599" indent="-151599">
              <a:lnSpc>
                <a:spcPct val="90000"/>
              </a:lnSpc>
              <a:spcBef>
                <a:spcPct val="100000"/>
              </a:spcBef>
              <a:buNone/>
            </a:pPr>
            <a:r>
              <a:rPr lang="en-US" altLang="en-US" sz="1600" dirty="0">
                <a:solidFill>
                  <a:schemeClr val="tx1"/>
                </a:solidFill>
              </a:rPr>
              <a:t>Continuing to think through the various components that make up our Mission Statement will help us to live it.</a:t>
            </a:r>
          </a:p>
          <a:p>
            <a:pPr marL="151599" indent="-151599">
              <a:lnSpc>
                <a:spcPct val="90000"/>
              </a:lnSpc>
              <a:spcBef>
                <a:spcPts val="801"/>
              </a:spcBef>
            </a:pPr>
            <a:r>
              <a:rPr lang="en-US" altLang="en-US" sz="1600" dirty="0">
                <a:solidFill>
                  <a:schemeClr val="tx1"/>
                </a:solidFill>
              </a:rPr>
              <a:t>Vision:  What does it mean to Experience and Express love in each area of life?  Continue to expand and revise your vision statements for each role of your life.</a:t>
            </a:r>
          </a:p>
          <a:p>
            <a:pPr marL="151599" indent="-151599">
              <a:lnSpc>
                <a:spcPct val="90000"/>
              </a:lnSpc>
              <a:spcBef>
                <a:spcPts val="801"/>
              </a:spcBef>
            </a:pPr>
            <a:r>
              <a:rPr lang="en-US" altLang="en-US" sz="1600" dirty="0">
                <a:solidFill>
                  <a:schemeClr val="tx1"/>
                </a:solidFill>
              </a:rPr>
              <a:t>Priorities:  Regularly review how you are investing your life and discern roles upon which you are over and under focusing. This helps to focus our decision making, put areas of our lives in proper relationship to one another and invest our time wisely and holistically.</a:t>
            </a:r>
          </a:p>
          <a:p>
            <a:pPr marL="151599" indent="-151599">
              <a:lnSpc>
                <a:spcPct val="90000"/>
              </a:lnSpc>
              <a:spcBef>
                <a:spcPts val="801"/>
              </a:spcBef>
            </a:pPr>
            <a:r>
              <a:rPr lang="en-US" altLang="en-US" sz="1600" dirty="0">
                <a:solidFill>
                  <a:schemeClr val="tx1"/>
                </a:solidFill>
              </a:rPr>
              <a:t>Values: Pray the 7 Values of Abundant living into your life and ask God to guide the </a:t>
            </a:r>
            <a:r>
              <a:rPr lang="en-US" altLang="en-US" sz="1600" dirty="0" err="1">
                <a:solidFill>
                  <a:schemeClr val="tx1"/>
                </a:solidFill>
              </a:rPr>
              <a:t>hows</a:t>
            </a:r>
            <a:r>
              <a:rPr lang="en-US" altLang="en-US" sz="1600" dirty="0">
                <a:solidFill>
                  <a:schemeClr val="tx1"/>
                </a:solidFill>
              </a:rPr>
              <a:t> and whys of what you do.  </a:t>
            </a:r>
          </a:p>
          <a:p>
            <a:pPr marL="151599" indent="-151599">
              <a:lnSpc>
                <a:spcPct val="90000"/>
              </a:lnSpc>
              <a:spcBef>
                <a:spcPts val="801"/>
              </a:spcBef>
            </a:pPr>
            <a:r>
              <a:rPr lang="en-US" altLang="en-US" sz="1600" dirty="0">
                <a:solidFill>
                  <a:schemeClr val="tx1"/>
                </a:solidFill>
              </a:rPr>
              <a:t>Identity Roles: Use the Identity Roles Diagram to organize the various areas of life, set goals and as a framework for pursuing holistic Christlikeness.</a:t>
            </a:r>
          </a:p>
        </p:txBody>
      </p:sp>
      <p:graphicFrame>
        <p:nvGraphicFramePr>
          <p:cNvPr id="11266" name="Object 2">
            <a:extLst>
              <a:ext uri="{FF2B5EF4-FFF2-40B4-BE49-F238E27FC236}">
                <a16:creationId xmlns:a16="http://schemas.microsoft.com/office/drawing/2014/main" id="{784F6E19-2E2C-525F-932F-07E406F1C5E7}"/>
              </a:ext>
            </a:extLst>
          </p:cNvPr>
          <p:cNvGraphicFramePr>
            <a:graphicFrameLocks noChangeAspect="1"/>
          </p:cNvGraphicFramePr>
          <p:nvPr>
            <p:extLst>
              <p:ext uri="{D42A27DB-BD31-4B8C-83A1-F6EECF244321}">
                <p14:modId xmlns:p14="http://schemas.microsoft.com/office/powerpoint/2010/main" val="2358924361"/>
              </p:ext>
            </p:extLst>
          </p:nvPr>
        </p:nvGraphicFramePr>
        <p:xfrm>
          <a:off x="7010400" y="1223330"/>
          <a:ext cx="1919802" cy="2696839"/>
        </p:xfrm>
        <a:graphic>
          <a:graphicData uri="http://schemas.openxmlformats.org/presentationml/2006/ole">
            <mc:AlternateContent xmlns:mc="http://schemas.openxmlformats.org/markup-compatibility/2006">
              <mc:Choice xmlns:v="urn:schemas-microsoft-com:vml" Requires="v">
                <p:oleObj name="Drawing" r:id="rId3" imgW="763200" imgH="1072800" progId="FLW3Drawing">
                  <p:embed/>
                </p:oleObj>
              </mc:Choice>
              <mc:Fallback>
                <p:oleObj name="Drawing" r:id="rId3" imgW="763200" imgH="1072800" progId="FLW3Drawing">
                  <p:embed/>
                  <p:pic>
                    <p:nvPicPr>
                      <p:cNvPr id="11266" name="Object 2">
                        <a:extLst>
                          <a:ext uri="{FF2B5EF4-FFF2-40B4-BE49-F238E27FC236}">
                            <a16:creationId xmlns:a16="http://schemas.microsoft.com/office/drawing/2014/main" id="{784F6E19-2E2C-525F-932F-07E406F1C5E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010400" y="1223330"/>
                        <a:ext cx="1919802" cy="26968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3076">
                                            <p:txEl>
                                              <p:pRg st="0" end="0"/>
                                            </p:txEl>
                                          </p:spTgt>
                                        </p:tgtEl>
                                        <p:attrNameLst>
                                          <p:attrName>style.visibility</p:attrName>
                                        </p:attrNameLst>
                                      </p:cBhvr>
                                      <p:to>
                                        <p:strVal val="visible"/>
                                      </p:to>
                                    </p:set>
                                    <p:anim calcmode="lin" valueType="num">
                                      <p:cBhvr additive="base">
                                        <p:cTn id="7" dur="500" fill="hold"/>
                                        <p:tgtEl>
                                          <p:spTgt spid="3076">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076">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nodeType="clickEffect">
                                  <p:stCondLst>
                                    <p:cond delay="0"/>
                                  </p:stCondLst>
                                  <p:childTnLst>
                                    <p:set>
                                      <p:cBhvr>
                                        <p:cTn id="12" dur="1" fill="hold">
                                          <p:stCondLst>
                                            <p:cond delay="0"/>
                                          </p:stCondLst>
                                        </p:cTn>
                                        <p:tgtEl>
                                          <p:spTgt spid="3076">
                                            <p:txEl>
                                              <p:pRg st="1" end="1"/>
                                            </p:txEl>
                                          </p:spTgt>
                                        </p:tgtEl>
                                        <p:attrNameLst>
                                          <p:attrName>style.visibility</p:attrName>
                                        </p:attrNameLst>
                                      </p:cBhvr>
                                      <p:to>
                                        <p:strVal val="visible"/>
                                      </p:to>
                                    </p:set>
                                    <p:anim calcmode="lin" valueType="num">
                                      <p:cBhvr additive="base">
                                        <p:cTn id="13" dur="500" fill="hold"/>
                                        <p:tgtEl>
                                          <p:spTgt spid="3076">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076">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nodeType="clickEffect">
                                  <p:stCondLst>
                                    <p:cond delay="0"/>
                                  </p:stCondLst>
                                  <p:childTnLst>
                                    <p:set>
                                      <p:cBhvr>
                                        <p:cTn id="18" dur="1" fill="hold">
                                          <p:stCondLst>
                                            <p:cond delay="0"/>
                                          </p:stCondLst>
                                        </p:cTn>
                                        <p:tgtEl>
                                          <p:spTgt spid="3076">
                                            <p:txEl>
                                              <p:pRg st="2" end="2"/>
                                            </p:txEl>
                                          </p:spTgt>
                                        </p:tgtEl>
                                        <p:attrNameLst>
                                          <p:attrName>style.visibility</p:attrName>
                                        </p:attrNameLst>
                                      </p:cBhvr>
                                      <p:to>
                                        <p:strVal val="visible"/>
                                      </p:to>
                                    </p:set>
                                    <p:anim calcmode="lin" valueType="num">
                                      <p:cBhvr additive="base">
                                        <p:cTn id="19" dur="500" fill="hold"/>
                                        <p:tgtEl>
                                          <p:spTgt spid="3076">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076">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4" fill="hold" nodeType="clickEffect">
                                  <p:stCondLst>
                                    <p:cond delay="0"/>
                                  </p:stCondLst>
                                  <p:childTnLst>
                                    <p:set>
                                      <p:cBhvr>
                                        <p:cTn id="24" dur="1" fill="hold">
                                          <p:stCondLst>
                                            <p:cond delay="0"/>
                                          </p:stCondLst>
                                        </p:cTn>
                                        <p:tgtEl>
                                          <p:spTgt spid="3076">
                                            <p:txEl>
                                              <p:pRg st="3" end="3"/>
                                            </p:txEl>
                                          </p:spTgt>
                                        </p:tgtEl>
                                        <p:attrNameLst>
                                          <p:attrName>style.visibility</p:attrName>
                                        </p:attrNameLst>
                                      </p:cBhvr>
                                      <p:to>
                                        <p:strVal val="visible"/>
                                      </p:to>
                                    </p:set>
                                    <p:anim calcmode="lin" valueType="num">
                                      <p:cBhvr additive="base">
                                        <p:cTn id="25" dur="500" fill="hold"/>
                                        <p:tgtEl>
                                          <p:spTgt spid="3076">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076">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4" fill="hold" nodeType="clickEffect">
                                  <p:stCondLst>
                                    <p:cond delay="0"/>
                                  </p:stCondLst>
                                  <p:childTnLst>
                                    <p:set>
                                      <p:cBhvr>
                                        <p:cTn id="30" dur="1" fill="hold">
                                          <p:stCondLst>
                                            <p:cond delay="0"/>
                                          </p:stCondLst>
                                        </p:cTn>
                                        <p:tgtEl>
                                          <p:spTgt spid="3076">
                                            <p:txEl>
                                              <p:pRg st="4" end="4"/>
                                            </p:txEl>
                                          </p:spTgt>
                                        </p:tgtEl>
                                        <p:attrNameLst>
                                          <p:attrName>style.visibility</p:attrName>
                                        </p:attrNameLst>
                                      </p:cBhvr>
                                      <p:to>
                                        <p:strVal val="visible"/>
                                      </p:to>
                                    </p:set>
                                    <p:anim calcmode="lin" valueType="num">
                                      <p:cBhvr additive="base">
                                        <p:cTn id="31" dur="500" fill="hold"/>
                                        <p:tgtEl>
                                          <p:spTgt spid="3076">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076">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6"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a:extLst>
              <a:ext uri="{FF2B5EF4-FFF2-40B4-BE49-F238E27FC236}">
                <a16:creationId xmlns:a16="http://schemas.microsoft.com/office/drawing/2014/main" id="{DDBD7933-1DFB-3500-49E7-F06A8D9E939C}"/>
              </a:ext>
            </a:extLst>
          </p:cNvPr>
          <p:cNvSpPr>
            <a:spLocks noGrp="1" noChangeArrowheads="1"/>
          </p:cNvSpPr>
          <p:nvPr>
            <p:ph type="title"/>
          </p:nvPr>
        </p:nvSpPr>
        <p:spPr>
          <a:xfrm>
            <a:off x="914401" y="310753"/>
            <a:ext cx="7827963" cy="736997"/>
          </a:xfrm>
        </p:spPr>
        <p:txBody>
          <a:bodyPr/>
          <a:lstStyle/>
          <a:p>
            <a:r>
              <a:rPr lang="en-US" altLang="en-US" sz="2800" b="1" dirty="0">
                <a:ea typeface="ＭＳ Ｐゴシック" panose="020B0600070205080204" pitchFamily="34" charset="-128"/>
              </a:rPr>
              <a:t>18 Foundational Truths </a:t>
            </a:r>
            <a:br>
              <a:rPr lang="en-US" altLang="en-US" sz="2800" b="1" dirty="0">
                <a:ea typeface="ＭＳ Ｐゴシック" panose="020B0600070205080204" pitchFamily="34" charset="-128"/>
              </a:rPr>
            </a:br>
            <a:r>
              <a:rPr lang="en-US" altLang="en-US" sz="2800" b="1" dirty="0">
                <a:ea typeface="ＭＳ Ｐゴシック" panose="020B0600070205080204" pitchFamily="34" charset="-128"/>
              </a:rPr>
              <a:t>(Natural Laws) of Life Stewardship</a:t>
            </a:r>
          </a:p>
        </p:txBody>
      </p:sp>
      <p:sp>
        <p:nvSpPr>
          <p:cNvPr id="26627" name="Rectangle 3">
            <a:extLst>
              <a:ext uri="{FF2B5EF4-FFF2-40B4-BE49-F238E27FC236}">
                <a16:creationId xmlns:a16="http://schemas.microsoft.com/office/drawing/2014/main" id="{83733419-0E36-21B4-C324-831E5A5E6D50}"/>
              </a:ext>
            </a:extLst>
          </p:cNvPr>
          <p:cNvSpPr>
            <a:spLocks noGrp="1" noChangeArrowheads="1"/>
          </p:cNvSpPr>
          <p:nvPr>
            <p:ph type="body" idx="1"/>
          </p:nvPr>
        </p:nvSpPr>
        <p:spPr>
          <a:xfrm>
            <a:off x="914402" y="1322388"/>
            <a:ext cx="5561012" cy="3511550"/>
          </a:xfrm>
        </p:spPr>
        <p:txBody>
          <a:bodyPr/>
          <a:lstStyle/>
          <a:p>
            <a:r>
              <a:rPr lang="en-US" altLang="en-US" dirty="0">
                <a:ea typeface="ＭＳ Ｐゴシック" panose="020B0600070205080204" pitchFamily="34" charset="-128"/>
              </a:rPr>
              <a:t>Foundational Truths are fundamental patterns of nature and life that divine revelation, human experience and testing have shown to be valid.  </a:t>
            </a:r>
          </a:p>
          <a:p>
            <a:pPr>
              <a:spcBef>
                <a:spcPct val="100000"/>
              </a:spcBef>
            </a:pPr>
            <a:r>
              <a:rPr lang="en-US" altLang="en-US" dirty="0">
                <a:ea typeface="ＭＳ Ｐゴシック" panose="020B0600070205080204" pitchFamily="34" charset="-128"/>
              </a:rPr>
              <a:t>They describe things as they really are, as opposed to how we think they are or how we wish they were.  </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26627">
                                            <p:txEl>
                                              <p:pRg st="0" end="0"/>
                                            </p:txEl>
                                          </p:spTgt>
                                        </p:tgtEl>
                                        <p:attrNameLst>
                                          <p:attrName>style.visibility</p:attrName>
                                        </p:attrNameLst>
                                      </p:cBhvr>
                                      <p:to>
                                        <p:strVal val="visible"/>
                                      </p:to>
                                    </p:set>
                                    <p:anim calcmode="lin" valueType="num">
                                      <p:cBhvr additive="base">
                                        <p:cTn id="7" dur="500" fill="hold"/>
                                        <p:tgtEl>
                                          <p:spTgt spid="26627">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6627">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nodeType="clickEffect">
                                  <p:stCondLst>
                                    <p:cond delay="0"/>
                                  </p:stCondLst>
                                  <p:childTnLst>
                                    <p:set>
                                      <p:cBhvr>
                                        <p:cTn id="12" dur="1" fill="hold">
                                          <p:stCondLst>
                                            <p:cond delay="0"/>
                                          </p:stCondLst>
                                        </p:cTn>
                                        <p:tgtEl>
                                          <p:spTgt spid="26627">
                                            <p:txEl>
                                              <p:pRg st="1" end="1"/>
                                            </p:txEl>
                                          </p:spTgt>
                                        </p:tgtEl>
                                        <p:attrNameLst>
                                          <p:attrName>style.visibility</p:attrName>
                                        </p:attrNameLst>
                                      </p:cBhvr>
                                      <p:to>
                                        <p:strVal val="visible"/>
                                      </p:to>
                                    </p:set>
                                    <p:anim calcmode="lin" valueType="num">
                                      <p:cBhvr additive="base">
                                        <p:cTn id="13" dur="500" fill="hold"/>
                                        <p:tgtEl>
                                          <p:spTgt spid="26627">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26627">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627" grpId="0" build="p"/>
    </p:bldLst>
  </p:timing>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a:extLst>
              <a:ext uri="{FF2B5EF4-FFF2-40B4-BE49-F238E27FC236}">
                <a16:creationId xmlns:a16="http://schemas.microsoft.com/office/drawing/2014/main" id="{C73CD2E5-4589-E71D-F69A-27DE7965E7D3}"/>
              </a:ext>
            </a:extLst>
          </p:cNvPr>
          <p:cNvSpPr>
            <a:spLocks noGrp="1" noChangeArrowheads="1"/>
          </p:cNvSpPr>
          <p:nvPr>
            <p:ph type="title"/>
          </p:nvPr>
        </p:nvSpPr>
        <p:spPr>
          <a:xfrm>
            <a:off x="914400" y="361950"/>
            <a:ext cx="7620000" cy="597673"/>
          </a:xfrm>
        </p:spPr>
        <p:txBody>
          <a:bodyPr/>
          <a:lstStyle/>
          <a:p>
            <a:r>
              <a:rPr lang="en-US" altLang="en-US" sz="3600" b="1" dirty="0"/>
              <a:t>Homework Calling of Servanthood</a:t>
            </a:r>
            <a:endParaRPr lang="en-CA" altLang="en-US" sz="3600" b="1" dirty="0"/>
          </a:p>
        </p:txBody>
      </p:sp>
      <p:sp>
        <p:nvSpPr>
          <p:cNvPr id="34819" name="Rectangle 3">
            <a:extLst>
              <a:ext uri="{FF2B5EF4-FFF2-40B4-BE49-F238E27FC236}">
                <a16:creationId xmlns:a16="http://schemas.microsoft.com/office/drawing/2014/main" id="{CC8D592A-EE02-D239-870A-16EBDB427EB3}"/>
              </a:ext>
            </a:extLst>
          </p:cNvPr>
          <p:cNvSpPr>
            <a:spLocks noGrp="1" noChangeArrowheads="1"/>
          </p:cNvSpPr>
          <p:nvPr>
            <p:ph type="body" sz="half" idx="1"/>
          </p:nvPr>
        </p:nvSpPr>
        <p:spPr>
          <a:xfrm>
            <a:off x="914400" y="1271345"/>
            <a:ext cx="6673269" cy="3510206"/>
          </a:xfrm>
        </p:spPr>
        <p:txBody>
          <a:bodyPr/>
          <a:lstStyle/>
          <a:p>
            <a:pPr>
              <a:lnSpc>
                <a:spcPct val="107000"/>
              </a:lnSpc>
              <a:spcBef>
                <a:spcPts val="0"/>
              </a:spcBef>
              <a:spcAft>
                <a:spcPts val="0"/>
              </a:spcAft>
            </a:pPr>
            <a:r>
              <a:rPr lang="en-US" sz="2400" kern="100" dirty="0">
                <a:solidFill>
                  <a:schemeClr val="tx1"/>
                </a:solidFill>
                <a:latin typeface="Calibri" panose="020F0502020204030204" pitchFamily="34" charset="0"/>
                <a:ea typeface="Calibri" panose="020F0502020204030204" pitchFamily="34" charset="0"/>
                <a:cs typeface="Times New Roman" panose="02020603050405020304" pitchFamily="18" charset="0"/>
              </a:rPr>
              <a:t>Vision Statements Worksheets (Minister of Compassion, Steward of Resources, Empowered Servant, Calling Mentee/Mentor, Professional Roles)</a:t>
            </a:r>
          </a:p>
          <a:p>
            <a:pPr>
              <a:lnSpc>
                <a:spcPct val="107000"/>
              </a:lnSpc>
              <a:spcBef>
                <a:spcPts val="0"/>
              </a:spcBef>
              <a:spcAft>
                <a:spcPts val="0"/>
              </a:spcAft>
            </a:pPr>
            <a:r>
              <a:rPr lang="en-US" sz="2400" kern="100" dirty="0">
                <a:solidFill>
                  <a:schemeClr val="tx1"/>
                </a:solidFill>
                <a:latin typeface="Calibri" panose="020F0502020204030204" pitchFamily="34" charset="0"/>
                <a:ea typeface="Calibri" panose="020F0502020204030204" pitchFamily="34" charset="0"/>
                <a:cs typeface="Times New Roman" panose="02020603050405020304" pitchFamily="18" charset="0"/>
              </a:rPr>
              <a:t>Steward of Resources Goals to Achieve this year Worksheet</a:t>
            </a:r>
          </a:p>
          <a:p>
            <a:pPr>
              <a:lnSpc>
                <a:spcPct val="107000"/>
              </a:lnSpc>
              <a:spcBef>
                <a:spcPts val="0"/>
              </a:spcBef>
              <a:spcAft>
                <a:spcPts val="0"/>
              </a:spcAft>
            </a:pPr>
            <a:r>
              <a:rPr lang="en-US" sz="2400" kern="100" dirty="0">
                <a:solidFill>
                  <a:schemeClr val="tx1"/>
                </a:solidFill>
                <a:latin typeface="Calibri" panose="020F0502020204030204" pitchFamily="34" charset="0"/>
                <a:ea typeface="Calibri" panose="020F0502020204030204" pitchFamily="34" charset="0"/>
                <a:cs typeface="Times New Roman" panose="02020603050405020304" pitchFamily="18" charset="0"/>
              </a:rPr>
              <a:t>On Mission with God Assessment</a:t>
            </a:r>
          </a:p>
          <a:p>
            <a:pPr>
              <a:lnSpc>
                <a:spcPct val="107000"/>
              </a:lnSpc>
              <a:spcBef>
                <a:spcPts val="0"/>
              </a:spcBef>
              <a:spcAft>
                <a:spcPts val="0"/>
              </a:spcAft>
            </a:pPr>
            <a:r>
              <a:rPr lang="en-US" sz="2400" kern="100" dirty="0">
                <a:solidFill>
                  <a:schemeClr val="tx1"/>
                </a:solidFill>
                <a:latin typeface="Calibri" panose="020F0502020204030204" pitchFamily="34" charset="0"/>
                <a:ea typeface="Calibri" panose="020F0502020204030204" pitchFamily="34" charset="0"/>
                <a:cs typeface="Times New Roman" panose="02020603050405020304" pitchFamily="18" charset="0"/>
              </a:rPr>
              <a:t>Your Mission Statement Worksheet</a:t>
            </a:r>
          </a:p>
          <a:p>
            <a:pPr>
              <a:lnSpc>
                <a:spcPct val="107000"/>
              </a:lnSpc>
              <a:spcBef>
                <a:spcPts val="0"/>
              </a:spcBef>
              <a:spcAft>
                <a:spcPts val="0"/>
              </a:spcAft>
            </a:pPr>
            <a:endParaRPr lang="en-US" kern="100" dirty="0">
              <a:solidFill>
                <a:schemeClr val="tx1"/>
              </a:solidFill>
              <a:latin typeface="Calibri" panose="020F0502020204030204" pitchFamily="34" charset="0"/>
              <a:ea typeface="Calibri" panose="020F0502020204030204" pitchFamily="34" charset="0"/>
              <a:cs typeface="Times New Roman" panose="02020603050405020304" pitchFamily="18" charset="0"/>
            </a:endParaRPr>
          </a:p>
          <a:p>
            <a:pPr marL="0" indent="0">
              <a:lnSpc>
                <a:spcPct val="75000"/>
              </a:lnSpc>
              <a:spcBef>
                <a:spcPts val="801"/>
              </a:spcBef>
              <a:buNone/>
            </a:pPr>
            <a:endParaRPr lang="en-US" altLang="en-US" sz="1202" dirty="0"/>
          </a:p>
        </p:txBody>
      </p:sp>
      <p:sp>
        <p:nvSpPr>
          <p:cNvPr id="34820" name="Rectangle 4">
            <a:extLst>
              <a:ext uri="{FF2B5EF4-FFF2-40B4-BE49-F238E27FC236}">
                <a16:creationId xmlns:a16="http://schemas.microsoft.com/office/drawing/2014/main" id="{8F43AFF5-B38C-8D8E-0660-25AF9B1C23F2}"/>
              </a:ext>
            </a:extLst>
          </p:cNvPr>
          <p:cNvSpPr>
            <a:spLocks noChangeArrowheads="1"/>
          </p:cNvSpPr>
          <p:nvPr/>
        </p:nvSpPr>
        <p:spPr bwMode="auto">
          <a:xfrm>
            <a:off x="9553052" y="2330052"/>
            <a:ext cx="184731" cy="5239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b="1">
                <a:solidFill>
                  <a:schemeClr val="tx1"/>
                </a:solidFill>
                <a:latin typeface="Times New Roman" panose="02020603050405020304" pitchFamily="18" charset="0"/>
              </a:defRPr>
            </a:lvl1pPr>
            <a:lvl2pPr marL="742950" indent="-285750">
              <a:defRPr b="1">
                <a:solidFill>
                  <a:schemeClr val="tx1"/>
                </a:solidFill>
                <a:latin typeface="Times New Roman" panose="02020603050405020304" pitchFamily="18" charset="0"/>
              </a:defRPr>
            </a:lvl2pPr>
            <a:lvl3pPr marL="1143000" indent="-228600">
              <a:defRPr b="1">
                <a:solidFill>
                  <a:schemeClr val="tx1"/>
                </a:solidFill>
                <a:latin typeface="Times New Roman" panose="02020603050405020304" pitchFamily="18" charset="0"/>
              </a:defRPr>
            </a:lvl3pPr>
            <a:lvl4pPr marL="1600200" indent="-228600">
              <a:defRPr b="1">
                <a:solidFill>
                  <a:schemeClr val="tx1"/>
                </a:solidFill>
                <a:latin typeface="Times New Roman" panose="02020603050405020304" pitchFamily="18" charset="0"/>
              </a:defRPr>
            </a:lvl4pPr>
            <a:lvl5pPr marL="2057400" indent="-228600">
              <a:defRPr b="1">
                <a:solidFill>
                  <a:schemeClr val="tx1"/>
                </a:solidFill>
                <a:latin typeface="Times New Roman" panose="02020603050405020304" pitchFamily="18" charset="0"/>
              </a:defRPr>
            </a:lvl5pPr>
            <a:lvl6pPr marL="2514600" indent="-228600" eaLnBrk="0" fontAlgn="base" hangingPunct="0">
              <a:spcBef>
                <a:spcPct val="0"/>
              </a:spcBef>
              <a:spcAft>
                <a:spcPct val="0"/>
              </a:spcAft>
              <a:defRPr b="1">
                <a:solidFill>
                  <a:schemeClr val="tx1"/>
                </a:solidFill>
                <a:latin typeface="Times New Roman" panose="02020603050405020304" pitchFamily="18" charset="0"/>
              </a:defRPr>
            </a:lvl6pPr>
            <a:lvl7pPr marL="2971800" indent="-228600" eaLnBrk="0" fontAlgn="base" hangingPunct="0">
              <a:spcBef>
                <a:spcPct val="0"/>
              </a:spcBef>
              <a:spcAft>
                <a:spcPct val="0"/>
              </a:spcAft>
              <a:defRPr b="1">
                <a:solidFill>
                  <a:schemeClr val="tx1"/>
                </a:solidFill>
                <a:latin typeface="Times New Roman" panose="02020603050405020304" pitchFamily="18" charset="0"/>
              </a:defRPr>
            </a:lvl7pPr>
            <a:lvl8pPr marL="3429000" indent="-228600" eaLnBrk="0" fontAlgn="base" hangingPunct="0">
              <a:spcBef>
                <a:spcPct val="0"/>
              </a:spcBef>
              <a:spcAft>
                <a:spcPct val="0"/>
              </a:spcAft>
              <a:defRPr b="1">
                <a:solidFill>
                  <a:schemeClr val="tx1"/>
                </a:solidFill>
                <a:latin typeface="Times New Roman" panose="02020603050405020304" pitchFamily="18" charset="0"/>
              </a:defRPr>
            </a:lvl8pPr>
            <a:lvl9pPr marL="3886200" indent="-228600" eaLnBrk="0" fontAlgn="base" hangingPunct="0">
              <a:spcBef>
                <a:spcPct val="0"/>
              </a:spcBef>
              <a:spcAft>
                <a:spcPct val="0"/>
              </a:spcAft>
              <a:defRPr b="1">
                <a:solidFill>
                  <a:schemeClr val="tx1"/>
                </a:solidFill>
                <a:latin typeface="Times New Roman" panose="02020603050405020304" pitchFamily="18" charset="0"/>
              </a:defRPr>
            </a:lvl9pPr>
          </a:lstStyle>
          <a:p>
            <a:endParaRPr lang="en-US" altLang="en-US" sz="2805"/>
          </a:p>
        </p:txBody>
      </p:sp>
    </p:spTree>
    <p:extLst>
      <p:ext uri="{BB962C8B-B14F-4D97-AF65-F5344CB8AC3E}">
        <p14:creationId xmlns:p14="http://schemas.microsoft.com/office/powerpoint/2010/main" val="334489401"/>
      </p:ext>
    </p:extLst>
  </p:cSld>
  <p:clrMapOvr>
    <a:masterClrMapping/>
  </p:clrMapOvr>
  <p:transition>
    <p:wipe dir="r"/>
  </p:transition>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a:extLst>
              <a:ext uri="{FF2B5EF4-FFF2-40B4-BE49-F238E27FC236}">
                <a16:creationId xmlns:a16="http://schemas.microsoft.com/office/drawing/2014/main" id="{C73CD2E5-4589-E71D-F69A-27DE7965E7D3}"/>
              </a:ext>
            </a:extLst>
          </p:cNvPr>
          <p:cNvSpPr>
            <a:spLocks noGrp="1" noChangeArrowheads="1"/>
          </p:cNvSpPr>
          <p:nvPr>
            <p:ph type="title"/>
          </p:nvPr>
        </p:nvSpPr>
        <p:spPr>
          <a:xfrm>
            <a:off x="914400" y="361950"/>
            <a:ext cx="5679900" cy="597673"/>
          </a:xfrm>
        </p:spPr>
        <p:txBody>
          <a:bodyPr/>
          <a:lstStyle/>
          <a:p>
            <a:r>
              <a:rPr lang="en-US" altLang="en-US" sz="3600" b="1" dirty="0"/>
              <a:t>Group Questions</a:t>
            </a:r>
            <a:endParaRPr lang="en-CA" altLang="en-US" sz="3600" b="1" dirty="0"/>
          </a:p>
        </p:txBody>
      </p:sp>
      <p:sp>
        <p:nvSpPr>
          <p:cNvPr id="34819" name="Rectangle 3">
            <a:extLst>
              <a:ext uri="{FF2B5EF4-FFF2-40B4-BE49-F238E27FC236}">
                <a16:creationId xmlns:a16="http://schemas.microsoft.com/office/drawing/2014/main" id="{CC8D592A-EE02-D239-870A-16EBDB427EB3}"/>
              </a:ext>
            </a:extLst>
          </p:cNvPr>
          <p:cNvSpPr>
            <a:spLocks noGrp="1" noChangeArrowheads="1"/>
          </p:cNvSpPr>
          <p:nvPr>
            <p:ph type="body" sz="half" idx="1"/>
          </p:nvPr>
        </p:nvSpPr>
        <p:spPr>
          <a:xfrm>
            <a:off x="914400" y="1271345"/>
            <a:ext cx="7467600" cy="3510206"/>
          </a:xfrm>
        </p:spPr>
        <p:txBody>
          <a:bodyPr/>
          <a:lstStyle/>
          <a:p>
            <a:pPr marL="457200" indent="-457200">
              <a:lnSpc>
                <a:spcPct val="107000"/>
              </a:lnSpc>
              <a:spcBef>
                <a:spcPts val="0"/>
              </a:spcBef>
              <a:spcAft>
                <a:spcPts val="0"/>
              </a:spcAft>
              <a:buFont typeface="+mj-lt"/>
              <a:buAutoNum type="arabicPeriod"/>
            </a:pPr>
            <a:r>
              <a:rPr lang="en-US" sz="3200" kern="100" dirty="0">
                <a:solidFill>
                  <a:schemeClr val="tx1"/>
                </a:solidFill>
                <a:latin typeface="Calibri" panose="020F0502020204030204" pitchFamily="34" charset="0"/>
                <a:ea typeface="Calibri" panose="020F0502020204030204" pitchFamily="34" charset="0"/>
                <a:cs typeface="Times New Roman" panose="02020603050405020304" pitchFamily="18" charset="0"/>
              </a:rPr>
              <a:t>What scriptures or concepts stood out to you the most?</a:t>
            </a:r>
          </a:p>
          <a:p>
            <a:pPr marL="457200" indent="-457200">
              <a:lnSpc>
                <a:spcPct val="107000"/>
              </a:lnSpc>
              <a:spcBef>
                <a:spcPts val="0"/>
              </a:spcBef>
              <a:spcAft>
                <a:spcPts val="0"/>
              </a:spcAft>
              <a:buFont typeface="+mj-lt"/>
              <a:buAutoNum type="arabicPeriod"/>
            </a:pPr>
            <a:r>
              <a:rPr lang="en-US" sz="3200" kern="100" dirty="0">
                <a:solidFill>
                  <a:schemeClr val="tx1"/>
                </a:solidFill>
                <a:latin typeface="Calibri" panose="020F0502020204030204" pitchFamily="34" charset="0"/>
                <a:ea typeface="Calibri" panose="020F0502020204030204" pitchFamily="34" charset="0"/>
                <a:cs typeface="Times New Roman" panose="02020603050405020304" pitchFamily="18" charset="0"/>
              </a:rPr>
              <a:t>What do you hear God trying to teach you?</a:t>
            </a:r>
          </a:p>
          <a:p>
            <a:pPr marL="457200" indent="-457200">
              <a:lnSpc>
                <a:spcPct val="107000"/>
              </a:lnSpc>
              <a:spcBef>
                <a:spcPts val="0"/>
              </a:spcBef>
              <a:spcAft>
                <a:spcPts val="0"/>
              </a:spcAft>
              <a:buFont typeface="+mj-lt"/>
              <a:buAutoNum type="arabicPeriod"/>
            </a:pPr>
            <a:r>
              <a:rPr lang="en-US" sz="3200" kern="100" dirty="0">
                <a:solidFill>
                  <a:schemeClr val="tx1"/>
                </a:solidFill>
                <a:latin typeface="Calibri" panose="020F0502020204030204" pitchFamily="34" charset="0"/>
                <a:ea typeface="Calibri" panose="020F0502020204030204" pitchFamily="34" charset="0"/>
                <a:cs typeface="Times New Roman" panose="02020603050405020304" pitchFamily="18" charset="0"/>
              </a:rPr>
              <a:t>What do you need to do about it?</a:t>
            </a:r>
          </a:p>
          <a:p>
            <a:pPr>
              <a:lnSpc>
                <a:spcPct val="107000"/>
              </a:lnSpc>
              <a:spcBef>
                <a:spcPts val="0"/>
              </a:spcBef>
              <a:spcAft>
                <a:spcPts val="0"/>
              </a:spcAft>
            </a:pPr>
            <a:endParaRPr lang="en-US" kern="100" dirty="0">
              <a:solidFill>
                <a:schemeClr val="tx1"/>
              </a:solidFill>
              <a:latin typeface="Calibri" panose="020F0502020204030204" pitchFamily="34" charset="0"/>
              <a:ea typeface="Calibri" panose="020F0502020204030204" pitchFamily="34" charset="0"/>
              <a:cs typeface="Times New Roman" panose="02020603050405020304" pitchFamily="18" charset="0"/>
            </a:endParaRPr>
          </a:p>
          <a:p>
            <a:pPr marL="0" indent="0">
              <a:lnSpc>
                <a:spcPct val="75000"/>
              </a:lnSpc>
              <a:spcBef>
                <a:spcPts val="801"/>
              </a:spcBef>
              <a:buNone/>
            </a:pPr>
            <a:endParaRPr lang="en-US" altLang="en-US" sz="1202" dirty="0"/>
          </a:p>
        </p:txBody>
      </p:sp>
      <p:sp>
        <p:nvSpPr>
          <p:cNvPr id="34820" name="Rectangle 4">
            <a:extLst>
              <a:ext uri="{FF2B5EF4-FFF2-40B4-BE49-F238E27FC236}">
                <a16:creationId xmlns:a16="http://schemas.microsoft.com/office/drawing/2014/main" id="{8F43AFF5-B38C-8D8E-0660-25AF9B1C23F2}"/>
              </a:ext>
            </a:extLst>
          </p:cNvPr>
          <p:cNvSpPr>
            <a:spLocks noChangeArrowheads="1"/>
          </p:cNvSpPr>
          <p:nvPr/>
        </p:nvSpPr>
        <p:spPr bwMode="auto">
          <a:xfrm>
            <a:off x="9553052" y="2330052"/>
            <a:ext cx="184731" cy="5239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b="1">
                <a:solidFill>
                  <a:schemeClr val="tx1"/>
                </a:solidFill>
                <a:latin typeface="Times New Roman" panose="02020603050405020304" pitchFamily="18" charset="0"/>
              </a:defRPr>
            </a:lvl1pPr>
            <a:lvl2pPr marL="742950" indent="-285750">
              <a:defRPr b="1">
                <a:solidFill>
                  <a:schemeClr val="tx1"/>
                </a:solidFill>
                <a:latin typeface="Times New Roman" panose="02020603050405020304" pitchFamily="18" charset="0"/>
              </a:defRPr>
            </a:lvl2pPr>
            <a:lvl3pPr marL="1143000" indent="-228600">
              <a:defRPr b="1">
                <a:solidFill>
                  <a:schemeClr val="tx1"/>
                </a:solidFill>
                <a:latin typeface="Times New Roman" panose="02020603050405020304" pitchFamily="18" charset="0"/>
              </a:defRPr>
            </a:lvl3pPr>
            <a:lvl4pPr marL="1600200" indent="-228600">
              <a:defRPr b="1">
                <a:solidFill>
                  <a:schemeClr val="tx1"/>
                </a:solidFill>
                <a:latin typeface="Times New Roman" panose="02020603050405020304" pitchFamily="18" charset="0"/>
              </a:defRPr>
            </a:lvl4pPr>
            <a:lvl5pPr marL="2057400" indent="-228600">
              <a:defRPr b="1">
                <a:solidFill>
                  <a:schemeClr val="tx1"/>
                </a:solidFill>
                <a:latin typeface="Times New Roman" panose="02020603050405020304" pitchFamily="18" charset="0"/>
              </a:defRPr>
            </a:lvl5pPr>
            <a:lvl6pPr marL="2514600" indent="-228600" eaLnBrk="0" fontAlgn="base" hangingPunct="0">
              <a:spcBef>
                <a:spcPct val="0"/>
              </a:spcBef>
              <a:spcAft>
                <a:spcPct val="0"/>
              </a:spcAft>
              <a:defRPr b="1">
                <a:solidFill>
                  <a:schemeClr val="tx1"/>
                </a:solidFill>
                <a:latin typeface="Times New Roman" panose="02020603050405020304" pitchFamily="18" charset="0"/>
              </a:defRPr>
            </a:lvl6pPr>
            <a:lvl7pPr marL="2971800" indent="-228600" eaLnBrk="0" fontAlgn="base" hangingPunct="0">
              <a:spcBef>
                <a:spcPct val="0"/>
              </a:spcBef>
              <a:spcAft>
                <a:spcPct val="0"/>
              </a:spcAft>
              <a:defRPr b="1">
                <a:solidFill>
                  <a:schemeClr val="tx1"/>
                </a:solidFill>
                <a:latin typeface="Times New Roman" panose="02020603050405020304" pitchFamily="18" charset="0"/>
              </a:defRPr>
            </a:lvl7pPr>
            <a:lvl8pPr marL="3429000" indent="-228600" eaLnBrk="0" fontAlgn="base" hangingPunct="0">
              <a:spcBef>
                <a:spcPct val="0"/>
              </a:spcBef>
              <a:spcAft>
                <a:spcPct val="0"/>
              </a:spcAft>
              <a:defRPr b="1">
                <a:solidFill>
                  <a:schemeClr val="tx1"/>
                </a:solidFill>
                <a:latin typeface="Times New Roman" panose="02020603050405020304" pitchFamily="18" charset="0"/>
              </a:defRPr>
            </a:lvl8pPr>
            <a:lvl9pPr marL="3886200" indent="-228600" eaLnBrk="0" fontAlgn="base" hangingPunct="0">
              <a:spcBef>
                <a:spcPct val="0"/>
              </a:spcBef>
              <a:spcAft>
                <a:spcPct val="0"/>
              </a:spcAft>
              <a:defRPr b="1">
                <a:solidFill>
                  <a:schemeClr val="tx1"/>
                </a:solidFill>
                <a:latin typeface="Times New Roman" panose="02020603050405020304" pitchFamily="18" charset="0"/>
              </a:defRPr>
            </a:lvl9pPr>
          </a:lstStyle>
          <a:p>
            <a:endParaRPr lang="en-US" altLang="en-US" sz="2805"/>
          </a:p>
        </p:txBody>
      </p:sp>
    </p:spTree>
    <p:extLst>
      <p:ext uri="{BB962C8B-B14F-4D97-AF65-F5344CB8AC3E}">
        <p14:creationId xmlns:p14="http://schemas.microsoft.com/office/powerpoint/2010/main" val="254060514"/>
      </p:ext>
    </p:extLst>
  </p:cSld>
  <p:clrMapOvr>
    <a:masterClrMapping/>
  </p:clrMapOvr>
  <p:transition>
    <p:wipe dir="r"/>
  </p:transition>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a:extLst>
              <a:ext uri="{FF2B5EF4-FFF2-40B4-BE49-F238E27FC236}">
                <a16:creationId xmlns:a16="http://schemas.microsoft.com/office/drawing/2014/main" id="{C73CD2E5-4589-E71D-F69A-27DE7965E7D3}"/>
              </a:ext>
            </a:extLst>
          </p:cNvPr>
          <p:cNvSpPr>
            <a:spLocks noGrp="1" noChangeArrowheads="1"/>
          </p:cNvSpPr>
          <p:nvPr>
            <p:ph type="title"/>
          </p:nvPr>
        </p:nvSpPr>
        <p:spPr>
          <a:xfrm>
            <a:off x="914400" y="513078"/>
            <a:ext cx="7391399" cy="458472"/>
          </a:xfrm>
        </p:spPr>
        <p:txBody>
          <a:bodyPr/>
          <a:lstStyle/>
          <a:p>
            <a:r>
              <a:rPr lang="en-US" altLang="en-US" sz="3600" b="1" dirty="0"/>
              <a:t>Schedule - </a:t>
            </a:r>
            <a:r>
              <a:rPr lang="en-US" sz="3600" b="1" kern="100" dirty="0">
                <a:ea typeface="Calibri" panose="020F0502020204030204" pitchFamily="34" charset="0"/>
                <a:cs typeface="Times New Roman" panose="02020603050405020304" pitchFamily="18" charset="0"/>
              </a:rPr>
              <a:t>Thursday July 27</a:t>
            </a:r>
            <a:r>
              <a:rPr lang="en-US" sz="3600" b="1" kern="100" baseline="30000" dirty="0">
                <a:ea typeface="Calibri" panose="020F0502020204030204" pitchFamily="34" charset="0"/>
                <a:cs typeface="Times New Roman" panose="02020603050405020304" pitchFamily="18" charset="0"/>
              </a:rPr>
              <a:t>th</a:t>
            </a:r>
            <a:endParaRPr lang="en-CA" altLang="en-US" sz="3600" b="1" dirty="0"/>
          </a:p>
        </p:txBody>
      </p:sp>
      <p:sp>
        <p:nvSpPr>
          <p:cNvPr id="34819" name="Rectangle 3">
            <a:extLst>
              <a:ext uri="{FF2B5EF4-FFF2-40B4-BE49-F238E27FC236}">
                <a16:creationId xmlns:a16="http://schemas.microsoft.com/office/drawing/2014/main" id="{CC8D592A-EE02-D239-870A-16EBDB427EB3}"/>
              </a:ext>
            </a:extLst>
          </p:cNvPr>
          <p:cNvSpPr>
            <a:spLocks noGrp="1" noChangeArrowheads="1"/>
          </p:cNvSpPr>
          <p:nvPr>
            <p:ph type="body" sz="half" idx="1"/>
          </p:nvPr>
        </p:nvSpPr>
        <p:spPr>
          <a:xfrm>
            <a:off x="914400" y="1352550"/>
            <a:ext cx="7238999" cy="3505200"/>
          </a:xfrm>
        </p:spPr>
        <p:txBody>
          <a:bodyPr/>
          <a:lstStyle/>
          <a:p>
            <a:pPr marL="0" indent="0">
              <a:lnSpc>
                <a:spcPct val="107000"/>
              </a:lnSpc>
              <a:spcBef>
                <a:spcPts val="0"/>
              </a:spcBef>
              <a:spcAft>
                <a:spcPts val="0"/>
              </a:spcAft>
              <a:buNone/>
            </a:pPr>
            <a:r>
              <a:rPr lang="en-US" sz="1600" kern="100" dirty="0">
                <a:solidFill>
                  <a:schemeClr val="tx1"/>
                </a:solidFill>
                <a:latin typeface="Calibri" panose="020F0502020204030204" pitchFamily="34" charset="0"/>
                <a:ea typeface="Calibri" panose="020F0502020204030204" pitchFamily="34" charset="0"/>
                <a:cs typeface="Times New Roman" panose="02020603050405020304" pitchFamily="18" charset="0"/>
              </a:rPr>
              <a:t>8:00 a.m. – 8:15 a.m. Arrival/Opening Worship and Prayer</a:t>
            </a:r>
          </a:p>
          <a:p>
            <a:pPr marL="0" indent="0">
              <a:lnSpc>
                <a:spcPct val="107000"/>
              </a:lnSpc>
              <a:spcBef>
                <a:spcPts val="0"/>
              </a:spcBef>
              <a:spcAft>
                <a:spcPts val="0"/>
              </a:spcAft>
              <a:buNone/>
            </a:pPr>
            <a:r>
              <a:rPr lang="en-US" sz="1600" kern="100" dirty="0">
                <a:solidFill>
                  <a:schemeClr val="tx1"/>
                </a:solidFill>
                <a:latin typeface="Calibri" panose="020F0502020204030204" pitchFamily="34" charset="0"/>
                <a:ea typeface="Calibri" panose="020F0502020204030204" pitchFamily="34" charset="0"/>
                <a:cs typeface="Times New Roman" panose="02020603050405020304" pitchFamily="18" charset="0"/>
              </a:rPr>
              <a:t>8:15 a.m. – 8:50 a.m. Omega Refresher (Sessions 13 - 16) Commit to Transformation</a:t>
            </a:r>
          </a:p>
          <a:p>
            <a:pPr marL="0" indent="0">
              <a:lnSpc>
                <a:spcPct val="107000"/>
              </a:lnSpc>
              <a:spcBef>
                <a:spcPts val="0"/>
              </a:spcBef>
              <a:spcAft>
                <a:spcPts val="0"/>
              </a:spcAft>
              <a:buNone/>
            </a:pPr>
            <a:r>
              <a:rPr lang="en-US" sz="1600" kern="100" dirty="0">
                <a:solidFill>
                  <a:schemeClr val="tx1"/>
                </a:solidFill>
                <a:latin typeface="Calibri" panose="020F0502020204030204" pitchFamily="34" charset="0"/>
                <a:ea typeface="Calibri" panose="020F0502020204030204" pitchFamily="34" charset="0"/>
                <a:cs typeface="Times New Roman" panose="02020603050405020304" pitchFamily="18" charset="0"/>
              </a:rPr>
              <a:t>8:50 a.m. – 9:45 a.m. Reflection/Worksheets </a:t>
            </a:r>
          </a:p>
          <a:p>
            <a:pPr marL="0" indent="0">
              <a:lnSpc>
                <a:spcPct val="107000"/>
              </a:lnSpc>
              <a:spcBef>
                <a:spcPts val="0"/>
              </a:spcBef>
              <a:spcAft>
                <a:spcPts val="0"/>
              </a:spcAft>
              <a:buNone/>
            </a:pPr>
            <a:r>
              <a:rPr lang="en-US" sz="1600" kern="100" dirty="0">
                <a:solidFill>
                  <a:schemeClr val="tx1"/>
                </a:solidFill>
                <a:latin typeface="Calibri" panose="020F0502020204030204" pitchFamily="34" charset="0"/>
                <a:ea typeface="Calibri" panose="020F0502020204030204" pitchFamily="34" charset="0"/>
                <a:cs typeface="Times New Roman" panose="02020603050405020304" pitchFamily="18" charset="0"/>
              </a:rPr>
              <a:t>9:45 a.m. – 10:15 a.m. Group Discussion/Interviews</a:t>
            </a:r>
          </a:p>
          <a:p>
            <a:pPr marL="0" indent="0">
              <a:lnSpc>
                <a:spcPct val="107000"/>
              </a:lnSpc>
              <a:spcBef>
                <a:spcPts val="0"/>
              </a:spcBef>
              <a:spcAft>
                <a:spcPts val="0"/>
              </a:spcAft>
              <a:buNone/>
            </a:pPr>
            <a:r>
              <a:rPr lang="en-US" sz="1600" kern="100" dirty="0">
                <a:solidFill>
                  <a:schemeClr val="tx1"/>
                </a:solidFill>
                <a:latin typeface="Calibri" panose="020F0502020204030204" pitchFamily="34" charset="0"/>
                <a:ea typeface="Calibri" panose="020F0502020204030204" pitchFamily="34" charset="0"/>
                <a:cs typeface="Times New Roman" panose="02020603050405020304" pitchFamily="18" charset="0"/>
              </a:rPr>
              <a:t>10:15 a.m. – 10:30 Snack Break</a:t>
            </a:r>
          </a:p>
          <a:p>
            <a:pPr marL="0" indent="0">
              <a:lnSpc>
                <a:spcPct val="107000"/>
              </a:lnSpc>
              <a:spcBef>
                <a:spcPts val="0"/>
              </a:spcBef>
              <a:spcAft>
                <a:spcPts val="0"/>
              </a:spcAft>
              <a:buNone/>
            </a:pPr>
            <a:r>
              <a:rPr lang="en-US" sz="1600" kern="100" dirty="0">
                <a:solidFill>
                  <a:schemeClr val="tx1"/>
                </a:solidFill>
                <a:latin typeface="Calibri" panose="020F0502020204030204" pitchFamily="34" charset="0"/>
                <a:ea typeface="Calibri" panose="020F0502020204030204" pitchFamily="34" charset="0"/>
                <a:cs typeface="Times New Roman" panose="02020603050405020304" pitchFamily="18" charset="0"/>
              </a:rPr>
              <a:t> </a:t>
            </a:r>
          </a:p>
          <a:p>
            <a:pPr marL="0" indent="0">
              <a:lnSpc>
                <a:spcPct val="107000"/>
              </a:lnSpc>
              <a:spcBef>
                <a:spcPts val="0"/>
              </a:spcBef>
              <a:spcAft>
                <a:spcPts val="0"/>
              </a:spcAft>
              <a:buNone/>
            </a:pPr>
            <a:r>
              <a:rPr lang="en-US" sz="1600" kern="100" dirty="0">
                <a:solidFill>
                  <a:schemeClr val="tx1"/>
                </a:solidFill>
                <a:latin typeface="Calibri" panose="020F0502020204030204" pitchFamily="34" charset="0"/>
                <a:ea typeface="Calibri" panose="020F0502020204030204" pitchFamily="34" charset="0"/>
                <a:cs typeface="Times New Roman" panose="02020603050405020304" pitchFamily="18" charset="0"/>
              </a:rPr>
              <a:t>10:30 a.m. – 10:45 a.m. Worship and Prayer </a:t>
            </a:r>
          </a:p>
          <a:p>
            <a:pPr marL="0" indent="0">
              <a:lnSpc>
                <a:spcPct val="107000"/>
              </a:lnSpc>
              <a:spcBef>
                <a:spcPts val="0"/>
              </a:spcBef>
              <a:spcAft>
                <a:spcPts val="0"/>
              </a:spcAft>
              <a:buNone/>
            </a:pPr>
            <a:r>
              <a:rPr lang="en-US" sz="1600" kern="100" dirty="0">
                <a:solidFill>
                  <a:schemeClr val="tx1"/>
                </a:solidFill>
                <a:latin typeface="Calibri" panose="020F0502020204030204" pitchFamily="34" charset="0"/>
                <a:ea typeface="Calibri" panose="020F0502020204030204" pitchFamily="34" charset="0"/>
                <a:cs typeface="Times New Roman" panose="02020603050405020304" pitchFamily="18" charset="0"/>
              </a:rPr>
              <a:t>10:45 a.m. – 11:15 a.m. Omega Refresher (Sessions 17 - 20) Know Thyself PART 1</a:t>
            </a:r>
          </a:p>
          <a:p>
            <a:pPr marL="0" indent="0">
              <a:lnSpc>
                <a:spcPct val="107000"/>
              </a:lnSpc>
              <a:spcBef>
                <a:spcPts val="0"/>
              </a:spcBef>
              <a:spcAft>
                <a:spcPts val="0"/>
              </a:spcAft>
              <a:buNone/>
            </a:pPr>
            <a:r>
              <a:rPr lang="en-US" sz="1600" kern="100" dirty="0">
                <a:solidFill>
                  <a:schemeClr val="tx1"/>
                </a:solidFill>
                <a:latin typeface="Calibri" panose="020F0502020204030204" pitchFamily="34" charset="0"/>
                <a:ea typeface="Calibri" panose="020F0502020204030204" pitchFamily="34" charset="0"/>
                <a:cs typeface="Times New Roman" panose="02020603050405020304" pitchFamily="18" charset="0"/>
              </a:rPr>
              <a:t>11:15 a.m. – 12:00 p.m. Reflection/Worksheets </a:t>
            </a:r>
          </a:p>
          <a:p>
            <a:pPr marL="0" indent="0">
              <a:lnSpc>
                <a:spcPct val="107000"/>
              </a:lnSpc>
              <a:spcBef>
                <a:spcPts val="0"/>
              </a:spcBef>
              <a:spcAft>
                <a:spcPts val="0"/>
              </a:spcAft>
              <a:buNone/>
            </a:pPr>
            <a:r>
              <a:rPr lang="en-US" sz="1600" kern="100" dirty="0">
                <a:solidFill>
                  <a:schemeClr val="tx1"/>
                </a:solidFill>
                <a:latin typeface="Calibri" panose="020F0502020204030204" pitchFamily="34" charset="0"/>
                <a:ea typeface="Calibri" panose="020F0502020204030204" pitchFamily="34" charset="0"/>
                <a:cs typeface="Times New Roman" panose="02020603050405020304" pitchFamily="18" charset="0"/>
              </a:rPr>
              <a:t>12:00 a.m. – 12:30 p.m. Group Discussion/Interviews</a:t>
            </a:r>
          </a:p>
          <a:p>
            <a:pPr marL="0" indent="0">
              <a:lnSpc>
                <a:spcPct val="107000"/>
              </a:lnSpc>
              <a:spcBef>
                <a:spcPts val="0"/>
              </a:spcBef>
              <a:spcAft>
                <a:spcPts val="0"/>
              </a:spcAft>
              <a:buNone/>
            </a:pPr>
            <a:r>
              <a:rPr lang="en-US" sz="1600" kern="100" dirty="0">
                <a:solidFill>
                  <a:schemeClr val="tx1"/>
                </a:solidFill>
                <a:latin typeface="Calibri" panose="020F0502020204030204" pitchFamily="34" charset="0"/>
                <a:ea typeface="Calibri" panose="020F0502020204030204" pitchFamily="34" charset="0"/>
                <a:cs typeface="Times New Roman" panose="02020603050405020304" pitchFamily="18" charset="0"/>
              </a:rPr>
              <a:t>12:30 p.m. – 1:30 p.m. Lunch*</a:t>
            </a:r>
          </a:p>
          <a:p>
            <a:pPr marL="0" indent="0">
              <a:lnSpc>
                <a:spcPct val="107000"/>
              </a:lnSpc>
              <a:spcBef>
                <a:spcPts val="0"/>
              </a:spcBef>
              <a:spcAft>
                <a:spcPts val="0"/>
              </a:spcAft>
              <a:buNone/>
            </a:pPr>
            <a:r>
              <a:rPr lang="en-US" sz="1600" kern="100" dirty="0">
                <a:solidFill>
                  <a:schemeClr val="tx1"/>
                </a:solidFill>
                <a:latin typeface="Calibri" panose="020F0502020204030204" pitchFamily="34" charset="0"/>
                <a:ea typeface="Calibri" panose="020F0502020204030204" pitchFamily="34" charset="0"/>
                <a:cs typeface="Times New Roman" panose="02020603050405020304" pitchFamily="18" charset="0"/>
              </a:rPr>
              <a:t> *These meals are optional so if you need to skip we understand.</a:t>
            </a:r>
          </a:p>
          <a:p>
            <a:pPr marL="0" indent="0">
              <a:lnSpc>
                <a:spcPct val="75000"/>
              </a:lnSpc>
              <a:spcBef>
                <a:spcPts val="801"/>
              </a:spcBef>
              <a:buNone/>
            </a:pPr>
            <a:endParaRPr lang="en-US" altLang="en-US" sz="1202" dirty="0"/>
          </a:p>
        </p:txBody>
      </p:sp>
      <p:sp>
        <p:nvSpPr>
          <p:cNvPr id="34820" name="Rectangle 4">
            <a:extLst>
              <a:ext uri="{FF2B5EF4-FFF2-40B4-BE49-F238E27FC236}">
                <a16:creationId xmlns:a16="http://schemas.microsoft.com/office/drawing/2014/main" id="{8F43AFF5-B38C-8D8E-0660-25AF9B1C23F2}"/>
              </a:ext>
            </a:extLst>
          </p:cNvPr>
          <p:cNvSpPr>
            <a:spLocks noChangeArrowheads="1"/>
          </p:cNvSpPr>
          <p:nvPr/>
        </p:nvSpPr>
        <p:spPr bwMode="auto">
          <a:xfrm>
            <a:off x="9553052" y="2330052"/>
            <a:ext cx="184731" cy="5239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b="1">
                <a:solidFill>
                  <a:schemeClr val="tx1"/>
                </a:solidFill>
                <a:latin typeface="Times New Roman" panose="02020603050405020304" pitchFamily="18" charset="0"/>
              </a:defRPr>
            </a:lvl1pPr>
            <a:lvl2pPr marL="742950" indent="-285750">
              <a:defRPr b="1">
                <a:solidFill>
                  <a:schemeClr val="tx1"/>
                </a:solidFill>
                <a:latin typeface="Times New Roman" panose="02020603050405020304" pitchFamily="18" charset="0"/>
              </a:defRPr>
            </a:lvl2pPr>
            <a:lvl3pPr marL="1143000" indent="-228600">
              <a:defRPr b="1">
                <a:solidFill>
                  <a:schemeClr val="tx1"/>
                </a:solidFill>
                <a:latin typeface="Times New Roman" panose="02020603050405020304" pitchFamily="18" charset="0"/>
              </a:defRPr>
            </a:lvl3pPr>
            <a:lvl4pPr marL="1600200" indent="-228600">
              <a:defRPr b="1">
                <a:solidFill>
                  <a:schemeClr val="tx1"/>
                </a:solidFill>
                <a:latin typeface="Times New Roman" panose="02020603050405020304" pitchFamily="18" charset="0"/>
              </a:defRPr>
            </a:lvl4pPr>
            <a:lvl5pPr marL="2057400" indent="-228600">
              <a:defRPr b="1">
                <a:solidFill>
                  <a:schemeClr val="tx1"/>
                </a:solidFill>
                <a:latin typeface="Times New Roman" panose="02020603050405020304" pitchFamily="18" charset="0"/>
              </a:defRPr>
            </a:lvl5pPr>
            <a:lvl6pPr marL="2514600" indent="-228600" eaLnBrk="0" fontAlgn="base" hangingPunct="0">
              <a:spcBef>
                <a:spcPct val="0"/>
              </a:spcBef>
              <a:spcAft>
                <a:spcPct val="0"/>
              </a:spcAft>
              <a:defRPr b="1">
                <a:solidFill>
                  <a:schemeClr val="tx1"/>
                </a:solidFill>
                <a:latin typeface="Times New Roman" panose="02020603050405020304" pitchFamily="18" charset="0"/>
              </a:defRPr>
            </a:lvl6pPr>
            <a:lvl7pPr marL="2971800" indent="-228600" eaLnBrk="0" fontAlgn="base" hangingPunct="0">
              <a:spcBef>
                <a:spcPct val="0"/>
              </a:spcBef>
              <a:spcAft>
                <a:spcPct val="0"/>
              </a:spcAft>
              <a:defRPr b="1">
                <a:solidFill>
                  <a:schemeClr val="tx1"/>
                </a:solidFill>
                <a:latin typeface="Times New Roman" panose="02020603050405020304" pitchFamily="18" charset="0"/>
              </a:defRPr>
            </a:lvl7pPr>
            <a:lvl8pPr marL="3429000" indent="-228600" eaLnBrk="0" fontAlgn="base" hangingPunct="0">
              <a:spcBef>
                <a:spcPct val="0"/>
              </a:spcBef>
              <a:spcAft>
                <a:spcPct val="0"/>
              </a:spcAft>
              <a:defRPr b="1">
                <a:solidFill>
                  <a:schemeClr val="tx1"/>
                </a:solidFill>
                <a:latin typeface="Times New Roman" panose="02020603050405020304" pitchFamily="18" charset="0"/>
              </a:defRPr>
            </a:lvl8pPr>
            <a:lvl9pPr marL="3886200" indent="-228600" eaLnBrk="0" fontAlgn="base" hangingPunct="0">
              <a:spcBef>
                <a:spcPct val="0"/>
              </a:spcBef>
              <a:spcAft>
                <a:spcPct val="0"/>
              </a:spcAft>
              <a:defRPr b="1">
                <a:solidFill>
                  <a:schemeClr val="tx1"/>
                </a:solidFill>
                <a:latin typeface="Times New Roman" panose="02020603050405020304" pitchFamily="18" charset="0"/>
              </a:defRPr>
            </a:lvl9pPr>
          </a:lstStyle>
          <a:p>
            <a:endParaRPr lang="en-US" altLang="en-US" sz="2805"/>
          </a:p>
        </p:txBody>
      </p:sp>
    </p:spTree>
    <p:extLst>
      <p:ext uri="{BB962C8B-B14F-4D97-AF65-F5344CB8AC3E}">
        <p14:creationId xmlns:p14="http://schemas.microsoft.com/office/powerpoint/2010/main" val="1231782152"/>
      </p:ext>
    </p:extLst>
  </p:cSld>
  <p:clrMapOvr>
    <a:masterClrMapping/>
  </p:clrMapOvr>
  <p:transition>
    <p:wipe dir="r"/>
  </p:transition>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a:extLst>
              <a:ext uri="{FF2B5EF4-FFF2-40B4-BE49-F238E27FC236}">
                <a16:creationId xmlns:a16="http://schemas.microsoft.com/office/drawing/2014/main" id="{C73CD2E5-4589-E71D-F69A-27DE7965E7D3}"/>
              </a:ext>
            </a:extLst>
          </p:cNvPr>
          <p:cNvSpPr>
            <a:spLocks noGrp="1" noChangeArrowheads="1"/>
          </p:cNvSpPr>
          <p:nvPr>
            <p:ph type="title"/>
          </p:nvPr>
        </p:nvSpPr>
        <p:spPr>
          <a:xfrm>
            <a:off x="914400" y="513078"/>
            <a:ext cx="7391399" cy="458472"/>
          </a:xfrm>
        </p:spPr>
        <p:txBody>
          <a:bodyPr/>
          <a:lstStyle/>
          <a:p>
            <a:r>
              <a:rPr lang="en-US" altLang="en-US" sz="3600" b="1" dirty="0"/>
              <a:t>Schedule - </a:t>
            </a:r>
            <a:r>
              <a:rPr lang="en-US" sz="3600" b="1" kern="100" dirty="0">
                <a:ea typeface="Calibri" panose="020F0502020204030204" pitchFamily="34" charset="0"/>
                <a:cs typeface="Times New Roman" panose="02020603050405020304" pitchFamily="18" charset="0"/>
              </a:rPr>
              <a:t>Thursday July 27</a:t>
            </a:r>
            <a:r>
              <a:rPr lang="en-US" sz="3600" b="1" kern="100" baseline="30000" dirty="0">
                <a:ea typeface="Calibri" panose="020F0502020204030204" pitchFamily="34" charset="0"/>
                <a:cs typeface="Times New Roman" panose="02020603050405020304" pitchFamily="18" charset="0"/>
              </a:rPr>
              <a:t>th</a:t>
            </a:r>
            <a:endParaRPr lang="en-CA" altLang="en-US" sz="3600" b="1" dirty="0"/>
          </a:p>
        </p:txBody>
      </p:sp>
      <p:sp>
        <p:nvSpPr>
          <p:cNvPr id="34819" name="Rectangle 3">
            <a:extLst>
              <a:ext uri="{FF2B5EF4-FFF2-40B4-BE49-F238E27FC236}">
                <a16:creationId xmlns:a16="http://schemas.microsoft.com/office/drawing/2014/main" id="{CC8D592A-EE02-D239-870A-16EBDB427EB3}"/>
              </a:ext>
            </a:extLst>
          </p:cNvPr>
          <p:cNvSpPr>
            <a:spLocks noGrp="1" noChangeArrowheads="1"/>
          </p:cNvSpPr>
          <p:nvPr>
            <p:ph type="body" sz="half" idx="1"/>
          </p:nvPr>
        </p:nvSpPr>
        <p:spPr>
          <a:xfrm>
            <a:off x="914400" y="1276350"/>
            <a:ext cx="7238999" cy="3581400"/>
          </a:xfrm>
        </p:spPr>
        <p:txBody>
          <a:bodyPr/>
          <a:lstStyle/>
          <a:p>
            <a:pPr marL="0" indent="0">
              <a:lnSpc>
                <a:spcPct val="107000"/>
              </a:lnSpc>
              <a:spcBef>
                <a:spcPts val="0"/>
              </a:spcBef>
              <a:spcAft>
                <a:spcPts val="0"/>
              </a:spcAft>
              <a:buNone/>
            </a:pPr>
            <a:r>
              <a:rPr lang="en-US" sz="1600" kern="100" dirty="0">
                <a:solidFill>
                  <a:schemeClr val="tx1"/>
                </a:solidFill>
                <a:latin typeface="Calibri" panose="020F0502020204030204" pitchFamily="34" charset="0"/>
                <a:ea typeface="Calibri" panose="020F0502020204030204" pitchFamily="34" charset="0"/>
                <a:cs typeface="Times New Roman" panose="02020603050405020304" pitchFamily="18" charset="0"/>
              </a:rPr>
              <a:t>1:30 p.m. – 1:45 p.m. Worship and Prayer </a:t>
            </a:r>
          </a:p>
          <a:p>
            <a:pPr marL="0" indent="0">
              <a:lnSpc>
                <a:spcPct val="107000"/>
              </a:lnSpc>
              <a:spcBef>
                <a:spcPts val="0"/>
              </a:spcBef>
              <a:spcAft>
                <a:spcPts val="0"/>
              </a:spcAft>
              <a:buNone/>
            </a:pPr>
            <a:r>
              <a:rPr lang="en-US" sz="1600" kern="100" dirty="0">
                <a:solidFill>
                  <a:schemeClr val="tx1"/>
                </a:solidFill>
                <a:latin typeface="Calibri" panose="020F0502020204030204" pitchFamily="34" charset="0"/>
                <a:ea typeface="Calibri" panose="020F0502020204030204" pitchFamily="34" charset="0"/>
                <a:cs typeface="Times New Roman" panose="02020603050405020304" pitchFamily="18" charset="0"/>
              </a:rPr>
              <a:t>1:45 p.m. – 2:15 p.m. Omega Refresher (Sessions 17-20) Know Thyself Part 2</a:t>
            </a:r>
          </a:p>
          <a:p>
            <a:pPr marL="0" indent="0">
              <a:lnSpc>
                <a:spcPct val="107000"/>
              </a:lnSpc>
              <a:spcBef>
                <a:spcPts val="0"/>
              </a:spcBef>
              <a:spcAft>
                <a:spcPts val="0"/>
              </a:spcAft>
              <a:buNone/>
            </a:pPr>
            <a:r>
              <a:rPr lang="en-US" sz="1600" kern="100" dirty="0">
                <a:solidFill>
                  <a:schemeClr val="tx1"/>
                </a:solidFill>
                <a:latin typeface="Calibri" panose="020F0502020204030204" pitchFamily="34" charset="0"/>
                <a:ea typeface="Calibri" panose="020F0502020204030204" pitchFamily="34" charset="0"/>
                <a:cs typeface="Times New Roman" panose="02020603050405020304" pitchFamily="18" charset="0"/>
              </a:rPr>
              <a:t>2:15 p.m. – 3:00 p.m. Reflection/Worksheets </a:t>
            </a:r>
          </a:p>
          <a:p>
            <a:pPr marL="0" indent="0">
              <a:lnSpc>
                <a:spcPct val="107000"/>
              </a:lnSpc>
              <a:spcBef>
                <a:spcPts val="0"/>
              </a:spcBef>
              <a:spcAft>
                <a:spcPts val="0"/>
              </a:spcAft>
              <a:buNone/>
            </a:pPr>
            <a:r>
              <a:rPr lang="en-US" sz="1600" kern="100" dirty="0">
                <a:solidFill>
                  <a:schemeClr val="tx1"/>
                </a:solidFill>
                <a:latin typeface="Calibri" panose="020F0502020204030204" pitchFamily="34" charset="0"/>
                <a:ea typeface="Calibri" panose="020F0502020204030204" pitchFamily="34" charset="0"/>
                <a:cs typeface="Times New Roman" panose="02020603050405020304" pitchFamily="18" charset="0"/>
              </a:rPr>
              <a:t>3:00 p.m. – 3:30 p.m. Group Discussion/Interviews</a:t>
            </a:r>
          </a:p>
          <a:p>
            <a:pPr marL="0" indent="0">
              <a:lnSpc>
                <a:spcPct val="107000"/>
              </a:lnSpc>
              <a:spcBef>
                <a:spcPts val="0"/>
              </a:spcBef>
              <a:spcAft>
                <a:spcPts val="0"/>
              </a:spcAft>
              <a:buNone/>
            </a:pPr>
            <a:r>
              <a:rPr lang="en-US" sz="1600" kern="100" dirty="0">
                <a:solidFill>
                  <a:schemeClr val="tx1"/>
                </a:solidFill>
                <a:latin typeface="Calibri" panose="020F0502020204030204" pitchFamily="34" charset="0"/>
                <a:ea typeface="Calibri" panose="020F0502020204030204" pitchFamily="34" charset="0"/>
                <a:cs typeface="Times New Roman" panose="02020603050405020304" pitchFamily="18" charset="0"/>
              </a:rPr>
              <a:t>3:30 p.m. - 3:45 p.m. Snack Break</a:t>
            </a:r>
          </a:p>
          <a:p>
            <a:pPr marL="0" indent="0">
              <a:lnSpc>
                <a:spcPct val="107000"/>
              </a:lnSpc>
              <a:spcBef>
                <a:spcPts val="0"/>
              </a:spcBef>
              <a:spcAft>
                <a:spcPts val="0"/>
              </a:spcAft>
              <a:buNone/>
            </a:pPr>
            <a:r>
              <a:rPr lang="en-US" sz="1600" kern="100" dirty="0">
                <a:solidFill>
                  <a:schemeClr val="tx1"/>
                </a:solidFill>
                <a:latin typeface="Calibri" panose="020F0502020204030204" pitchFamily="34" charset="0"/>
                <a:ea typeface="Calibri" panose="020F0502020204030204" pitchFamily="34" charset="0"/>
                <a:cs typeface="Times New Roman" panose="02020603050405020304" pitchFamily="18" charset="0"/>
              </a:rPr>
              <a:t> </a:t>
            </a:r>
          </a:p>
          <a:p>
            <a:pPr marL="0" indent="0">
              <a:lnSpc>
                <a:spcPct val="107000"/>
              </a:lnSpc>
              <a:spcBef>
                <a:spcPts val="0"/>
              </a:spcBef>
              <a:spcAft>
                <a:spcPts val="0"/>
              </a:spcAft>
              <a:buNone/>
            </a:pPr>
            <a:r>
              <a:rPr lang="en-US" sz="1600" kern="100" dirty="0">
                <a:solidFill>
                  <a:schemeClr val="tx1"/>
                </a:solidFill>
                <a:latin typeface="Calibri" panose="020F0502020204030204" pitchFamily="34" charset="0"/>
                <a:ea typeface="Calibri" panose="020F0502020204030204" pitchFamily="34" charset="0"/>
                <a:cs typeface="Times New Roman" panose="02020603050405020304" pitchFamily="18" charset="0"/>
              </a:rPr>
              <a:t>3:45 p.m. – 4:00 p.m. Worship and Prayer </a:t>
            </a:r>
          </a:p>
          <a:p>
            <a:pPr marL="0" indent="0">
              <a:lnSpc>
                <a:spcPct val="107000"/>
              </a:lnSpc>
              <a:spcBef>
                <a:spcPts val="0"/>
              </a:spcBef>
              <a:spcAft>
                <a:spcPts val="0"/>
              </a:spcAft>
              <a:buNone/>
            </a:pPr>
            <a:r>
              <a:rPr lang="en-US" sz="1600" kern="100" dirty="0">
                <a:solidFill>
                  <a:schemeClr val="tx1"/>
                </a:solidFill>
                <a:latin typeface="Calibri" panose="020F0502020204030204" pitchFamily="34" charset="0"/>
                <a:ea typeface="Calibri" panose="020F0502020204030204" pitchFamily="34" charset="0"/>
                <a:cs typeface="Times New Roman" panose="02020603050405020304" pitchFamily="18" charset="0"/>
              </a:rPr>
              <a:t>4:00 p.m. – 4:40 p.m. Omega Refresher (Sessions 21 -24) Running The Course</a:t>
            </a:r>
          </a:p>
          <a:p>
            <a:pPr marL="0" indent="0">
              <a:lnSpc>
                <a:spcPct val="107000"/>
              </a:lnSpc>
              <a:spcBef>
                <a:spcPts val="0"/>
              </a:spcBef>
              <a:spcAft>
                <a:spcPts val="0"/>
              </a:spcAft>
              <a:buNone/>
            </a:pPr>
            <a:r>
              <a:rPr lang="en-US" sz="1600" kern="100" dirty="0">
                <a:solidFill>
                  <a:schemeClr val="tx1"/>
                </a:solidFill>
                <a:latin typeface="Calibri" panose="020F0502020204030204" pitchFamily="34" charset="0"/>
                <a:ea typeface="Calibri" panose="020F0502020204030204" pitchFamily="34" charset="0"/>
                <a:cs typeface="Times New Roman" panose="02020603050405020304" pitchFamily="18" charset="0"/>
              </a:rPr>
              <a:t>4:40 p.m. – 5:30 p.m. Reflection/Worksheets </a:t>
            </a:r>
          </a:p>
          <a:p>
            <a:pPr marL="0" indent="0">
              <a:lnSpc>
                <a:spcPct val="107000"/>
              </a:lnSpc>
              <a:spcBef>
                <a:spcPts val="0"/>
              </a:spcBef>
              <a:spcAft>
                <a:spcPts val="0"/>
              </a:spcAft>
              <a:buNone/>
            </a:pPr>
            <a:r>
              <a:rPr lang="en-US" sz="1600" kern="100" dirty="0">
                <a:solidFill>
                  <a:schemeClr val="tx1"/>
                </a:solidFill>
                <a:latin typeface="Calibri" panose="020F0502020204030204" pitchFamily="34" charset="0"/>
                <a:ea typeface="Calibri" panose="020F0502020204030204" pitchFamily="34" charset="0"/>
                <a:cs typeface="Times New Roman" panose="02020603050405020304" pitchFamily="18" charset="0"/>
              </a:rPr>
              <a:t>5:30 p.m. – 6:00 p.m. Group Discussion/Interviews</a:t>
            </a:r>
          </a:p>
          <a:p>
            <a:pPr marL="0" indent="0">
              <a:lnSpc>
                <a:spcPct val="107000"/>
              </a:lnSpc>
              <a:spcBef>
                <a:spcPts val="0"/>
              </a:spcBef>
              <a:spcAft>
                <a:spcPts val="0"/>
              </a:spcAft>
              <a:buNone/>
            </a:pPr>
            <a:r>
              <a:rPr lang="en-US" sz="1600" kern="100" dirty="0">
                <a:solidFill>
                  <a:schemeClr val="tx1"/>
                </a:solidFill>
                <a:latin typeface="Calibri" panose="020F0502020204030204" pitchFamily="34" charset="0"/>
                <a:ea typeface="Calibri" panose="020F0502020204030204" pitchFamily="34" charset="0"/>
                <a:cs typeface="Times New Roman" panose="02020603050405020304" pitchFamily="18" charset="0"/>
              </a:rPr>
              <a:t>7:00 p.m. Dinner*</a:t>
            </a:r>
          </a:p>
          <a:p>
            <a:pPr marL="0" indent="0">
              <a:lnSpc>
                <a:spcPct val="107000"/>
              </a:lnSpc>
              <a:spcBef>
                <a:spcPts val="0"/>
              </a:spcBef>
              <a:spcAft>
                <a:spcPts val="0"/>
              </a:spcAft>
              <a:buNone/>
            </a:pPr>
            <a:r>
              <a:rPr lang="en-US" sz="1600" kern="100" dirty="0">
                <a:solidFill>
                  <a:schemeClr val="tx1"/>
                </a:solidFill>
                <a:latin typeface="Calibri" panose="020F0502020204030204" pitchFamily="34" charset="0"/>
                <a:ea typeface="Calibri" panose="020F0502020204030204" pitchFamily="34" charset="0"/>
                <a:cs typeface="Times New Roman" panose="02020603050405020304" pitchFamily="18" charset="0"/>
              </a:rPr>
              <a:t>*These meals are optional so if you need to skip we understand.</a:t>
            </a:r>
          </a:p>
          <a:p>
            <a:pPr marL="0" indent="0">
              <a:lnSpc>
                <a:spcPct val="75000"/>
              </a:lnSpc>
              <a:spcBef>
                <a:spcPts val="801"/>
              </a:spcBef>
              <a:buNone/>
            </a:pPr>
            <a:endParaRPr lang="en-US" altLang="en-US" sz="1202" dirty="0"/>
          </a:p>
        </p:txBody>
      </p:sp>
      <p:sp>
        <p:nvSpPr>
          <p:cNvPr id="34820" name="Rectangle 4">
            <a:extLst>
              <a:ext uri="{FF2B5EF4-FFF2-40B4-BE49-F238E27FC236}">
                <a16:creationId xmlns:a16="http://schemas.microsoft.com/office/drawing/2014/main" id="{8F43AFF5-B38C-8D8E-0660-25AF9B1C23F2}"/>
              </a:ext>
            </a:extLst>
          </p:cNvPr>
          <p:cNvSpPr>
            <a:spLocks noChangeArrowheads="1"/>
          </p:cNvSpPr>
          <p:nvPr/>
        </p:nvSpPr>
        <p:spPr bwMode="auto">
          <a:xfrm>
            <a:off x="9553052" y="2330052"/>
            <a:ext cx="184731" cy="5239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b="1">
                <a:solidFill>
                  <a:schemeClr val="tx1"/>
                </a:solidFill>
                <a:latin typeface="Times New Roman" panose="02020603050405020304" pitchFamily="18" charset="0"/>
              </a:defRPr>
            </a:lvl1pPr>
            <a:lvl2pPr marL="742950" indent="-285750">
              <a:defRPr b="1">
                <a:solidFill>
                  <a:schemeClr val="tx1"/>
                </a:solidFill>
                <a:latin typeface="Times New Roman" panose="02020603050405020304" pitchFamily="18" charset="0"/>
              </a:defRPr>
            </a:lvl2pPr>
            <a:lvl3pPr marL="1143000" indent="-228600">
              <a:defRPr b="1">
                <a:solidFill>
                  <a:schemeClr val="tx1"/>
                </a:solidFill>
                <a:latin typeface="Times New Roman" panose="02020603050405020304" pitchFamily="18" charset="0"/>
              </a:defRPr>
            </a:lvl3pPr>
            <a:lvl4pPr marL="1600200" indent="-228600">
              <a:defRPr b="1">
                <a:solidFill>
                  <a:schemeClr val="tx1"/>
                </a:solidFill>
                <a:latin typeface="Times New Roman" panose="02020603050405020304" pitchFamily="18" charset="0"/>
              </a:defRPr>
            </a:lvl4pPr>
            <a:lvl5pPr marL="2057400" indent="-228600">
              <a:defRPr b="1">
                <a:solidFill>
                  <a:schemeClr val="tx1"/>
                </a:solidFill>
                <a:latin typeface="Times New Roman" panose="02020603050405020304" pitchFamily="18" charset="0"/>
              </a:defRPr>
            </a:lvl5pPr>
            <a:lvl6pPr marL="2514600" indent="-228600" eaLnBrk="0" fontAlgn="base" hangingPunct="0">
              <a:spcBef>
                <a:spcPct val="0"/>
              </a:spcBef>
              <a:spcAft>
                <a:spcPct val="0"/>
              </a:spcAft>
              <a:defRPr b="1">
                <a:solidFill>
                  <a:schemeClr val="tx1"/>
                </a:solidFill>
                <a:latin typeface="Times New Roman" panose="02020603050405020304" pitchFamily="18" charset="0"/>
              </a:defRPr>
            </a:lvl6pPr>
            <a:lvl7pPr marL="2971800" indent="-228600" eaLnBrk="0" fontAlgn="base" hangingPunct="0">
              <a:spcBef>
                <a:spcPct val="0"/>
              </a:spcBef>
              <a:spcAft>
                <a:spcPct val="0"/>
              </a:spcAft>
              <a:defRPr b="1">
                <a:solidFill>
                  <a:schemeClr val="tx1"/>
                </a:solidFill>
                <a:latin typeface="Times New Roman" panose="02020603050405020304" pitchFamily="18" charset="0"/>
              </a:defRPr>
            </a:lvl7pPr>
            <a:lvl8pPr marL="3429000" indent="-228600" eaLnBrk="0" fontAlgn="base" hangingPunct="0">
              <a:spcBef>
                <a:spcPct val="0"/>
              </a:spcBef>
              <a:spcAft>
                <a:spcPct val="0"/>
              </a:spcAft>
              <a:defRPr b="1">
                <a:solidFill>
                  <a:schemeClr val="tx1"/>
                </a:solidFill>
                <a:latin typeface="Times New Roman" panose="02020603050405020304" pitchFamily="18" charset="0"/>
              </a:defRPr>
            </a:lvl8pPr>
            <a:lvl9pPr marL="3886200" indent="-228600" eaLnBrk="0" fontAlgn="base" hangingPunct="0">
              <a:spcBef>
                <a:spcPct val="0"/>
              </a:spcBef>
              <a:spcAft>
                <a:spcPct val="0"/>
              </a:spcAft>
              <a:defRPr b="1">
                <a:solidFill>
                  <a:schemeClr val="tx1"/>
                </a:solidFill>
                <a:latin typeface="Times New Roman" panose="02020603050405020304" pitchFamily="18" charset="0"/>
              </a:defRPr>
            </a:lvl9pPr>
          </a:lstStyle>
          <a:p>
            <a:endParaRPr lang="en-US" altLang="en-US" sz="2805"/>
          </a:p>
        </p:txBody>
      </p:sp>
    </p:spTree>
    <p:extLst>
      <p:ext uri="{BB962C8B-B14F-4D97-AF65-F5344CB8AC3E}">
        <p14:creationId xmlns:p14="http://schemas.microsoft.com/office/powerpoint/2010/main" val="449631038"/>
      </p:ext>
    </p:extLst>
  </p:cSld>
  <p:clrMapOvr>
    <a:masterClrMapping/>
  </p:clrMapOvr>
  <p:transition>
    <p:wipe dir="r"/>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a:extLst>
              <a:ext uri="{FF2B5EF4-FFF2-40B4-BE49-F238E27FC236}">
                <a16:creationId xmlns:a16="http://schemas.microsoft.com/office/drawing/2014/main" id="{44B42F53-72B4-A27E-6181-7CDF318CF228}"/>
              </a:ext>
            </a:extLst>
          </p:cNvPr>
          <p:cNvSpPr>
            <a:spLocks noGrp="1" noChangeArrowheads="1"/>
          </p:cNvSpPr>
          <p:nvPr>
            <p:ph type="title"/>
          </p:nvPr>
        </p:nvSpPr>
        <p:spPr/>
        <p:txBody>
          <a:bodyPr/>
          <a:lstStyle/>
          <a:p>
            <a:r>
              <a:rPr lang="en-US" altLang="en-US">
                <a:ea typeface="ＭＳ Ｐゴシック" panose="020B0600070205080204" pitchFamily="34" charset="-128"/>
              </a:rPr>
              <a:t>Our Roles Diagram</a:t>
            </a:r>
            <a:br>
              <a:rPr lang="en-US" altLang="en-US">
                <a:ea typeface="ＭＳ Ｐゴシック" panose="020B0600070205080204" pitchFamily="34" charset="-128"/>
              </a:rPr>
            </a:br>
            <a:endParaRPr lang="en-US" altLang="en-US">
              <a:ea typeface="ＭＳ Ｐゴシック" panose="020B0600070205080204" pitchFamily="34" charset="-128"/>
            </a:endParaRPr>
          </a:p>
        </p:txBody>
      </p:sp>
      <p:pic>
        <p:nvPicPr>
          <p:cNvPr id="14339" name="Picture 6" descr="roles diagram_cmyk">
            <a:extLst>
              <a:ext uri="{FF2B5EF4-FFF2-40B4-BE49-F238E27FC236}">
                <a16:creationId xmlns:a16="http://schemas.microsoft.com/office/drawing/2014/main" id="{EF978CCA-FC6B-B826-BAC1-631E4FDA99C4}"/>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133600" y="1047750"/>
            <a:ext cx="4921250" cy="3970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746" name="Picture 8" descr="LSN logo_72dpi.jpg                                             006ABFB9Macintosh HD                   BC2D11C2:">
            <a:extLst>
              <a:ext uri="{FF2B5EF4-FFF2-40B4-BE49-F238E27FC236}">
                <a16:creationId xmlns:a16="http://schemas.microsoft.com/office/drawing/2014/main" id="{CFD4A6B4-1B94-094E-ECDE-C1FDEC2C010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727950" y="4171950"/>
            <a:ext cx="1044575" cy="757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747" name="Picture 2" descr="LSN Delta diagram_ENTER THE LIGHT-10.jpg">
            <a:extLst>
              <a:ext uri="{FF2B5EF4-FFF2-40B4-BE49-F238E27FC236}">
                <a16:creationId xmlns:a16="http://schemas.microsoft.com/office/drawing/2014/main" id="{98122716-CADF-71DF-AACF-EC83F78B7EEA}"/>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14363" y="1588"/>
            <a:ext cx="8529637" cy="5141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fade/>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Rectangle 2">
            <a:extLst>
              <a:ext uri="{FF2B5EF4-FFF2-40B4-BE49-F238E27FC236}">
                <a16:creationId xmlns:a16="http://schemas.microsoft.com/office/drawing/2014/main" id="{85E0285D-5410-F24F-CB6E-26526F99B20A}"/>
              </a:ext>
            </a:extLst>
          </p:cNvPr>
          <p:cNvSpPr>
            <a:spLocks noGrp="1" noChangeArrowheads="1"/>
          </p:cNvSpPr>
          <p:nvPr>
            <p:ph type="title"/>
          </p:nvPr>
        </p:nvSpPr>
        <p:spPr>
          <a:xfrm>
            <a:off x="914401" y="234553"/>
            <a:ext cx="7827963" cy="736997"/>
          </a:xfrm>
        </p:spPr>
        <p:txBody>
          <a:bodyPr/>
          <a:lstStyle/>
          <a:p>
            <a:r>
              <a:rPr lang="en-US" altLang="en-US" b="1" dirty="0"/>
              <a:t>The Belief Model</a:t>
            </a:r>
          </a:p>
        </p:txBody>
      </p:sp>
      <p:sp>
        <p:nvSpPr>
          <p:cNvPr id="103427" name="Rectangle 3">
            <a:extLst>
              <a:ext uri="{FF2B5EF4-FFF2-40B4-BE49-F238E27FC236}">
                <a16:creationId xmlns:a16="http://schemas.microsoft.com/office/drawing/2014/main" id="{4B490FEF-B31E-A888-14F4-32EBD14B1AC7}"/>
              </a:ext>
            </a:extLst>
          </p:cNvPr>
          <p:cNvSpPr>
            <a:spLocks noGrp="1" noChangeArrowheads="1"/>
          </p:cNvSpPr>
          <p:nvPr>
            <p:ph type="body" idx="1"/>
          </p:nvPr>
        </p:nvSpPr>
        <p:spPr>
          <a:xfrm>
            <a:off x="2146540" y="1092351"/>
            <a:ext cx="5778255" cy="457954"/>
          </a:xfrm>
        </p:spPr>
        <p:txBody>
          <a:bodyPr/>
          <a:lstStyle/>
          <a:p>
            <a:pPr marL="0" indent="0">
              <a:lnSpc>
                <a:spcPct val="90000"/>
              </a:lnSpc>
              <a:buNone/>
            </a:pPr>
            <a:r>
              <a:rPr lang="en-US" altLang="en-US" sz="1400" b="1" dirty="0">
                <a:solidFill>
                  <a:schemeClr val="tx1"/>
                </a:solidFill>
              </a:rPr>
              <a:t>Our beliefs are formed in our being by processing the interaction </a:t>
            </a:r>
            <a:br>
              <a:rPr lang="en-US" altLang="en-US" sz="1400" b="1" dirty="0">
                <a:solidFill>
                  <a:schemeClr val="tx1"/>
                </a:solidFill>
              </a:rPr>
            </a:br>
            <a:r>
              <a:rPr lang="en-US" altLang="en-US" sz="1400" b="1" dirty="0">
                <a:solidFill>
                  <a:schemeClr val="tx1"/>
                </a:solidFill>
              </a:rPr>
              <a:t>of our true desires, feelings, thoughts and capabilities.  </a:t>
            </a:r>
          </a:p>
          <a:p>
            <a:pPr marL="0" indent="0">
              <a:lnSpc>
                <a:spcPct val="90000"/>
              </a:lnSpc>
            </a:pPr>
            <a:endParaRPr lang="en-US" altLang="en-US" sz="1202" dirty="0">
              <a:solidFill>
                <a:schemeClr val="tx1"/>
              </a:solidFill>
            </a:endParaRPr>
          </a:p>
        </p:txBody>
      </p:sp>
      <p:sp>
        <p:nvSpPr>
          <p:cNvPr id="103428" name="Rectangle 4">
            <a:extLst>
              <a:ext uri="{FF2B5EF4-FFF2-40B4-BE49-F238E27FC236}">
                <a16:creationId xmlns:a16="http://schemas.microsoft.com/office/drawing/2014/main" id="{B478C9EB-DEAC-EBFB-5836-AEE0D28494D3}"/>
              </a:ext>
            </a:extLst>
          </p:cNvPr>
          <p:cNvSpPr>
            <a:spLocks noChangeArrowheads="1"/>
          </p:cNvSpPr>
          <p:nvPr/>
        </p:nvSpPr>
        <p:spPr bwMode="auto">
          <a:xfrm>
            <a:off x="2146540" y="4219333"/>
            <a:ext cx="5778257" cy="6384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defTabSz="1011238">
              <a:defRPr b="1">
                <a:solidFill>
                  <a:schemeClr val="tx1"/>
                </a:solidFill>
                <a:latin typeface="Times New Roman" panose="02020603050405020304" pitchFamily="18" charset="0"/>
              </a:defRPr>
            </a:lvl1pPr>
            <a:lvl2pPr marL="742950" indent="-285750" defTabSz="1011238">
              <a:defRPr b="1">
                <a:solidFill>
                  <a:schemeClr val="tx1"/>
                </a:solidFill>
                <a:latin typeface="Times New Roman" panose="02020603050405020304" pitchFamily="18" charset="0"/>
              </a:defRPr>
            </a:lvl2pPr>
            <a:lvl3pPr marL="1143000" indent="-228600" defTabSz="1011238">
              <a:defRPr b="1">
                <a:solidFill>
                  <a:schemeClr val="tx1"/>
                </a:solidFill>
                <a:latin typeface="Times New Roman" panose="02020603050405020304" pitchFamily="18" charset="0"/>
              </a:defRPr>
            </a:lvl3pPr>
            <a:lvl4pPr marL="1600200" indent="-228600" defTabSz="1011238">
              <a:defRPr b="1">
                <a:solidFill>
                  <a:schemeClr val="tx1"/>
                </a:solidFill>
                <a:latin typeface="Times New Roman" panose="02020603050405020304" pitchFamily="18" charset="0"/>
              </a:defRPr>
            </a:lvl4pPr>
            <a:lvl5pPr marL="2057400" indent="-228600" defTabSz="1011238">
              <a:defRPr b="1">
                <a:solidFill>
                  <a:schemeClr val="tx1"/>
                </a:solidFill>
                <a:latin typeface="Times New Roman" panose="02020603050405020304" pitchFamily="18" charset="0"/>
              </a:defRPr>
            </a:lvl5pPr>
            <a:lvl6pPr marL="2514600" indent="-228600" defTabSz="1011238" eaLnBrk="0" fontAlgn="base" hangingPunct="0">
              <a:spcBef>
                <a:spcPct val="0"/>
              </a:spcBef>
              <a:spcAft>
                <a:spcPct val="0"/>
              </a:spcAft>
              <a:defRPr b="1">
                <a:solidFill>
                  <a:schemeClr val="tx1"/>
                </a:solidFill>
                <a:latin typeface="Times New Roman" panose="02020603050405020304" pitchFamily="18" charset="0"/>
              </a:defRPr>
            </a:lvl6pPr>
            <a:lvl7pPr marL="2971800" indent="-228600" defTabSz="1011238" eaLnBrk="0" fontAlgn="base" hangingPunct="0">
              <a:spcBef>
                <a:spcPct val="0"/>
              </a:spcBef>
              <a:spcAft>
                <a:spcPct val="0"/>
              </a:spcAft>
              <a:defRPr b="1">
                <a:solidFill>
                  <a:schemeClr val="tx1"/>
                </a:solidFill>
                <a:latin typeface="Times New Roman" panose="02020603050405020304" pitchFamily="18" charset="0"/>
              </a:defRPr>
            </a:lvl7pPr>
            <a:lvl8pPr marL="3429000" indent="-228600" defTabSz="1011238" eaLnBrk="0" fontAlgn="base" hangingPunct="0">
              <a:spcBef>
                <a:spcPct val="0"/>
              </a:spcBef>
              <a:spcAft>
                <a:spcPct val="0"/>
              </a:spcAft>
              <a:defRPr b="1">
                <a:solidFill>
                  <a:schemeClr val="tx1"/>
                </a:solidFill>
                <a:latin typeface="Times New Roman" panose="02020603050405020304" pitchFamily="18" charset="0"/>
              </a:defRPr>
            </a:lvl8pPr>
            <a:lvl9pPr marL="3886200" indent="-228600" defTabSz="1011238" eaLnBrk="0" fontAlgn="base" hangingPunct="0">
              <a:spcBef>
                <a:spcPct val="0"/>
              </a:spcBef>
              <a:spcAft>
                <a:spcPct val="0"/>
              </a:spcAft>
              <a:defRPr b="1">
                <a:solidFill>
                  <a:schemeClr val="tx1"/>
                </a:solidFill>
                <a:latin typeface="Times New Roman" panose="02020603050405020304" pitchFamily="18" charset="0"/>
              </a:defRPr>
            </a:lvl9pPr>
          </a:lstStyle>
          <a:p>
            <a:pPr algn="l">
              <a:spcBef>
                <a:spcPct val="50000"/>
              </a:spcBef>
              <a:buClr>
                <a:schemeClr val="folHlink"/>
              </a:buClr>
              <a:buFont typeface="Times" panose="02020603050405020304" pitchFamily="18" charset="0"/>
              <a:buNone/>
            </a:pPr>
            <a:r>
              <a:rPr lang="en-US" altLang="en-US" sz="1600" b="0" dirty="0">
                <a:latin typeface="Helvetica" panose="020B0604020202020204" pitchFamily="34" charset="0"/>
              </a:rPr>
              <a:t>If the results of your behavior meet your needs over the </a:t>
            </a:r>
            <a:br>
              <a:rPr lang="en-US" altLang="en-US" sz="1600" b="0" dirty="0">
                <a:latin typeface="Helvetica" panose="020B0604020202020204" pitchFamily="34" charset="0"/>
              </a:rPr>
            </a:br>
            <a:r>
              <a:rPr lang="en-US" altLang="en-US" sz="1600" b="0" dirty="0">
                <a:latin typeface="Helvetica" panose="020B0604020202020204" pitchFamily="34" charset="0"/>
              </a:rPr>
              <a:t>long haul, this feedback tells you that you have a correct </a:t>
            </a:r>
            <a:br>
              <a:rPr lang="en-US" altLang="en-US" sz="1600" b="0" dirty="0">
                <a:latin typeface="Helvetica" panose="020B0604020202020204" pitchFamily="34" charset="0"/>
              </a:rPr>
            </a:br>
            <a:r>
              <a:rPr lang="en-US" altLang="en-US" sz="1600" b="0" dirty="0">
                <a:latin typeface="Helvetica" panose="020B0604020202020204" pitchFamily="34" charset="0"/>
              </a:rPr>
              <a:t>belief or harmless opinion on your belief window.</a:t>
            </a:r>
          </a:p>
        </p:txBody>
      </p:sp>
      <p:sp>
        <p:nvSpPr>
          <p:cNvPr id="103429" name="Oval 3">
            <a:extLst>
              <a:ext uri="{FF2B5EF4-FFF2-40B4-BE49-F238E27FC236}">
                <a16:creationId xmlns:a16="http://schemas.microsoft.com/office/drawing/2014/main" id="{1C991B57-FE3E-1FFD-A663-D7C3E9177B14}"/>
              </a:ext>
            </a:extLst>
          </p:cNvPr>
          <p:cNvSpPr>
            <a:spLocks noChangeArrowheads="1"/>
          </p:cNvSpPr>
          <p:nvPr/>
        </p:nvSpPr>
        <p:spPr bwMode="auto">
          <a:xfrm>
            <a:off x="2147601" y="2142889"/>
            <a:ext cx="860784" cy="936049"/>
          </a:xfrm>
          <a:prstGeom prst="ellipse">
            <a:avLst/>
          </a:prstGeom>
          <a:solidFill>
            <a:srgbClr val="FFFF00"/>
          </a:solidFill>
          <a:ln>
            <a:noFill/>
          </a:ln>
          <a:extLst>
            <a:ext uri="{91240B29-F687-4F45-9708-019B960494DF}">
              <a14:hiddenLine xmlns:a14="http://schemas.microsoft.com/office/drawing/2010/main" w="12700">
                <a:solidFill>
                  <a:srgbClr val="000000"/>
                </a:solidFill>
                <a:round/>
                <a:headEnd/>
                <a:tailEnd/>
              </a14:hiddenLine>
            </a:ext>
          </a:extLst>
        </p:spPr>
        <p:txBody>
          <a:bodyPr wrap="none"/>
          <a:lstStyle>
            <a:lvl1pPr>
              <a:defRPr b="1">
                <a:solidFill>
                  <a:schemeClr val="tx1"/>
                </a:solidFill>
                <a:latin typeface="Times New Roman" panose="02020603050405020304" pitchFamily="18" charset="0"/>
              </a:defRPr>
            </a:lvl1pPr>
            <a:lvl2pPr marL="742950" indent="-285750">
              <a:defRPr b="1">
                <a:solidFill>
                  <a:schemeClr val="tx1"/>
                </a:solidFill>
                <a:latin typeface="Times New Roman" panose="02020603050405020304" pitchFamily="18" charset="0"/>
              </a:defRPr>
            </a:lvl2pPr>
            <a:lvl3pPr marL="1143000" indent="-228600">
              <a:defRPr b="1">
                <a:solidFill>
                  <a:schemeClr val="tx1"/>
                </a:solidFill>
                <a:latin typeface="Times New Roman" panose="02020603050405020304" pitchFamily="18" charset="0"/>
              </a:defRPr>
            </a:lvl3pPr>
            <a:lvl4pPr marL="1600200" indent="-228600">
              <a:defRPr b="1">
                <a:solidFill>
                  <a:schemeClr val="tx1"/>
                </a:solidFill>
                <a:latin typeface="Times New Roman" panose="02020603050405020304" pitchFamily="18" charset="0"/>
              </a:defRPr>
            </a:lvl4pPr>
            <a:lvl5pPr marL="2057400" indent="-228600">
              <a:defRPr b="1">
                <a:solidFill>
                  <a:schemeClr val="tx1"/>
                </a:solidFill>
                <a:latin typeface="Times New Roman" panose="02020603050405020304" pitchFamily="18" charset="0"/>
              </a:defRPr>
            </a:lvl5pPr>
            <a:lvl6pPr marL="2514600" indent="-228600" eaLnBrk="0" fontAlgn="base" hangingPunct="0">
              <a:spcBef>
                <a:spcPct val="0"/>
              </a:spcBef>
              <a:spcAft>
                <a:spcPct val="0"/>
              </a:spcAft>
              <a:defRPr b="1">
                <a:solidFill>
                  <a:schemeClr val="tx1"/>
                </a:solidFill>
                <a:latin typeface="Times New Roman" panose="02020603050405020304" pitchFamily="18" charset="0"/>
              </a:defRPr>
            </a:lvl6pPr>
            <a:lvl7pPr marL="2971800" indent="-228600" eaLnBrk="0" fontAlgn="base" hangingPunct="0">
              <a:spcBef>
                <a:spcPct val="0"/>
              </a:spcBef>
              <a:spcAft>
                <a:spcPct val="0"/>
              </a:spcAft>
              <a:defRPr b="1">
                <a:solidFill>
                  <a:schemeClr val="tx1"/>
                </a:solidFill>
                <a:latin typeface="Times New Roman" panose="02020603050405020304" pitchFamily="18" charset="0"/>
              </a:defRPr>
            </a:lvl7pPr>
            <a:lvl8pPr marL="3429000" indent="-228600" eaLnBrk="0" fontAlgn="base" hangingPunct="0">
              <a:spcBef>
                <a:spcPct val="0"/>
              </a:spcBef>
              <a:spcAft>
                <a:spcPct val="0"/>
              </a:spcAft>
              <a:defRPr b="1">
                <a:solidFill>
                  <a:schemeClr val="tx1"/>
                </a:solidFill>
                <a:latin typeface="Times New Roman" panose="02020603050405020304" pitchFamily="18" charset="0"/>
              </a:defRPr>
            </a:lvl8pPr>
            <a:lvl9pPr marL="3886200" indent="-228600" eaLnBrk="0" fontAlgn="base" hangingPunct="0">
              <a:spcBef>
                <a:spcPct val="0"/>
              </a:spcBef>
              <a:spcAft>
                <a:spcPct val="0"/>
              </a:spcAft>
              <a:defRPr b="1">
                <a:solidFill>
                  <a:schemeClr val="tx1"/>
                </a:solidFill>
                <a:latin typeface="Times New Roman" panose="02020603050405020304" pitchFamily="18" charset="0"/>
              </a:defRPr>
            </a:lvl9pPr>
          </a:lstStyle>
          <a:p>
            <a:endParaRPr lang="en-US" altLang="en-US" sz="2805"/>
          </a:p>
        </p:txBody>
      </p:sp>
      <p:sp>
        <p:nvSpPr>
          <p:cNvPr id="103430" name="Freeform 4">
            <a:extLst>
              <a:ext uri="{FF2B5EF4-FFF2-40B4-BE49-F238E27FC236}">
                <a16:creationId xmlns:a16="http://schemas.microsoft.com/office/drawing/2014/main" id="{6BE39613-B0FC-E1C8-5381-4C2C1807717E}"/>
              </a:ext>
            </a:extLst>
          </p:cNvPr>
          <p:cNvSpPr>
            <a:spLocks noChangeArrowheads="1"/>
          </p:cNvSpPr>
          <p:nvPr/>
        </p:nvSpPr>
        <p:spPr bwMode="auto">
          <a:xfrm>
            <a:off x="6486501" y="2210735"/>
            <a:ext cx="915908" cy="934989"/>
          </a:xfrm>
          <a:custGeom>
            <a:avLst/>
            <a:gdLst>
              <a:gd name="T0" fmla="*/ 2147483647 w 970"/>
              <a:gd name="T1" fmla="*/ 2147483647 h 991"/>
              <a:gd name="T2" fmla="*/ 2147483647 w 970"/>
              <a:gd name="T3" fmla="*/ 2147483647 h 991"/>
              <a:gd name="T4" fmla="*/ 2147483647 w 970"/>
              <a:gd name="T5" fmla="*/ 2147483647 h 991"/>
              <a:gd name="T6" fmla="*/ 2147483647 w 970"/>
              <a:gd name="T7" fmla="*/ 0 h 991"/>
              <a:gd name="T8" fmla="*/ 2147483647 w 970"/>
              <a:gd name="T9" fmla="*/ 0 h 991"/>
              <a:gd name="T10" fmla="*/ 0 w 970"/>
              <a:gd name="T11" fmla="*/ 2147483647 h 991"/>
              <a:gd name="T12" fmla="*/ 0 w 970"/>
              <a:gd name="T13" fmla="*/ 2147483647 h 991"/>
              <a:gd name="T14" fmla="*/ 2147483647 w 970"/>
              <a:gd name="T15" fmla="*/ 2147483647 h 991"/>
              <a:gd name="T16" fmla="*/ 2147483647 w 970"/>
              <a:gd name="T17" fmla="*/ 2147483647 h 991"/>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970"/>
              <a:gd name="T28" fmla="*/ 0 h 991"/>
              <a:gd name="T29" fmla="*/ 970 w 970"/>
              <a:gd name="T30" fmla="*/ 991 h 991"/>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970" h="991">
                <a:moveTo>
                  <a:pt x="895" y="991"/>
                </a:moveTo>
                <a:cubicBezTo>
                  <a:pt x="934" y="986"/>
                  <a:pt x="967" y="939"/>
                  <a:pt x="970" y="884"/>
                </a:cubicBezTo>
                <a:cubicBezTo>
                  <a:pt x="970" y="107"/>
                  <a:pt x="970" y="107"/>
                  <a:pt x="970" y="107"/>
                </a:cubicBezTo>
                <a:cubicBezTo>
                  <a:pt x="967" y="51"/>
                  <a:pt x="934" y="4"/>
                  <a:pt x="895" y="0"/>
                </a:cubicBezTo>
                <a:cubicBezTo>
                  <a:pt x="75" y="0"/>
                  <a:pt x="75" y="0"/>
                  <a:pt x="75" y="0"/>
                </a:cubicBezTo>
                <a:cubicBezTo>
                  <a:pt x="36" y="4"/>
                  <a:pt x="4" y="51"/>
                  <a:pt x="0" y="107"/>
                </a:cubicBezTo>
                <a:cubicBezTo>
                  <a:pt x="0" y="884"/>
                  <a:pt x="0" y="884"/>
                  <a:pt x="0" y="884"/>
                </a:cubicBezTo>
                <a:cubicBezTo>
                  <a:pt x="4" y="939"/>
                  <a:pt x="36" y="986"/>
                  <a:pt x="75" y="991"/>
                </a:cubicBezTo>
                <a:cubicBezTo>
                  <a:pt x="895" y="991"/>
                  <a:pt x="895" y="991"/>
                  <a:pt x="895" y="991"/>
                </a:cubicBezTo>
                <a:close/>
              </a:path>
            </a:pathLst>
          </a:custGeom>
          <a:solidFill>
            <a:srgbClr val="000080"/>
          </a:solidFill>
          <a:ln w="12700">
            <a:solidFill>
              <a:srgbClr val="000000"/>
            </a:solidFill>
            <a:round/>
            <a:headEnd/>
            <a:tailEnd/>
          </a:ln>
        </p:spPr>
        <p:txBody>
          <a:bodyPr wrap="none"/>
          <a:lstStyle/>
          <a:p>
            <a:endParaRPr lang="en-US" sz="2805"/>
          </a:p>
        </p:txBody>
      </p:sp>
      <p:sp>
        <p:nvSpPr>
          <p:cNvPr id="103431" name="Freeform 6">
            <a:extLst>
              <a:ext uri="{FF2B5EF4-FFF2-40B4-BE49-F238E27FC236}">
                <a16:creationId xmlns:a16="http://schemas.microsoft.com/office/drawing/2014/main" id="{9AE44B8F-58BD-4D7B-8EA7-DEAF34B2EBE9}"/>
              </a:ext>
            </a:extLst>
          </p:cNvPr>
          <p:cNvSpPr>
            <a:spLocks noChangeArrowheads="1"/>
          </p:cNvSpPr>
          <p:nvPr/>
        </p:nvSpPr>
        <p:spPr bwMode="auto">
          <a:xfrm>
            <a:off x="3117573" y="2129109"/>
            <a:ext cx="901067" cy="1142764"/>
          </a:xfrm>
          <a:custGeom>
            <a:avLst/>
            <a:gdLst>
              <a:gd name="T0" fmla="*/ 0 w 954"/>
              <a:gd name="T1" fmla="*/ 2147483647 h 1211"/>
              <a:gd name="T2" fmla="*/ 2147483647 w 954"/>
              <a:gd name="T3" fmla="*/ 2147483647 h 1211"/>
              <a:gd name="T4" fmla="*/ 2147483647 w 954"/>
              <a:gd name="T5" fmla="*/ 2147483647 h 1211"/>
              <a:gd name="T6" fmla="*/ 2147483647 w 954"/>
              <a:gd name="T7" fmla="*/ 2147483647 h 1211"/>
              <a:gd name="T8" fmla="*/ 2147483647 w 954"/>
              <a:gd name="T9" fmla="*/ 0 h 1211"/>
              <a:gd name="T10" fmla="*/ 2147483647 w 954"/>
              <a:gd name="T11" fmla="*/ 2147483647 h 1211"/>
              <a:gd name="T12" fmla="*/ 0 w 954"/>
              <a:gd name="T13" fmla="*/ 2147483647 h 1211"/>
              <a:gd name="T14" fmla="*/ 0 w 954"/>
              <a:gd name="T15" fmla="*/ 2147483647 h 1211"/>
              <a:gd name="T16" fmla="*/ 0 60000 65536"/>
              <a:gd name="T17" fmla="*/ 0 60000 65536"/>
              <a:gd name="T18" fmla="*/ 0 60000 65536"/>
              <a:gd name="T19" fmla="*/ 0 60000 65536"/>
              <a:gd name="T20" fmla="*/ 0 60000 65536"/>
              <a:gd name="T21" fmla="*/ 0 60000 65536"/>
              <a:gd name="T22" fmla="*/ 0 60000 65536"/>
              <a:gd name="T23" fmla="*/ 0 60000 65536"/>
              <a:gd name="T24" fmla="*/ 0 w 954"/>
              <a:gd name="T25" fmla="*/ 0 h 1211"/>
              <a:gd name="T26" fmla="*/ 954 w 954"/>
              <a:gd name="T27" fmla="*/ 1211 h 1211"/>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954" h="1211">
                <a:moveTo>
                  <a:pt x="0" y="989"/>
                </a:moveTo>
                <a:lnTo>
                  <a:pt x="683" y="989"/>
                </a:lnTo>
                <a:lnTo>
                  <a:pt x="683" y="1211"/>
                </a:lnTo>
                <a:lnTo>
                  <a:pt x="954" y="608"/>
                </a:lnTo>
                <a:lnTo>
                  <a:pt x="683" y="0"/>
                </a:lnTo>
                <a:lnTo>
                  <a:pt x="683" y="211"/>
                </a:lnTo>
                <a:lnTo>
                  <a:pt x="0" y="211"/>
                </a:lnTo>
                <a:lnTo>
                  <a:pt x="0" y="989"/>
                </a:lnTo>
                <a:close/>
              </a:path>
            </a:pathLst>
          </a:custGeom>
          <a:solidFill>
            <a:srgbClr val="003400"/>
          </a:solidFill>
          <a:ln w="12700">
            <a:solidFill>
              <a:srgbClr val="000000"/>
            </a:solidFill>
            <a:round/>
            <a:headEnd/>
            <a:tailEnd/>
          </a:ln>
        </p:spPr>
        <p:txBody>
          <a:bodyPr wrap="none"/>
          <a:lstStyle/>
          <a:p>
            <a:endParaRPr lang="en-US" sz="2805"/>
          </a:p>
        </p:txBody>
      </p:sp>
      <p:sp>
        <p:nvSpPr>
          <p:cNvPr id="103432" name="Freeform 7">
            <a:extLst>
              <a:ext uri="{FF2B5EF4-FFF2-40B4-BE49-F238E27FC236}">
                <a16:creationId xmlns:a16="http://schemas.microsoft.com/office/drawing/2014/main" id="{E3286F5E-C857-C76A-F99F-5E16207D14DF}"/>
              </a:ext>
            </a:extLst>
          </p:cNvPr>
          <p:cNvSpPr>
            <a:spLocks noChangeArrowheads="1"/>
          </p:cNvSpPr>
          <p:nvPr/>
        </p:nvSpPr>
        <p:spPr bwMode="auto">
          <a:xfrm>
            <a:off x="5373419" y="2129109"/>
            <a:ext cx="900007" cy="1142764"/>
          </a:xfrm>
          <a:custGeom>
            <a:avLst/>
            <a:gdLst>
              <a:gd name="T0" fmla="*/ 0 w 954"/>
              <a:gd name="T1" fmla="*/ 2147483647 h 1211"/>
              <a:gd name="T2" fmla="*/ 2147483647 w 954"/>
              <a:gd name="T3" fmla="*/ 2147483647 h 1211"/>
              <a:gd name="T4" fmla="*/ 2147483647 w 954"/>
              <a:gd name="T5" fmla="*/ 2147483647 h 1211"/>
              <a:gd name="T6" fmla="*/ 2147483647 w 954"/>
              <a:gd name="T7" fmla="*/ 2147483647 h 1211"/>
              <a:gd name="T8" fmla="*/ 2147483647 w 954"/>
              <a:gd name="T9" fmla="*/ 0 h 1211"/>
              <a:gd name="T10" fmla="*/ 2147483647 w 954"/>
              <a:gd name="T11" fmla="*/ 2147483647 h 1211"/>
              <a:gd name="T12" fmla="*/ 0 w 954"/>
              <a:gd name="T13" fmla="*/ 2147483647 h 1211"/>
              <a:gd name="T14" fmla="*/ 0 w 954"/>
              <a:gd name="T15" fmla="*/ 2147483647 h 1211"/>
              <a:gd name="T16" fmla="*/ 0 60000 65536"/>
              <a:gd name="T17" fmla="*/ 0 60000 65536"/>
              <a:gd name="T18" fmla="*/ 0 60000 65536"/>
              <a:gd name="T19" fmla="*/ 0 60000 65536"/>
              <a:gd name="T20" fmla="*/ 0 60000 65536"/>
              <a:gd name="T21" fmla="*/ 0 60000 65536"/>
              <a:gd name="T22" fmla="*/ 0 60000 65536"/>
              <a:gd name="T23" fmla="*/ 0 60000 65536"/>
              <a:gd name="T24" fmla="*/ 0 w 954"/>
              <a:gd name="T25" fmla="*/ 0 h 1211"/>
              <a:gd name="T26" fmla="*/ 954 w 954"/>
              <a:gd name="T27" fmla="*/ 1211 h 1211"/>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954" h="1211">
                <a:moveTo>
                  <a:pt x="0" y="989"/>
                </a:moveTo>
                <a:lnTo>
                  <a:pt x="683" y="989"/>
                </a:lnTo>
                <a:lnTo>
                  <a:pt x="683" y="1211"/>
                </a:lnTo>
                <a:lnTo>
                  <a:pt x="954" y="608"/>
                </a:lnTo>
                <a:lnTo>
                  <a:pt x="683" y="0"/>
                </a:lnTo>
                <a:lnTo>
                  <a:pt x="683" y="211"/>
                </a:lnTo>
                <a:lnTo>
                  <a:pt x="0" y="211"/>
                </a:lnTo>
                <a:lnTo>
                  <a:pt x="0" y="989"/>
                </a:lnTo>
                <a:close/>
              </a:path>
            </a:pathLst>
          </a:custGeom>
          <a:solidFill>
            <a:srgbClr val="003400"/>
          </a:solidFill>
          <a:ln w="12700">
            <a:solidFill>
              <a:srgbClr val="000000"/>
            </a:solidFill>
            <a:round/>
            <a:headEnd/>
            <a:tailEnd/>
          </a:ln>
        </p:spPr>
        <p:txBody>
          <a:bodyPr wrap="none"/>
          <a:lstStyle/>
          <a:p>
            <a:endParaRPr lang="en-US" sz="2805"/>
          </a:p>
        </p:txBody>
      </p:sp>
      <p:sp>
        <p:nvSpPr>
          <p:cNvPr id="103433" name="Freeform 8">
            <a:extLst>
              <a:ext uri="{FF2B5EF4-FFF2-40B4-BE49-F238E27FC236}">
                <a16:creationId xmlns:a16="http://schemas.microsoft.com/office/drawing/2014/main" id="{96409801-7D62-BE08-32B3-9B8D32CE604C}"/>
              </a:ext>
            </a:extLst>
          </p:cNvPr>
          <p:cNvSpPr>
            <a:spLocks noChangeArrowheads="1"/>
          </p:cNvSpPr>
          <p:nvPr/>
        </p:nvSpPr>
        <p:spPr bwMode="auto">
          <a:xfrm>
            <a:off x="4235956" y="2120628"/>
            <a:ext cx="901067" cy="1142764"/>
          </a:xfrm>
          <a:custGeom>
            <a:avLst/>
            <a:gdLst>
              <a:gd name="T0" fmla="*/ 0 w 954"/>
              <a:gd name="T1" fmla="*/ 2147483647 h 1211"/>
              <a:gd name="T2" fmla="*/ 2147483647 w 954"/>
              <a:gd name="T3" fmla="*/ 2147483647 h 1211"/>
              <a:gd name="T4" fmla="*/ 2147483647 w 954"/>
              <a:gd name="T5" fmla="*/ 2147483647 h 1211"/>
              <a:gd name="T6" fmla="*/ 2147483647 w 954"/>
              <a:gd name="T7" fmla="*/ 2147483647 h 1211"/>
              <a:gd name="T8" fmla="*/ 2147483647 w 954"/>
              <a:gd name="T9" fmla="*/ 0 h 1211"/>
              <a:gd name="T10" fmla="*/ 2147483647 w 954"/>
              <a:gd name="T11" fmla="*/ 2147483647 h 1211"/>
              <a:gd name="T12" fmla="*/ 0 w 954"/>
              <a:gd name="T13" fmla="*/ 2147483647 h 1211"/>
              <a:gd name="T14" fmla="*/ 0 w 954"/>
              <a:gd name="T15" fmla="*/ 2147483647 h 1211"/>
              <a:gd name="T16" fmla="*/ 0 60000 65536"/>
              <a:gd name="T17" fmla="*/ 0 60000 65536"/>
              <a:gd name="T18" fmla="*/ 0 60000 65536"/>
              <a:gd name="T19" fmla="*/ 0 60000 65536"/>
              <a:gd name="T20" fmla="*/ 0 60000 65536"/>
              <a:gd name="T21" fmla="*/ 0 60000 65536"/>
              <a:gd name="T22" fmla="*/ 0 60000 65536"/>
              <a:gd name="T23" fmla="*/ 0 60000 65536"/>
              <a:gd name="T24" fmla="*/ 0 w 954"/>
              <a:gd name="T25" fmla="*/ 0 h 1211"/>
              <a:gd name="T26" fmla="*/ 954 w 954"/>
              <a:gd name="T27" fmla="*/ 1211 h 1211"/>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954" h="1211">
                <a:moveTo>
                  <a:pt x="0" y="989"/>
                </a:moveTo>
                <a:lnTo>
                  <a:pt x="683" y="989"/>
                </a:lnTo>
                <a:lnTo>
                  <a:pt x="683" y="1211"/>
                </a:lnTo>
                <a:lnTo>
                  <a:pt x="954" y="608"/>
                </a:lnTo>
                <a:lnTo>
                  <a:pt x="683" y="0"/>
                </a:lnTo>
                <a:lnTo>
                  <a:pt x="683" y="211"/>
                </a:lnTo>
                <a:lnTo>
                  <a:pt x="0" y="211"/>
                </a:lnTo>
                <a:lnTo>
                  <a:pt x="0" y="989"/>
                </a:lnTo>
                <a:close/>
              </a:path>
            </a:pathLst>
          </a:custGeom>
          <a:solidFill>
            <a:srgbClr val="003400"/>
          </a:solidFill>
          <a:ln w="12700">
            <a:solidFill>
              <a:srgbClr val="000000"/>
            </a:solidFill>
            <a:round/>
            <a:headEnd/>
            <a:tailEnd/>
          </a:ln>
        </p:spPr>
        <p:txBody>
          <a:bodyPr wrap="none"/>
          <a:lstStyle/>
          <a:p>
            <a:endParaRPr lang="en-US" sz="2805"/>
          </a:p>
        </p:txBody>
      </p:sp>
      <p:sp>
        <p:nvSpPr>
          <p:cNvPr id="103434" name="Text Box 9">
            <a:extLst>
              <a:ext uri="{FF2B5EF4-FFF2-40B4-BE49-F238E27FC236}">
                <a16:creationId xmlns:a16="http://schemas.microsoft.com/office/drawing/2014/main" id="{6CE7B144-5E9F-DC66-22CE-3ED0E087F04A}"/>
              </a:ext>
            </a:extLst>
          </p:cNvPr>
          <p:cNvSpPr txBox="1">
            <a:spLocks noChangeArrowheads="1"/>
          </p:cNvSpPr>
          <p:nvPr/>
        </p:nvSpPr>
        <p:spPr bwMode="auto">
          <a:xfrm>
            <a:off x="2197874" y="2454976"/>
            <a:ext cx="745397" cy="2980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lIns="0" tIns="0" rIns="0" bIns="0" anchor="ctr">
            <a:spAutoFit/>
          </a:bodyPr>
          <a:lstStyle>
            <a:lvl1pPr defTabSz="912813">
              <a:defRPr b="1">
                <a:solidFill>
                  <a:schemeClr val="tx1"/>
                </a:solidFill>
                <a:latin typeface="Times New Roman" panose="02020603050405020304" pitchFamily="18" charset="0"/>
              </a:defRPr>
            </a:lvl1pPr>
            <a:lvl2pPr marL="742950" indent="-285750" defTabSz="912813">
              <a:defRPr b="1">
                <a:solidFill>
                  <a:schemeClr val="tx1"/>
                </a:solidFill>
                <a:latin typeface="Times New Roman" panose="02020603050405020304" pitchFamily="18" charset="0"/>
              </a:defRPr>
            </a:lvl2pPr>
            <a:lvl3pPr marL="1143000" indent="-228600" defTabSz="912813">
              <a:defRPr b="1">
                <a:solidFill>
                  <a:schemeClr val="tx1"/>
                </a:solidFill>
                <a:latin typeface="Times New Roman" panose="02020603050405020304" pitchFamily="18" charset="0"/>
              </a:defRPr>
            </a:lvl3pPr>
            <a:lvl4pPr marL="1600200" indent="-228600" defTabSz="912813">
              <a:defRPr b="1">
                <a:solidFill>
                  <a:schemeClr val="tx1"/>
                </a:solidFill>
                <a:latin typeface="Times New Roman" panose="02020603050405020304" pitchFamily="18" charset="0"/>
              </a:defRPr>
            </a:lvl4pPr>
            <a:lvl5pPr marL="2057400" indent="-228600" defTabSz="912813">
              <a:defRPr b="1">
                <a:solidFill>
                  <a:schemeClr val="tx1"/>
                </a:solidFill>
                <a:latin typeface="Times New Roman" panose="02020603050405020304" pitchFamily="18" charset="0"/>
              </a:defRPr>
            </a:lvl5pPr>
            <a:lvl6pPr marL="2514600" indent="-228600" defTabSz="912813" eaLnBrk="0" fontAlgn="base" hangingPunct="0">
              <a:spcBef>
                <a:spcPct val="0"/>
              </a:spcBef>
              <a:spcAft>
                <a:spcPct val="0"/>
              </a:spcAft>
              <a:defRPr b="1">
                <a:solidFill>
                  <a:schemeClr val="tx1"/>
                </a:solidFill>
                <a:latin typeface="Times New Roman" panose="02020603050405020304" pitchFamily="18" charset="0"/>
              </a:defRPr>
            </a:lvl6pPr>
            <a:lvl7pPr marL="2971800" indent="-228600" defTabSz="912813" eaLnBrk="0" fontAlgn="base" hangingPunct="0">
              <a:spcBef>
                <a:spcPct val="0"/>
              </a:spcBef>
              <a:spcAft>
                <a:spcPct val="0"/>
              </a:spcAft>
              <a:defRPr b="1">
                <a:solidFill>
                  <a:schemeClr val="tx1"/>
                </a:solidFill>
                <a:latin typeface="Times New Roman" panose="02020603050405020304" pitchFamily="18" charset="0"/>
              </a:defRPr>
            </a:lvl7pPr>
            <a:lvl8pPr marL="3429000" indent="-228600" defTabSz="912813" eaLnBrk="0" fontAlgn="base" hangingPunct="0">
              <a:spcBef>
                <a:spcPct val="0"/>
              </a:spcBef>
              <a:spcAft>
                <a:spcPct val="0"/>
              </a:spcAft>
              <a:defRPr b="1">
                <a:solidFill>
                  <a:schemeClr val="tx1"/>
                </a:solidFill>
                <a:latin typeface="Times New Roman" panose="02020603050405020304" pitchFamily="18" charset="0"/>
              </a:defRPr>
            </a:lvl8pPr>
            <a:lvl9pPr marL="3886200" indent="-228600" defTabSz="912813" eaLnBrk="0" fontAlgn="base" hangingPunct="0">
              <a:spcBef>
                <a:spcPct val="0"/>
              </a:spcBef>
              <a:spcAft>
                <a:spcPct val="0"/>
              </a:spcAft>
              <a:defRPr b="1">
                <a:solidFill>
                  <a:schemeClr val="tx1"/>
                </a:solidFill>
                <a:latin typeface="Times New Roman" panose="02020603050405020304" pitchFamily="18" charset="0"/>
              </a:defRPr>
            </a:lvl9pPr>
          </a:lstStyle>
          <a:p>
            <a:pPr algn="ctr">
              <a:spcAft>
                <a:spcPct val="15000"/>
              </a:spcAft>
            </a:pPr>
            <a:r>
              <a:rPr lang="en-US" altLang="en-US" sz="1937">
                <a:latin typeface="Helvetica" panose="020B0604020202020204" pitchFamily="34" charset="0"/>
              </a:rPr>
              <a:t>Needs</a:t>
            </a:r>
          </a:p>
        </p:txBody>
      </p:sp>
      <p:sp>
        <p:nvSpPr>
          <p:cNvPr id="103435" name="Text Box 10">
            <a:extLst>
              <a:ext uri="{FF2B5EF4-FFF2-40B4-BE49-F238E27FC236}">
                <a16:creationId xmlns:a16="http://schemas.microsoft.com/office/drawing/2014/main" id="{F445CE7B-88A8-D057-8049-E297BDDF39B8}"/>
              </a:ext>
            </a:extLst>
          </p:cNvPr>
          <p:cNvSpPr txBox="1">
            <a:spLocks noChangeArrowheads="1"/>
          </p:cNvSpPr>
          <p:nvPr/>
        </p:nvSpPr>
        <p:spPr bwMode="auto">
          <a:xfrm>
            <a:off x="3223730" y="2517070"/>
            <a:ext cx="556243" cy="2968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lIns="0" tIns="0" rIns="0" bIns="0" anchor="ctr">
            <a:spAutoFit/>
          </a:bodyPr>
          <a:lstStyle>
            <a:lvl1pPr defTabSz="912813">
              <a:defRPr b="1">
                <a:solidFill>
                  <a:schemeClr val="tx1"/>
                </a:solidFill>
                <a:latin typeface="Times New Roman" panose="02020603050405020304" pitchFamily="18" charset="0"/>
              </a:defRPr>
            </a:lvl1pPr>
            <a:lvl2pPr marL="742950" indent="-285750" defTabSz="912813">
              <a:defRPr b="1">
                <a:solidFill>
                  <a:schemeClr val="tx1"/>
                </a:solidFill>
                <a:latin typeface="Times New Roman" panose="02020603050405020304" pitchFamily="18" charset="0"/>
              </a:defRPr>
            </a:lvl2pPr>
            <a:lvl3pPr marL="1143000" indent="-228600" defTabSz="912813">
              <a:defRPr b="1">
                <a:solidFill>
                  <a:schemeClr val="tx1"/>
                </a:solidFill>
                <a:latin typeface="Times New Roman" panose="02020603050405020304" pitchFamily="18" charset="0"/>
              </a:defRPr>
            </a:lvl3pPr>
            <a:lvl4pPr marL="1600200" indent="-228600" defTabSz="912813">
              <a:defRPr b="1">
                <a:solidFill>
                  <a:schemeClr val="tx1"/>
                </a:solidFill>
                <a:latin typeface="Times New Roman" panose="02020603050405020304" pitchFamily="18" charset="0"/>
              </a:defRPr>
            </a:lvl4pPr>
            <a:lvl5pPr marL="2057400" indent="-228600" defTabSz="912813">
              <a:defRPr b="1">
                <a:solidFill>
                  <a:schemeClr val="tx1"/>
                </a:solidFill>
                <a:latin typeface="Times New Roman" panose="02020603050405020304" pitchFamily="18" charset="0"/>
              </a:defRPr>
            </a:lvl5pPr>
            <a:lvl6pPr marL="2514600" indent="-228600" defTabSz="912813" eaLnBrk="0" fontAlgn="base" hangingPunct="0">
              <a:spcBef>
                <a:spcPct val="0"/>
              </a:spcBef>
              <a:spcAft>
                <a:spcPct val="0"/>
              </a:spcAft>
              <a:defRPr b="1">
                <a:solidFill>
                  <a:schemeClr val="tx1"/>
                </a:solidFill>
                <a:latin typeface="Times New Roman" panose="02020603050405020304" pitchFamily="18" charset="0"/>
              </a:defRPr>
            </a:lvl6pPr>
            <a:lvl7pPr marL="2971800" indent="-228600" defTabSz="912813" eaLnBrk="0" fontAlgn="base" hangingPunct="0">
              <a:spcBef>
                <a:spcPct val="0"/>
              </a:spcBef>
              <a:spcAft>
                <a:spcPct val="0"/>
              </a:spcAft>
              <a:defRPr b="1">
                <a:solidFill>
                  <a:schemeClr val="tx1"/>
                </a:solidFill>
                <a:latin typeface="Times New Roman" panose="02020603050405020304" pitchFamily="18" charset="0"/>
              </a:defRPr>
            </a:lvl7pPr>
            <a:lvl8pPr marL="3429000" indent="-228600" defTabSz="912813" eaLnBrk="0" fontAlgn="base" hangingPunct="0">
              <a:spcBef>
                <a:spcPct val="0"/>
              </a:spcBef>
              <a:spcAft>
                <a:spcPct val="0"/>
              </a:spcAft>
              <a:defRPr b="1">
                <a:solidFill>
                  <a:schemeClr val="tx1"/>
                </a:solidFill>
                <a:latin typeface="Times New Roman" panose="02020603050405020304" pitchFamily="18" charset="0"/>
              </a:defRPr>
            </a:lvl8pPr>
            <a:lvl9pPr marL="3886200" indent="-228600" defTabSz="912813" eaLnBrk="0" fontAlgn="base" hangingPunct="0">
              <a:spcBef>
                <a:spcPct val="0"/>
              </a:spcBef>
              <a:spcAft>
                <a:spcPct val="0"/>
              </a:spcAft>
              <a:defRPr b="1">
                <a:solidFill>
                  <a:schemeClr val="tx1"/>
                </a:solidFill>
                <a:latin typeface="Times New Roman" panose="02020603050405020304" pitchFamily="18" charset="0"/>
              </a:defRPr>
            </a:lvl9pPr>
          </a:lstStyle>
          <a:p>
            <a:pPr>
              <a:lnSpc>
                <a:spcPct val="85000"/>
              </a:lnSpc>
            </a:pPr>
            <a:r>
              <a:rPr lang="en-US" altLang="en-US" sz="1135">
                <a:solidFill>
                  <a:srgbClr val="FFFFFF"/>
                </a:solidFill>
                <a:latin typeface="Helvetica" panose="020B0604020202020204" pitchFamily="34" charset="0"/>
              </a:rPr>
              <a:t>Belief</a:t>
            </a:r>
          </a:p>
          <a:p>
            <a:pPr>
              <a:lnSpc>
                <a:spcPct val="85000"/>
              </a:lnSpc>
            </a:pPr>
            <a:r>
              <a:rPr lang="en-US" altLang="en-US" sz="1135">
                <a:solidFill>
                  <a:srgbClr val="FFFFFF"/>
                </a:solidFill>
                <a:latin typeface="Helvetica" panose="020B0604020202020204" pitchFamily="34" charset="0"/>
              </a:rPr>
              <a:t>Window</a:t>
            </a:r>
          </a:p>
        </p:txBody>
      </p:sp>
      <p:sp>
        <p:nvSpPr>
          <p:cNvPr id="103436" name="Text Box 11">
            <a:extLst>
              <a:ext uri="{FF2B5EF4-FFF2-40B4-BE49-F238E27FC236}">
                <a16:creationId xmlns:a16="http://schemas.microsoft.com/office/drawing/2014/main" id="{BB296BA9-A1EB-DE27-3059-C75151BE7F16}"/>
              </a:ext>
            </a:extLst>
          </p:cNvPr>
          <p:cNvSpPr txBox="1">
            <a:spLocks noChangeArrowheads="1"/>
          </p:cNvSpPr>
          <p:nvPr/>
        </p:nvSpPr>
        <p:spPr bwMode="auto">
          <a:xfrm>
            <a:off x="4367406" y="2484724"/>
            <a:ext cx="628626" cy="4453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lIns="0" tIns="0" rIns="0" bIns="0" anchor="ctr">
            <a:spAutoFit/>
          </a:bodyPr>
          <a:lstStyle>
            <a:lvl1pPr defTabSz="912813">
              <a:defRPr b="1">
                <a:solidFill>
                  <a:schemeClr val="tx1"/>
                </a:solidFill>
                <a:latin typeface="Times New Roman" panose="02020603050405020304" pitchFamily="18" charset="0"/>
              </a:defRPr>
            </a:lvl1pPr>
            <a:lvl2pPr marL="742950" indent="-285750" defTabSz="912813">
              <a:defRPr b="1">
                <a:solidFill>
                  <a:schemeClr val="tx1"/>
                </a:solidFill>
                <a:latin typeface="Times New Roman" panose="02020603050405020304" pitchFamily="18" charset="0"/>
              </a:defRPr>
            </a:lvl2pPr>
            <a:lvl3pPr marL="1143000" indent="-228600" defTabSz="912813">
              <a:defRPr b="1">
                <a:solidFill>
                  <a:schemeClr val="tx1"/>
                </a:solidFill>
                <a:latin typeface="Times New Roman" panose="02020603050405020304" pitchFamily="18" charset="0"/>
              </a:defRPr>
            </a:lvl3pPr>
            <a:lvl4pPr marL="1600200" indent="-228600" defTabSz="912813">
              <a:defRPr b="1">
                <a:solidFill>
                  <a:schemeClr val="tx1"/>
                </a:solidFill>
                <a:latin typeface="Times New Roman" panose="02020603050405020304" pitchFamily="18" charset="0"/>
              </a:defRPr>
            </a:lvl4pPr>
            <a:lvl5pPr marL="2057400" indent="-228600" defTabSz="912813">
              <a:defRPr b="1">
                <a:solidFill>
                  <a:schemeClr val="tx1"/>
                </a:solidFill>
                <a:latin typeface="Times New Roman" panose="02020603050405020304" pitchFamily="18" charset="0"/>
              </a:defRPr>
            </a:lvl5pPr>
            <a:lvl6pPr marL="2514600" indent="-228600" defTabSz="912813" eaLnBrk="0" fontAlgn="base" hangingPunct="0">
              <a:spcBef>
                <a:spcPct val="0"/>
              </a:spcBef>
              <a:spcAft>
                <a:spcPct val="0"/>
              </a:spcAft>
              <a:defRPr b="1">
                <a:solidFill>
                  <a:schemeClr val="tx1"/>
                </a:solidFill>
                <a:latin typeface="Times New Roman" panose="02020603050405020304" pitchFamily="18" charset="0"/>
              </a:defRPr>
            </a:lvl6pPr>
            <a:lvl7pPr marL="2971800" indent="-228600" defTabSz="912813" eaLnBrk="0" fontAlgn="base" hangingPunct="0">
              <a:spcBef>
                <a:spcPct val="0"/>
              </a:spcBef>
              <a:spcAft>
                <a:spcPct val="0"/>
              </a:spcAft>
              <a:defRPr b="1">
                <a:solidFill>
                  <a:schemeClr val="tx1"/>
                </a:solidFill>
                <a:latin typeface="Times New Roman" panose="02020603050405020304" pitchFamily="18" charset="0"/>
              </a:defRPr>
            </a:lvl7pPr>
            <a:lvl8pPr marL="3429000" indent="-228600" defTabSz="912813" eaLnBrk="0" fontAlgn="base" hangingPunct="0">
              <a:spcBef>
                <a:spcPct val="0"/>
              </a:spcBef>
              <a:spcAft>
                <a:spcPct val="0"/>
              </a:spcAft>
              <a:defRPr b="1">
                <a:solidFill>
                  <a:schemeClr val="tx1"/>
                </a:solidFill>
                <a:latin typeface="Times New Roman" panose="02020603050405020304" pitchFamily="18" charset="0"/>
              </a:defRPr>
            </a:lvl8pPr>
            <a:lvl9pPr marL="3886200" indent="-228600" defTabSz="912813" eaLnBrk="0" fontAlgn="base" hangingPunct="0">
              <a:spcBef>
                <a:spcPct val="0"/>
              </a:spcBef>
              <a:spcAft>
                <a:spcPct val="0"/>
              </a:spcAft>
              <a:defRPr b="1">
                <a:solidFill>
                  <a:schemeClr val="tx1"/>
                </a:solidFill>
                <a:latin typeface="Times New Roman" panose="02020603050405020304" pitchFamily="18" charset="0"/>
              </a:defRPr>
            </a:lvl9pPr>
          </a:lstStyle>
          <a:p>
            <a:pPr>
              <a:lnSpc>
                <a:spcPct val="85000"/>
              </a:lnSpc>
            </a:pPr>
            <a:r>
              <a:rPr lang="en-US" altLang="en-US" sz="1135">
                <a:solidFill>
                  <a:srgbClr val="FFFFFF"/>
                </a:solidFill>
                <a:latin typeface="Helvetica" panose="020B0604020202020204" pitchFamily="34" charset="0"/>
              </a:rPr>
              <a:t>Rules:</a:t>
            </a:r>
          </a:p>
          <a:p>
            <a:pPr>
              <a:lnSpc>
                <a:spcPct val="85000"/>
              </a:lnSpc>
            </a:pPr>
            <a:r>
              <a:rPr lang="en-US" altLang="en-US" sz="1135">
                <a:solidFill>
                  <a:srgbClr val="FFFFFF"/>
                </a:solidFill>
                <a:latin typeface="Helvetica" panose="020B0604020202020204" pitchFamily="34" charset="0"/>
              </a:rPr>
              <a:t>"If...</a:t>
            </a:r>
          </a:p>
          <a:p>
            <a:pPr>
              <a:lnSpc>
                <a:spcPct val="85000"/>
              </a:lnSpc>
            </a:pPr>
            <a:r>
              <a:rPr lang="en-US" altLang="en-US" sz="1135">
                <a:solidFill>
                  <a:srgbClr val="FFFFFF"/>
                </a:solidFill>
                <a:latin typeface="Helvetica" panose="020B0604020202020204" pitchFamily="34" charset="0"/>
              </a:rPr>
              <a:t>Then..."</a:t>
            </a:r>
          </a:p>
        </p:txBody>
      </p:sp>
      <p:sp>
        <p:nvSpPr>
          <p:cNvPr id="103437" name="Text Box 12">
            <a:extLst>
              <a:ext uri="{FF2B5EF4-FFF2-40B4-BE49-F238E27FC236}">
                <a16:creationId xmlns:a16="http://schemas.microsoft.com/office/drawing/2014/main" id="{CB709743-BD1D-63D8-652A-D6E94A68F99D}"/>
              </a:ext>
            </a:extLst>
          </p:cNvPr>
          <p:cNvSpPr txBox="1">
            <a:spLocks noChangeArrowheads="1"/>
          </p:cNvSpPr>
          <p:nvPr/>
        </p:nvSpPr>
        <p:spPr bwMode="auto">
          <a:xfrm>
            <a:off x="5453088" y="2550992"/>
            <a:ext cx="618760" cy="2968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lIns="0" tIns="0" rIns="0" bIns="0" anchor="ctr">
            <a:spAutoFit/>
          </a:bodyPr>
          <a:lstStyle>
            <a:lvl1pPr defTabSz="912813">
              <a:defRPr b="1">
                <a:solidFill>
                  <a:schemeClr val="tx1"/>
                </a:solidFill>
                <a:latin typeface="Times New Roman" panose="02020603050405020304" pitchFamily="18" charset="0"/>
              </a:defRPr>
            </a:lvl1pPr>
            <a:lvl2pPr marL="742950" indent="-285750" defTabSz="912813">
              <a:defRPr b="1">
                <a:solidFill>
                  <a:schemeClr val="tx1"/>
                </a:solidFill>
                <a:latin typeface="Times New Roman" panose="02020603050405020304" pitchFamily="18" charset="0"/>
              </a:defRPr>
            </a:lvl2pPr>
            <a:lvl3pPr marL="1143000" indent="-228600" defTabSz="912813">
              <a:defRPr b="1">
                <a:solidFill>
                  <a:schemeClr val="tx1"/>
                </a:solidFill>
                <a:latin typeface="Times New Roman" panose="02020603050405020304" pitchFamily="18" charset="0"/>
              </a:defRPr>
            </a:lvl3pPr>
            <a:lvl4pPr marL="1600200" indent="-228600" defTabSz="912813">
              <a:defRPr b="1">
                <a:solidFill>
                  <a:schemeClr val="tx1"/>
                </a:solidFill>
                <a:latin typeface="Times New Roman" panose="02020603050405020304" pitchFamily="18" charset="0"/>
              </a:defRPr>
            </a:lvl4pPr>
            <a:lvl5pPr marL="2057400" indent="-228600" defTabSz="912813">
              <a:defRPr b="1">
                <a:solidFill>
                  <a:schemeClr val="tx1"/>
                </a:solidFill>
                <a:latin typeface="Times New Roman" panose="02020603050405020304" pitchFamily="18" charset="0"/>
              </a:defRPr>
            </a:lvl5pPr>
            <a:lvl6pPr marL="2514600" indent="-228600" defTabSz="912813" eaLnBrk="0" fontAlgn="base" hangingPunct="0">
              <a:spcBef>
                <a:spcPct val="0"/>
              </a:spcBef>
              <a:spcAft>
                <a:spcPct val="0"/>
              </a:spcAft>
              <a:defRPr b="1">
                <a:solidFill>
                  <a:schemeClr val="tx1"/>
                </a:solidFill>
                <a:latin typeface="Times New Roman" panose="02020603050405020304" pitchFamily="18" charset="0"/>
              </a:defRPr>
            </a:lvl6pPr>
            <a:lvl7pPr marL="2971800" indent="-228600" defTabSz="912813" eaLnBrk="0" fontAlgn="base" hangingPunct="0">
              <a:spcBef>
                <a:spcPct val="0"/>
              </a:spcBef>
              <a:spcAft>
                <a:spcPct val="0"/>
              </a:spcAft>
              <a:defRPr b="1">
                <a:solidFill>
                  <a:schemeClr val="tx1"/>
                </a:solidFill>
                <a:latin typeface="Times New Roman" panose="02020603050405020304" pitchFamily="18" charset="0"/>
              </a:defRPr>
            </a:lvl7pPr>
            <a:lvl8pPr marL="3429000" indent="-228600" defTabSz="912813" eaLnBrk="0" fontAlgn="base" hangingPunct="0">
              <a:spcBef>
                <a:spcPct val="0"/>
              </a:spcBef>
              <a:spcAft>
                <a:spcPct val="0"/>
              </a:spcAft>
              <a:defRPr b="1">
                <a:solidFill>
                  <a:schemeClr val="tx1"/>
                </a:solidFill>
                <a:latin typeface="Times New Roman" panose="02020603050405020304" pitchFamily="18" charset="0"/>
              </a:defRPr>
            </a:lvl8pPr>
            <a:lvl9pPr marL="3886200" indent="-228600" defTabSz="912813" eaLnBrk="0" fontAlgn="base" hangingPunct="0">
              <a:spcBef>
                <a:spcPct val="0"/>
              </a:spcBef>
              <a:spcAft>
                <a:spcPct val="0"/>
              </a:spcAft>
              <a:defRPr b="1">
                <a:solidFill>
                  <a:schemeClr val="tx1"/>
                </a:solidFill>
                <a:latin typeface="Times New Roman" panose="02020603050405020304" pitchFamily="18" charset="0"/>
              </a:defRPr>
            </a:lvl9pPr>
          </a:lstStyle>
          <a:p>
            <a:pPr>
              <a:lnSpc>
                <a:spcPct val="85000"/>
              </a:lnSpc>
            </a:pPr>
            <a:r>
              <a:rPr lang="en-US" altLang="en-US" sz="1135">
                <a:solidFill>
                  <a:srgbClr val="FFFFFF"/>
                </a:solidFill>
                <a:latin typeface="Helvetica" panose="020B0604020202020204" pitchFamily="34" charset="0"/>
              </a:rPr>
              <a:t>Behavior</a:t>
            </a:r>
          </a:p>
          <a:p>
            <a:pPr>
              <a:lnSpc>
                <a:spcPct val="85000"/>
              </a:lnSpc>
            </a:pPr>
            <a:r>
              <a:rPr lang="en-US" altLang="en-US" sz="1135">
                <a:solidFill>
                  <a:srgbClr val="FFFFFF"/>
                </a:solidFill>
                <a:latin typeface="Helvetica" panose="020B0604020202020204" pitchFamily="34" charset="0"/>
              </a:rPr>
              <a:t>Patterns</a:t>
            </a:r>
          </a:p>
        </p:txBody>
      </p:sp>
      <p:sp>
        <p:nvSpPr>
          <p:cNvPr id="103438" name="Text Box 13">
            <a:extLst>
              <a:ext uri="{FF2B5EF4-FFF2-40B4-BE49-F238E27FC236}">
                <a16:creationId xmlns:a16="http://schemas.microsoft.com/office/drawing/2014/main" id="{B4515A67-BDCC-A3CC-0188-5DE0C7E0FDD6}"/>
              </a:ext>
            </a:extLst>
          </p:cNvPr>
          <p:cNvSpPr txBox="1">
            <a:spLocks noChangeArrowheads="1"/>
          </p:cNvSpPr>
          <p:nvPr/>
        </p:nvSpPr>
        <p:spPr bwMode="auto">
          <a:xfrm>
            <a:off x="6504094" y="2523882"/>
            <a:ext cx="897683" cy="2980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lIns="0" tIns="0" rIns="0" bIns="0" anchor="ctr">
            <a:spAutoFit/>
          </a:bodyPr>
          <a:lstStyle>
            <a:lvl1pPr defTabSz="912813">
              <a:defRPr b="1">
                <a:solidFill>
                  <a:schemeClr val="tx1"/>
                </a:solidFill>
                <a:latin typeface="Times New Roman" panose="02020603050405020304" pitchFamily="18" charset="0"/>
              </a:defRPr>
            </a:lvl1pPr>
            <a:lvl2pPr marL="742950" indent="-285750" defTabSz="912813">
              <a:defRPr b="1">
                <a:solidFill>
                  <a:schemeClr val="tx1"/>
                </a:solidFill>
                <a:latin typeface="Times New Roman" panose="02020603050405020304" pitchFamily="18" charset="0"/>
              </a:defRPr>
            </a:lvl2pPr>
            <a:lvl3pPr marL="1143000" indent="-228600" defTabSz="912813">
              <a:defRPr b="1">
                <a:solidFill>
                  <a:schemeClr val="tx1"/>
                </a:solidFill>
                <a:latin typeface="Times New Roman" panose="02020603050405020304" pitchFamily="18" charset="0"/>
              </a:defRPr>
            </a:lvl3pPr>
            <a:lvl4pPr marL="1600200" indent="-228600" defTabSz="912813">
              <a:defRPr b="1">
                <a:solidFill>
                  <a:schemeClr val="tx1"/>
                </a:solidFill>
                <a:latin typeface="Times New Roman" panose="02020603050405020304" pitchFamily="18" charset="0"/>
              </a:defRPr>
            </a:lvl4pPr>
            <a:lvl5pPr marL="2057400" indent="-228600" defTabSz="912813">
              <a:defRPr b="1">
                <a:solidFill>
                  <a:schemeClr val="tx1"/>
                </a:solidFill>
                <a:latin typeface="Times New Roman" panose="02020603050405020304" pitchFamily="18" charset="0"/>
              </a:defRPr>
            </a:lvl5pPr>
            <a:lvl6pPr marL="2514600" indent="-228600" defTabSz="912813" eaLnBrk="0" fontAlgn="base" hangingPunct="0">
              <a:spcBef>
                <a:spcPct val="0"/>
              </a:spcBef>
              <a:spcAft>
                <a:spcPct val="0"/>
              </a:spcAft>
              <a:defRPr b="1">
                <a:solidFill>
                  <a:schemeClr val="tx1"/>
                </a:solidFill>
                <a:latin typeface="Times New Roman" panose="02020603050405020304" pitchFamily="18" charset="0"/>
              </a:defRPr>
            </a:lvl6pPr>
            <a:lvl7pPr marL="2971800" indent="-228600" defTabSz="912813" eaLnBrk="0" fontAlgn="base" hangingPunct="0">
              <a:spcBef>
                <a:spcPct val="0"/>
              </a:spcBef>
              <a:spcAft>
                <a:spcPct val="0"/>
              </a:spcAft>
              <a:defRPr b="1">
                <a:solidFill>
                  <a:schemeClr val="tx1"/>
                </a:solidFill>
                <a:latin typeface="Times New Roman" panose="02020603050405020304" pitchFamily="18" charset="0"/>
              </a:defRPr>
            </a:lvl7pPr>
            <a:lvl8pPr marL="3429000" indent="-228600" defTabSz="912813" eaLnBrk="0" fontAlgn="base" hangingPunct="0">
              <a:spcBef>
                <a:spcPct val="0"/>
              </a:spcBef>
              <a:spcAft>
                <a:spcPct val="0"/>
              </a:spcAft>
              <a:defRPr b="1">
                <a:solidFill>
                  <a:schemeClr val="tx1"/>
                </a:solidFill>
                <a:latin typeface="Times New Roman" panose="02020603050405020304" pitchFamily="18" charset="0"/>
              </a:defRPr>
            </a:lvl8pPr>
            <a:lvl9pPr marL="3886200" indent="-228600" defTabSz="912813" eaLnBrk="0" fontAlgn="base" hangingPunct="0">
              <a:spcBef>
                <a:spcPct val="0"/>
              </a:spcBef>
              <a:spcAft>
                <a:spcPct val="0"/>
              </a:spcAft>
              <a:defRPr b="1">
                <a:solidFill>
                  <a:schemeClr val="tx1"/>
                </a:solidFill>
                <a:latin typeface="Times New Roman" panose="02020603050405020304" pitchFamily="18" charset="0"/>
              </a:defRPr>
            </a:lvl9pPr>
          </a:lstStyle>
          <a:p>
            <a:pPr algn="ctr">
              <a:spcAft>
                <a:spcPct val="15000"/>
              </a:spcAft>
            </a:pPr>
            <a:r>
              <a:rPr lang="en-US" altLang="en-US" sz="1937">
                <a:solidFill>
                  <a:srgbClr val="FFFFFF"/>
                </a:solidFill>
                <a:latin typeface="Helvetica" panose="020B0604020202020204" pitchFamily="34" charset="0"/>
              </a:rPr>
              <a:t>Results</a:t>
            </a:r>
          </a:p>
        </p:txBody>
      </p:sp>
      <p:sp>
        <p:nvSpPr>
          <p:cNvPr id="103439" name="Line 15">
            <a:extLst>
              <a:ext uri="{FF2B5EF4-FFF2-40B4-BE49-F238E27FC236}">
                <a16:creationId xmlns:a16="http://schemas.microsoft.com/office/drawing/2014/main" id="{26D527E7-DF6E-7815-58EC-2F7A9CFDF23F}"/>
              </a:ext>
            </a:extLst>
          </p:cNvPr>
          <p:cNvSpPr>
            <a:spLocks noChangeShapeType="1"/>
          </p:cNvSpPr>
          <p:nvPr/>
        </p:nvSpPr>
        <p:spPr bwMode="auto">
          <a:xfrm>
            <a:off x="7156471" y="3360920"/>
            <a:ext cx="0" cy="519438"/>
          </a:xfrm>
          <a:prstGeom prst="line">
            <a:avLst/>
          </a:prstGeom>
          <a:noFill/>
          <a:ln w="76200">
            <a:solidFill>
              <a:srgbClr val="B4B4B4"/>
            </a:solidFill>
            <a:round/>
            <a:headEnd/>
            <a:tailEnd/>
          </a:ln>
          <a:extLst>
            <a:ext uri="{909E8E84-426E-40DD-AFC4-6F175D3DCCD1}">
              <a14:hiddenFill xmlns:a14="http://schemas.microsoft.com/office/drawing/2010/main">
                <a:noFill/>
              </a14:hiddenFill>
            </a:ext>
          </a:extLst>
        </p:spPr>
        <p:txBody>
          <a:bodyPr wrap="none"/>
          <a:lstStyle/>
          <a:p>
            <a:endParaRPr lang="en-US" sz="2805"/>
          </a:p>
        </p:txBody>
      </p:sp>
      <p:sp>
        <p:nvSpPr>
          <p:cNvPr id="103440" name="Line 16">
            <a:extLst>
              <a:ext uri="{FF2B5EF4-FFF2-40B4-BE49-F238E27FC236}">
                <a16:creationId xmlns:a16="http://schemas.microsoft.com/office/drawing/2014/main" id="{86F29B97-7E5B-3FD9-ED55-FFA37A47210C}"/>
              </a:ext>
            </a:extLst>
          </p:cNvPr>
          <p:cNvSpPr>
            <a:spLocks noChangeShapeType="1"/>
          </p:cNvSpPr>
          <p:nvPr/>
        </p:nvSpPr>
        <p:spPr bwMode="auto">
          <a:xfrm flipH="1" flipV="1">
            <a:off x="2629937" y="3883538"/>
            <a:ext cx="1602838" cy="7420"/>
          </a:xfrm>
          <a:prstGeom prst="line">
            <a:avLst/>
          </a:prstGeom>
          <a:noFill/>
          <a:ln w="76200">
            <a:solidFill>
              <a:srgbClr val="B4B4B4"/>
            </a:solidFill>
            <a:round/>
            <a:headEnd/>
            <a:tailEnd/>
          </a:ln>
          <a:extLst>
            <a:ext uri="{909E8E84-426E-40DD-AFC4-6F175D3DCCD1}">
              <a14:hiddenFill xmlns:a14="http://schemas.microsoft.com/office/drawing/2010/main">
                <a:noFill/>
              </a14:hiddenFill>
            </a:ext>
          </a:extLst>
        </p:spPr>
        <p:txBody>
          <a:bodyPr wrap="none"/>
          <a:lstStyle/>
          <a:p>
            <a:endParaRPr lang="en-US" sz="2805"/>
          </a:p>
        </p:txBody>
      </p:sp>
      <p:sp>
        <p:nvSpPr>
          <p:cNvPr id="103441" name="Line 17">
            <a:extLst>
              <a:ext uri="{FF2B5EF4-FFF2-40B4-BE49-F238E27FC236}">
                <a16:creationId xmlns:a16="http://schemas.microsoft.com/office/drawing/2014/main" id="{B397FC64-66A4-F144-7A2C-963A5A7EDBFA}"/>
              </a:ext>
            </a:extLst>
          </p:cNvPr>
          <p:cNvSpPr>
            <a:spLocks noChangeShapeType="1"/>
          </p:cNvSpPr>
          <p:nvPr/>
        </p:nvSpPr>
        <p:spPr bwMode="auto">
          <a:xfrm flipH="1">
            <a:off x="5555753" y="3883538"/>
            <a:ext cx="1583757" cy="7420"/>
          </a:xfrm>
          <a:prstGeom prst="line">
            <a:avLst/>
          </a:prstGeom>
          <a:noFill/>
          <a:ln w="76200">
            <a:solidFill>
              <a:srgbClr val="B4B4B4"/>
            </a:solidFill>
            <a:round/>
            <a:headEnd/>
            <a:tailEnd/>
          </a:ln>
          <a:extLst>
            <a:ext uri="{909E8E84-426E-40DD-AFC4-6F175D3DCCD1}">
              <a14:hiddenFill xmlns:a14="http://schemas.microsoft.com/office/drawing/2010/main">
                <a:noFill/>
              </a14:hiddenFill>
            </a:ext>
          </a:extLst>
        </p:spPr>
        <p:txBody>
          <a:bodyPr wrap="none"/>
          <a:lstStyle/>
          <a:p>
            <a:endParaRPr lang="en-US" sz="2805"/>
          </a:p>
        </p:txBody>
      </p:sp>
      <p:sp>
        <p:nvSpPr>
          <p:cNvPr id="103442" name="Text Box 18">
            <a:extLst>
              <a:ext uri="{FF2B5EF4-FFF2-40B4-BE49-F238E27FC236}">
                <a16:creationId xmlns:a16="http://schemas.microsoft.com/office/drawing/2014/main" id="{D84A7A04-138A-D0BA-C7B5-989094A0528F}"/>
              </a:ext>
            </a:extLst>
          </p:cNvPr>
          <p:cNvSpPr txBox="1">
            <a:spLocks noChangeArrowheads="1"/>
          </p:cNvSpPr>
          <p:nvPr/>
        </p:nvSpPr>
        <p:spPr bwMode="auto">
          <a:xfrm>
            <a:off x="4131007" y="3758872"/>
            <a:ext cx="1526513" cy="2980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lIns="0" tIns="0" rIns="0" bIns="0" anchor="ctr">
            <a:spAutoFit/>
          </a:bodyPr>
          <a:lstStyle>
            <a:lvl1pPr defTabSz="912813">
              <a:defRPr b="1">
                <a:solidFill>
                  <a:schemeClr val="tx1"/>
                </a:solidFill>
                <a:latin typeface="Times New Roman" panose="02020603050405020304" pitchFamily="18" charset="0"/>
              </a:defRPr>
            </a:lvl1pPr>
            <a:lvl2pPr marL="742950" indent="-285750" defTabSz="912813">
              <a:defRPr b="1">
                <a:solidFill>
                  <a:schemeClr val="tx1"/>
                </a:solidFill>
                <a:latin typeface="Times New Roman" panose="02020603050405020304" pitchFamily="18" charset="0"/>
              </a:defRPr>
            </a:lvl2pPr>
            <a:lvl3pPr marL="1143000" indent="-228600" defTabSz="912813">
              <a:defRPr b="1">
                <a:solidFill>
                  <a:schemeClr val="tx1"/>
                </a:solidFill>
                <a:latin typeface="Times New Roman" panose="02020603050405020304" pitchFamily="18" charset="0"/>
              </a:defRPr>
            </a:lvl3pPr>
            <a:lvl4pPr marL="1600200" indent="-228600" defTabSz="912813">
              <a:defRPr b="1">
                <a:solidFill>
                  <a:schemeClr val="tx1"/>
                </a:solidFill>
                <a:latin typeface="Times New Roman" panose="02020603050405020304" pitchFamily="18" charset="0"/>
              </a:defRPr>
            </a:lvl4pPr>
            <a:lvl5pPr marL="2057400" indent="-228600" defTabSz="912813">
              <a:defRPr b="1">
                <a:solidFill>
                  <a:schemeClr val="tx1"/>
                </a:solidFill>
                <a:latin typeface="Times New Roman" panose="02020603050405020304" pitchFamily="18" charset="0"/>
              </a:defRPr>
            </a:lvl5pPr>
            <a:lvl6pPr marL="2514600" indent="-228600" defTabSz="912813" eaLnBrk="0" fontAlgn="base" hangingPunct="0">
              <a:spcBef>
                <a:spcPct val="0"/>
              </a:spcBef>
              <a:spcAft>
                <a:spcPct val="0"/>
              </a:spcAft>
              <a:defRPr b="1">
                <a:solidFill>
                  <a:schemeClr val="tx1"/>
                </a:solidFill>
                <a:latin typeface="Times New Roman" panose="02020603050405020304" pitchFamily="18" charset="0"/>
              </a:defRPr>
            </a:lvl6pPr>
            <a:lvl7pPr marL="2971800" indent="-228600" defTabSz="912813" eaLnBrk="0" fontAlgn="base" hangingPunct="0">
              <a:spcBef>
                <a:spcPct val="0"/>
              </a:spcBef>
              <a:spcAft>
                <a:spcPct val="0"/>
              </a:spcAft>
              <a:defRPr b="1">
                <a:solidFill>
                  <a:schemeClr val="tx1"/>
                </a:solidFill>
                <a:latin typeface="Times New Roman" panose="02020603050405020304" pitchFamily="18" charset="0"/>
              </a:defRPr>
            </a:lvl7pPr>
            <a:lvl8pPr marL="3429000" indent="-228600" defTabSz="912813" eaLnBrk="0" fontAlgn="base" hangingPunct="0">
              <a:spcBef>
                <a:spcPct val="0"/>
              </a:spcBef>
              <a:spcAft>
                <a:spcPct val="0"/>
              </a:spcAft>
              <a:defRPr b="1">
                <a:solidFill>
                  <a:schemeClr val="tx1"/>
                </a:solidFill>
                <a:latin typeface="Times New Roman" panose="02020603050405020304" pitchFamily="18" charset="0"/>
              </a:defRPr>
            </a:lvl8pPr>
            <a:lvl9pPr marL="3886200" indent="-228600" defTabSz="912813" eaLnBrk="0" fontAlgn="base" hangingPunct="0">
              <a:spcBef>
                <a:spcPct val="0"/>
              </a:spcBef>
              <a:spcAft>
                <a:spcPct val="0"/>
              </a:spcAft>
              <a:defRPr b="1">
                <a:solidFill>
                  <a:schemeClr val="tx1"/>
                </a:solidFill>
                <a:latin typeface="Times New Roman" panose="02020603050405020304" pitchFamily="18" charset="0"/>
              </a:defRPr>
            </a:lvl9pPr>
          </a:lstStyle>
          <a:p>
            <a:pPr algn="ctr">
              <a:spcAft>
                <a:spcPct val="15000"/>
              </a:spcAft>
            </a:pPr>
            <a:r>
              <a:rPr lang="en-US" altLang="en-US" sz="1937">
                <a:latin typeface="Helvetica" panose="020B0604020202020204" pitchFamily="34" charset="0"/>
              </a:rPr>
              <a:t>Feedback</a:t>
            </a:r>
          </a:p>
        </p:txBody>
      </p:sp>
      <p:sp>
        <p:nvSpPr>
          <p:cNvPr id="103443" name="Line 19">
            <a:extLst>
              <a:ext uri="{FF2B5EF4-FFF2-40B4-BE49-F238E27FC236}">
                <a16:creationId xmlns:a16="http://schemas.microsoft.com/office/drawing/2014/main" id="{008F3A63-4D7E-BCED-49E6-C7857213B698}"/>
              </a:ext>
            </a:extLst>
          </p:cNvPr>
          <p:cNvSpPr>
            <a:spLocks noChangeShapeType="1"/>
          </p:cNvSpPr>
          <p:nvPr/>
        </p:nvSpPr>
        <p:spPr bwMode="auto">
          <a:xfrm flipV="1">
            <a:off x="2616156" y="3400142"/>
            <a:ext cx="0" cy="468555"/>
          </a:xfrm>
          <a:prstGeom prst="line">
            <a:avLst/>
          </a:prstGeom>
          <a:noFill/>
          <a:ln w="76200">
            <a:solidFill>
              <a:srgbClr val="B4B4B4"/>
            </a:solidFill>
            <a:round/>
            <a:headEnd/>
            <a:tailEnd type="triangle" w="med" len="med"/>
          </a:ln>
          <a:extLst>
            <a:ext uri="{909E8E84-426E-40DD-AFC4-6F175D3DCCD1}">
              <a14:hiddenFill xmlns:a14="http://schemas.microsoft.com/office/drawing/2010/main">
                <a:noFill/>
              </a14:hiddenFill>
            </a:ext>
          </a:extLst>
        </p:spPr>
        <p:txBody>
          <a:bodyPr wrap="none"/>
          <a:lstStyle/>
          <a:p>
            <a:endParaRPr lang="en-US" sz="2805"/>
          </a:p>
        </p:txBody>
      </p:sp>
      <p:sp>
        <p:nvSpPr>
          <p:cNvPr id="103444" name="Line 21">
            <a:extLst>
              <a:ext uri="{FF2B5EF4-FFF2-40B4-BE49-F238E27FC236}">
                <a16:creationId xmlns:a16="http://schemas.microsoft.com/office/drawing/2014/main" id="{6B45A7C9-B9FB-71C9-483E-346DE64945E2}"/>
              </a:ext>
            </a:extLst>
          </p:cNvPr>
          <p:cNvSpPr>
            <a:spLocks noChangeShapeType="1"/>
          </p:cNvSpPr>
          <p:nvPr/>
        </p:nvSpPr>
        <p:spPr bwMode="auto">
          <a:xfrm flipV="1">
            <a:off x="3157856" y="1659494"/>
            <a:ext cx="0" cy="612725"/>
          </a:xfrm>
          <a:prstGeom prst="line">
            <a:avLst/>
          </a:prstGeom>
          <a:noFill/>
          <a:ln w="76200">
            <a:solidFill>
              <a:srgbClr val="B4B4B4"/>
            </a:solidFill>
            <a:round/>
            <a:headEnd/>
            <a:tailEnd/>
          </a:ln>
          <a:extLst>
            <a:ext uri="{909E8E84-426E-40DD-AFC4-6F175D3DCCD1}">
              <a14:hiddenFill xmlns:a14="http://schemas.microsoft.com/office/drawing/2010/main">
                <a:noFill/>
              </a14:hiddenFill>
            </a:ext>
          </a:extLst>
        </p:spPr>
        <p:txBody>
          <a:bodyPr wrap="none"/>
          <a:lstStyle/>
          <a:p>
            <a:endParaRPr lang="en-US" sz="2805"/>
          </a:p>
        </p:txBody>
      </p:sp>
      <p:sp>
        <p:nvSpPr>
          <p:cNvPr id="103445" name="Text Box 22">
            <a:extLst>
              <a:ext uri="{FF2B5EF4-FFF2-40B4-BE49-F238E27FC236}">
                <a16:creationId xmlns:a16="http://schemas.microsoft.com/office/drawing/2014/main" id="{D35D6922-70DB-BE60-CA3B-CA7F304A314C}"/>
              </a:ext>
            </a:extLst>
          </p:cNvPr>
          <p:cNvSpPr txBox="1">
            <a:spLocks noChangeArrowheads="1"/>
          </p:cNvSpPr>
          <p:nvPr/>
        </p:nvSpPr>
        <p:spPr bwMode="auto">
          <a:xfrm>
            <a:off x="3907332" y="1564087"/>
            <a:ext cx="3266101" cy="3493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lIns="0" tIns="0" rIns="0" bIns="0">
            <a:spAutoFit/>
          </a:bodyPr>
          <a:lstStyle>
            <a:lvl1pPr defTabSz="912813">
              <a:defRPr b="1">
                <a:solidFill>
                  <a:schemeClr val="tx1"/>
                </a:solidFill>
                <a:latin typeface="Times New Roman" panose="02020603050405020304" pitchFamily="18" charset="0"/>
              </a:defRPr>
            </a:lvl1pPr>
            <a:lvl2pPr marL="742950" indent="-285750" defTabSz="912813">
              <a:defRPr b="1">
                <a:solidFill>
                  <a:schemeClr val="tx1"/>
                </a:solidFill>
                <a:latin typeface="Times New Roman" panose="02020603050405020304" pitchFamily="18" charset="0"/>
              </a:defRPr>
            </a:lvl2pPr>
            <a:lvl3pPr marL="1143000" indent="-228600" defTabSz="912813">
              <a:defRPr b="1">
                <a:solidFill>
                  <a:schemeClr val="tx1"/>
                </a:solidFill>
                <a:latin typeface="Times New Roman" panose="02020603050405020304" pitchFamily="18" charset="0"/>
              </a:defRPr>
            </a:lvl3pPr>
            <a:lvl4pPr marL="1600200" indent="-228600" defTabSz="912813">
              <a:defRPr b="1">
                <a:solidFill>
                  <a:schemeClr val="tx1"/>
                </a:solidFill>
                <a:latin typeface="Times New Roman" panose="02020603050405020304" pitchFamily="18" charset="0"/>
              </a:defRPr>
            </a:lvl4pPr>
            <a:lvl5pPr marL="2057400" indent="-228600" defTabSz="912813">
              <a:defRPr b="1">
                <a:solidFill>
                  <a:schemeClr val="tx1"/>
                </a:solidFill>
                <a:latin typeface="Times New Roman" panose="02020603050405020304" pitchFamily="18" charset="0"/>
              </a:defRPr>
            </a:lvl5pPr>
            <a:lvl6pPr marL="2514600" indent="-228600" defTabSz="912813" eaLnBrk="0" fontAlgn="base" hangingPunct="0">
              <a:spcBef>
                <a:spcPct val="0"/>
              </a:spcBef>
              <a:spcAft>
                <a:spcPct val="0"/>
              </a:spcAft>
              <a:defRPr b="1">
                <a:solidFill>
                  <a:schemeClr val="tx1"/>
                </a:solidFill>
                <a:latin typeface="Times New Roman" panose="02020603050405020304" pitchFamily="18" charset="0"/>
              </a:defRPr>
            </a:lvl6pPr>
            <a:lvl7pPr marL="2971800" indent="-228600" defTabSz="912813" eaLnBrk="0" fontAlgn="base" hangingPunct="0">
              <a:spcBef>
                <a:spcPct val="0"/>
              </a:spcBef>
              <a:spcAft>
                <a:spcPct val="0"/>
              </a:spcAft>
              <a:defRPr b="1">
                <a:solidFill>
                  <a:schemeClr val="tx1"/>
                </a:solidFill>
                <a:latin typeface="Times New Roman" panose="02020603050405020304" pitchFamily="18" charset="0"/>
              </a:defRPr>
            </a:lvl7pPr>
            <a:lvl8pPr marL="3429000" indent="-228600" defTabSz="912813" eaLnBrk="0" fontAlgn="base" hangingPunct="0">
              <a:spcBef>
                <a:spcPct val="0"/>
              </a:spcBef>
              <a:spcAft>
                <a:spcPct val="0"/>
              </a:spcAft>
              <a:defRPr b="1">
                <a:solidFill>
                  <a:schemeClr val="tx1"/>
                </a:solidFill>
                <a:latin typeface="Times New Roman" panose="02020603050405020304" pitchFamily="18" charset="0"/>
              </a:defRPr>
            </a:lvl8pPr>
            <a:lvl9pPr marL="3886200" indent="-228600" defTabSz="912813" eaLnBrk="0" fontAlgn="base" hangingPunct="0">
              <a:spcBef>
                <a:spcPct val="0"/>
              </a:spcBef>
              <a:spcAft>
                <a:spcPct val="0"/>
              </a:spcAft>
              <a:defRPr b="1">
                <a:solidFill>
                  <a:schemeClr val="tx1"/>
                </a:solidFill>
                <a:latin typeface="Times New Roman" panose="02020603050405020304" pitchFamily="18" charset="0"/>
              </a:defRPr>
            </a:lvl9pPr>
          </a:lstStyle>
          <a:p>
            <a:pPr>
              <a:spcAft>
                <a:spcPct val="15000"/>
              </a:spcAft>
            </a:pPr>
            <a:r>
              <a:rPr lang="en-US" altLang="en-US" sz="1135" dirty="0">
                <a:solidFill>
                  <a:srgbClr val="4A7245"/>
                </a:solidFill>
                <a:latin typeface="Helvetica" panose="020B0604020202020204" pitchFamily="34" charset="0"/>
              </a:rPr>
              <a:t>For each belief we subconsciously create rules that govern our behavior.</a:t>
            </a:r>
          </a:p>
        </p:txBody>
      </p:sp>
      <p:sp>
        <p:nvSpPr>
          <p:cNvPr id="103446" name="Line 23">
            <a:extLst>
              <a:ext uri="{FF2B5EF4-FFF2-40B4-BE49-F238E27FC236}">
                <a16:creationId xmlns:a16="http://schemas.microsoft.com/office/drawing/2014/main" id="{809BE5A3-D74C-04AB-DAA4-35EE5E68C93B}"/>
              </a:ext>
            </a:extLst>
          </p:cNvPr>
          <p:cNvSpPr>
            <a:spLocks noChangeShapeType="1"/>
          </p:cNvSpPr>
          <p:nvPr/>
        </p:nvSpPr>
        <p:spPr bwMode="auto">
          <a:xfrm flipV="1">
            <a:off x="4577301" y="1906491"/>
            <a:ext cx="0" cy="373148"/>
          </a:xfrm>
          <a:prstGeom prst="line">
            <a:avLst/>
          </a:prstGeom>
          <a:noFill/>
          <a:ln w="76200">
            <a:solidFill>
              <a:srgbClr val="B4B4B4"/>
            </a:solidFill>
            <a:round/>
            <a:headEnd/>
            <a:tailEnd/>
          </a:ln>
          <a:extLst>
            <a:ext uri="{909E8E84-426E-40DD-AFC4-6F175D3DCCD1}">
              <a14:hiddenFill xmlns:a14="http://schemas.microsoft.com/office/drawing/2010/main">
                <a:noFill/>
              </a14:hiddenFill>
            </a:ext>
          </a:extLst>
        </p:spPr>
        <p:txBody>
          <a:bodyPr wrap="none"/>
          <a:lstStyle/>
          <a:p>
            <a:endParaRPr lang="en-US" sz="2805"/>
          </a:p>
        </p:txBody>
      </p:sp>
      <p:sp>
        <p:nvSpPr>
          <p:cNvPr id="103447" name="Text Box 24">
            <a:extLst>
              <a:ext uri="{FF2B5EF4-FFF2-40B4-BE49-F238E27FC236}">
                <a16:creationId xmlns:a16="http://schemas.microsoft.com/office/drawing/2014/main" id="{267FB281-0361-D582-87DA-C1DADF1696A9}"/>
              </a:ext>
            </a:extLst>
          </p:cNvPr>
          <p:cNvSpPr txBox="1">
            <a:spLocks noChangeArrowheads="1"/>
          </p:cNvSpPr>
          <p:nvPr/>
        </p:nvSpPr>
        <p:spPr bwMode="auto">
          <a:xfrm>
            <a:off x="4410868" y="3433005"/>
            <a:ext cx="2581291" cy="174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lIns="0" tIns="0" rIns="0" bIns="0">
            <a:spAutoFit/>
          </a:bodyPr>
          <a:lstStyle>
            <a:lvl1pPr defTabSz="912813">
              <a:defRPr b="1">
                <a:solidFill>
                  <a:schemeClr val="tx1"/>
                </a:solidFill>
                <a:latin typeface="Times New Roman" panose="02020603050405020304" pitchFamily="18" charset="0"/>
              </a:defRPr>
            </a:lvl1pPr>
            <a:lvl2pPr marL="742950" indent="-285750" defTabSz="912813">
              <a:defRPr b="1">
                <a:solidFill>
                  <a:schemeClr val="tx1"/>
                </a:solidFill>
                <a:latin typeface="Times New Roman" panose="02020603050405020304" pitchFamily="18" charset="0"/>
              </a:defRPr>
            </a:lvl2pPr>
            <a:lvl3pPr marL="1143000" indent="-228600" defTabSz="912813">
              <a:defRPr b="1">
                <a:solidFill>
                  <a:schemeClr val="tx1"/>
                </a:solidFill>
                <a:latin typeface="Times New Roman" panose="02020603050405020304" pitchFamily="18" charset="0"/>
              </a:defRPr>
            </a:lvl3pPr>
            <a:lvl4pPr marL="1600200" indent="-228600" defTabSz="912813">
              <a:defRPr b="1">
                <a:solidFill>
                  <a:schemeClr val="tx1"/>
                </a:solidFill>
                <a:latin typeface="Times New Roman" panose="02020603050405020304" pitchFamily="18" charset="0"/>
              </a:defRPr>
            </a:lvl4pPr>
            <a:lvl5pPr marL="2057400" indent="-228600" defTabSz="912813">
              <a:defRPr b="1">
                <a:solidFill>
                  <a:schemeClr val="tx1"/>
                </a:solidFill>
                <a:latin typeface="Times New Roman" panose="02020603050405020304" pitchFamily="18" charset="0"/>
              </a:defRPr>
            </a:lvl5pPr>
            <a:lvl6pPr marL="2514600" indent="-228600" defTabSz="912813" eaLnBrk="0" fontAlgn="base" hangingPunct="0">
              <a:spcBef>
                <a:spcPct val="0"/>
              </a:spcBef>
              <a:spcAft>
                <a:spcPct val="0"/>
              </a:spcAft>
              <a:defRPr b="1">
                <a:solidFill>
                  <a:schemeClr val="tx1"/>
                </a:solidFill>
                <a:latin typeface="Times New Roman" panose="02020603050405020304" pitchFamily="18" charset="0"/>
              </a:defRPr>
            </a:lvl6pPr>
            <a:lvl7pPr marL="2971800" indent="-228600" defTabSz="912813" eaLnBrk="0" fontAlgn="base" hangingPunct="0">
              <a:spcBef>
                <a:spcPct val="0"/>
              </a:spcBef>
              <a:spcAft>
                <a:spcPct val="0"/>
              </a:spcAft>
              <a:defRPr b="1">
                <a:solidFill>
                  <a:schemeClr val="tx1"/>
                </a:solidFill>
                <a:latin typeface="Times New Roman" panose="02020603050405020304" pitchFamily="18" charset="0"/>
              </a:defRPr>
            </a:lvl7pPr>
            <a:lvl8pPr marL="3429000" indent="-228600" defTabSz="912813" eaLnBrk="0" fontAlgn="base" hangingPunct="0">
              <a:spcBef>
                <a:spcPct val="0"/>
              </a:spcBef>
              <a:spcAft>
                <a:spcPct val="0"/>
              </a:spcAft>
              <a:defRPr b="1">
                <a:solidFill>
                  <a:schemeClr val="tx1"/>
                </a:solidFill>
                <a:latin typeface="Times New Roman" panose="02020603050405020304" pitchFamily="18" charset="0"/>
              </a:defRPr>
            </a:lvl8pPr>
            <a:lvl9pPr marL="3886200" indent="-228600" defTabSz="912813" eaLnBrk="0" fontAlgn="base" hangingPunct="0">
              <a:spcBef>
                <a:spcPct val="0"/>
              </a:spcBef>
              <a:spcAft>
                <a:spcPct val="0"/>
              </a:spcAft>
              <a:defRPr b="1">
                <a:solidFill>
                  <a:schemeClr val="tx1"/>
                </a:solidFill>
                <a:latin typeface="Times New Roman" panose="02020603050405020304" pitchFamily="18" charset="0"/>
              </a:defRPr>
            </a:lvl9pPr>
          </a:lstStyle>
          <a:p>
            <a:pPr>
              <a:spcAft>
                <a:spcPct val="15000"/>
              </a:spcAft>
            </a:pPr>
            <a:r>
              <a:rPr lang="en-US" altLang="en-US" sz="1135" dirty="0">
                <a:solidFill>
                  <a:srgbClr val="4A7245"/>
                </a:solidFill>
                <a:latin typeface="Helvetica" panose="020B0604020202020204" pitchFamily="34" charset="0"/>
              </a:rPr>
              <a:t>Something physically happens.</a:t>
            </a:r>
          </a:p>
        </p:txBody>
      </p:sp>
      <p:sp>
        <p:nvSpPr>
          <p:cNvPr id="103448" name="Line 25">
            <a:extLst>
              <a:ext uri="{FF2B5EF4-FFF2-40B4-BE49-F238E27FC236}">
                <a16:creationId xmlns:a16="http://schemas.microsoft.com/office/drawing/2014/main" id="{71679254-EC2F-A632-10A9-97CBE8288E78}"/>
              </a:ext>
            </a:extLst>
          </p:cNvPr>
          <p:cNvSpPr>
            <a:spLocks noChangeShapeType="1"/>
          </p:cNvSpPr>
          <p:nvPr/>
        </p:nvSpPr>
        <p:spPr bwMode="auto">
          <a:xfrm flipV="1">
            <a:off x="5625718" y="3105441"/>
            <a:ext cx="0" cy="336044"/>
          </a:xfrm>
          <a:prstGeom prst="line">
            <a:avLst/>
          </a:prstGeom>
          <a:noFill/>
          <a:ln w="76200">
            <a:solidFill>
              <a:srgbClr val="B4B4B4"/>
            </a:solidFill>
            <a:round/>
            <a:headEnd/>
            <a:tailEnd/>
          </a:ln>
          <a:extLst>
            <a:ext uri="{909E8E84-426E-40DD-AFC4-6F175D3DCCD1}">
              <a14:hiddenFill xmlns:a14="http://schemas.microsoft.com/office/drawing/2010/main">
                <a:noFill/>
              </a14:hiddenFill>
            </a:ext>
          </a:extLst>
        </p:spPr>
        <p:txBody>
          <a:bodyPr wrap="none"/>
          <a:lstStyle/>
          <a:p>
            <a:endParaRPr lang="en-US" sz="2805"/>
          </a:p>
        </p:txBody>
      </p:sp>
    </p:spTree>
  </p:cSld>
  <p:clrMapOvr>
    <a:masterClrMapping/>
  </p:clrMapOvr>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2">
            <a:extLst>
              <a:ext uri="{FF2B5EF4-FFF2-40B4-BE49-F238E27FC236}">
                <a16:creationId xmlns:a16="http://schemas.microsoft.com/office/drawing/2014/main" id="{6799655D-3461-5C44-A61E-B288D367AB26}"/>
              </a:ext>
            </a:extLst>
          </p:cNvPr>
          <p:cNvSpPr>
            <a:spLocks noGrp="1" noChangeArrowheads="1"/>
          </p:cNvSpPr>
          <p:nvPr>
            <p:ph type="title"/>
          </p:nvPr>
        </p:nvSpPr>
        <p:spPr>
          <a:xfrm>
            <a:off x="914401" y="234553"/>
            <a:ext cx="7827963" cy="736997"/>
          </a:xfrm>
        </p:spPr>
        <p:txBody>
          <a:bodyPr/>
          <a:lstStyle/>
          <a:p>
            <a:r>
              <a:rPr lang="en-US" altLang="en-US" b="1" dirty="0"/>
              <a:t>The Road of Life</a:t>
            </a:r>
          </a:p>
        </p:txBody>
      </p:sp>
      <p:sp>
        <p:nvSpPr>
          <p:cNvPr id="72707" name="Rectangle 3">
            <a:extLst>
              <a:ext uri="{FF2B5EF4-FFF2-40B4-BE49-F238E27FC236}">
                <a16:creationId xmlns:a16="http://schemas.microsoft.com/office/drawing/2014/main" id="{18964D25-2253-171F-0BD9-C70B859F072D}"/>
              </a:ext>
            </a:extLst>
          </p:cNvPr>
          <p:cNvSpPr>
            <a:spLocks noChangeArrowheads="1"/>
          </p:cNvSpPr>
          <p:nvPr/>
        </p:nvSpPr>
        <p:spPr bwMode="auto">
          <a:xfrm>
            <a:off x="2299192" y="4650564"/>
            <a:ext cx="4783073" cy="2194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marL="252413" indent="-252413" defTabSz="1011238">
              <a:defRPr b="1">
                <a:solidFill>
                  <a:schemeClr val="tx1"/>
                </a:solidFill>
                <a:latin typeface="Times New Roman" panose="02020603050405020304" pitchFamily="18" charset="0"/>
              </a:defRPr>
            </a:lvl1pPr>
            <a:lvl2pPr marL="742950" indent="-285750" defTabSz="1011238">
              <a:defRPr b="1">
                <a:solidFill>
                  <a:schemeClr val="tx1"/>
                </a:solidFill>
                <a:latin typeface="Times New Roman" panose="02020603050405020304" pitchFamily="18" charset="0"/>
              </a:defRPr>
            </a:lvl2pPr>
            <a:lvl3pPr marL="1143000" indent="-228600" defTabSz="1011238">
              <a:defRPr b="1">
                <a:solidFill>
                  <a:schemeClr val="tx1"/>
                </a:solidFill>
                <a:latin typeface="Times New Roman" panose="02020603050405020304" pitchFamily="18" charset="0"/>
              </a:defRPr>
            </a:lvl3pPr>
            <a:lvl4pPr marL="1600200" indent="-228600" defTabSz="1011238">
              <a:defRPr b="1">
                <a:solidFill>
                  <a:schemeClr val="tx1"/>
                </a:solidFill>
                <a:latin typeface="Times New Roman" panose="02020603050405020304" pitchFamily="18" charset="0"/>
              </a:defRPr>
            </a:lvl4pPr>
            <a:lvl5pPr marL="2057400" indent="-228600" defTabSz="1011238">
              <a:defRPr b="1">
                <a:solidFill>
                  <a:schemeClr val="tx1"/>
                </a:solidFill>
                <a:latin typeface="Times New Roman" panose="02020603050405020304" pitchFamily="18" charset="0"/>
              </a:defRPr>
            </a:lvl5pPr>
            <a:lvl6pPr marL="2514600" indent="-228600" defTabSz="1011238" eaLnBrk="0" fontAlgn="base" hangingPunct="0">
              <a:spcBef>
                <a:spcPct val="0"/>
              </a:spcBef>
              <a:spcAft>
                <a:spcPct val="0"/>
              </a:spcAft>
              <a:defRPr b="1">
                <a:solidFill>
                  <a:schemeClr val="tx1"/>
                </a:solidFill>
                <a:latin typeface="Times New Roman" panose="02020603050405020304" pitchFamily="18" charset="0"/>
              </a:defRPr>
            </a:lvl6pPr>
            <a:lvl7pPr marL="2971800" indent="-228600" defTabSz="1011238" eaLnBrk="0" fontAlgn="base" hangingPunct="0">
              <a:spcBef>
                <a:spcPct val="0"/>
              </a:spcBef>
              <a:spcAft>
                <a:spcPct val="0"/>
              </a:spcAft>
              <a:defRPr b="1">
                <a:solidFill>
                  <a:schemeClr val="tx1"/>
                </a:solidFill>
                <a:latin typeface="Times New Roman" panose="02020603050405020304" pitchFamily="18" charset="0"/>
              </a:defRPr>
            </a:lvl7pPr>
            <a:lvl8pPr marL="3429000" indent="-228600" defTabSz="1011238" eaLnBrk="0" fontAlgn="base" hangingPunct="0">
              <a:spcBef>
                <a:spcPct val="0"/>
              </a:spcBef>
              <a:spcAft>
                <a:spcPct val="0"/>
              </a:spcAft>
              <a:defRPr b="1">
                <a:solidFill>
                  <a:schemeClr val="tx1"/>
                </a:solidFill>
                <a:latin typeface="Times New Roman" panose="02020603050405020304" pitchFamily="18" charset="0"/>
              </a:defRPr>
            </a:lvl8pPr>
            <a:lvl9pPr marL="3886200" indent="-228600" defTabSz="1011238" eaLnBrk="0" fontAlgn="base" hangingPunct="0">
              <a:spcBef>
                <a:spcPct val="0"/>
              </a:spcBef>
              <a:spcAft>
                <a:spcPct val="0"/>
              </a:spcAft>
              <a:defRPr b="1">
                <a:solidFill>
                  <a:schemeClr val="tx1"/>
                </a:solidFill>
                <a:latin typeface="Times New Roman" panose="02020603050405020304" pitchFamily="18" charset="0"/>
              </a:defRPr>
            </a:lvl9pPr>
          </a:lstStyle>
          <a:p>
            <a:pPr algn="ctr">
              <a:lnSpc>
                <a:spcPct val="90000"/>
              </a:lnSpc>
              <a:spcBef>
                <a:spcPct val="50000"/>
              </a:spcBef>
              <a:buClr>
                <a:schemeClr val="folHlink"/>
              </a:buClr>
              <a:buFont typeface="Times" panose="02020603050405020304" pitchFamily="18" charset="0"/>
              <a:buNone/>
            </a:pPr>
            <a:r>
              <a:rPr lang="en-US" altLang="en-US" sz="1603">
                <a:latin typeface="Helvetica" panose="020B0604020202020204" pitchFamily="34" charset="0"/>
              </a:rPr>
              <a:t>The Wide Road                        to Destruction</a:t>
            </a:r>
          </a:p>
          <a:p>
            <a:pPr algn="ctr">
              <a:lnSpc>
                <a:spcPct val="90000"/>
              </a:lnSpc>
              <a:spcBef>
                <a:spcPct val="50000"/>
              </a:spcBef>
              <a:buClr>
                <a:schemeClr val="folHlink"/>
              </a:buClr>
              <a:buFont typeface="Times" panose="02020603050405020304" pitchFamily="18" charset="0"/>
              <a:buChar char="•"/>
            </a:pPr>
            <a:endParaRPr lang="en-US" altLang="en-US" sz="1603">
              <a:latin typeface="Helvetica" panose="020B0604020202020204" pitchFamily="34" charset="0"/>
            </a:endParaRPr>
          </a:p>
        </p:txBody>
      </p:sp>
      <p:grpSp>
        <p:nvGrpSpPr>
          <p:cNvPr id="72708" name="Group 6">
            <a:extLst>
              <a:ext uri="{FF2B5EF4-FFF2-40B4-BE49-F238E27FC236}">
                <a16:creationId xmlns:a16="http://schemas.microsoft.com/office/drawing/2014/main" id="{01A02CBF-40BF-8074-689C-89708A1BD965}"/>
              </a:ext>
            </a:extLst>
          </p:cNvPr>
          <p:cNvGrpSpPr>
            <a:grpSpLocks/>
          </p:cNvGrpSpPr>
          <p:nvPr/>
        </p:nvGrpSpPr>
        <p:grpSpPr bwMode="auto">
          <a:xfrm>
            <a:off x="2146541" y="1015649"/>
            <a:ext cx="5088376" cy="4070701"/>
            <a:chOff x="1371600" y="1143000"/>
            <a:chExt cx="7620000" cy="6096000"/>
          </a:xfrm>
        </p:grpSpPr>
        <p:pic>
          <p:nvPicPr>
            <p:cNvPr id="72710" name="Picture 8" descr="6 - renewal and road - COLOR">
              <a:extLst>
                <a:ext uri="{FF2B5EF4-FFF2-40B4-BE49-F238E27FC236}">
                  <a16:creationId xmlns:a16="http://schemas.microsoft.com/office/drawing/2014/main" id="{1F1F0B90-8AED-7A34-BEAC-B4DD505445B8}"/>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l="2446"/>
            <a:stretch>
              <a:fillRect/>
            </a:stretch>
          </p:blipFill>
          <p:spPr bwMode="auto">
            <a:xfrm>
              <a:off x="1371600" y="1295400"/>
              <a:ext cx="7620000" cy="594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2711" name="Rectangle 4">
              <a:extLst>
                <a:ext uri="{FF2B5EF4-FFF2-40B4-BE49-F238E27FC236}">
                  <a16:creationId xmlns:a16="http://schemas.microsoft.com/office/drawing/2014/main" id="{66F8E194-A9F0-242D-73DA-9EB16B21F0B0}"/>
                </a:ext>
              </a:extLst>
            </p:cNvPr>
            <p:cNvSpPr>
              <a:spLocks noChangeArrowheads="1"/>
            </p:cNvSpPr>
            <p:nvPr/>
          </p:nvSpPr>
          <p:spPr bwMode="auto">
            <a:xfrm>
              <a:off x="2971800" y="1143000"/>
              <a:ext cx="47244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defTabSz="1011238">
                <a:defRPr b="1">
                  <a:solidFill>
                    <a:schemeClr val="tx1"/>
                  </a:solidFill>
                  <a:latin typeface="Times New Roman" panose="02020603050405020304" pitchFamily="18" charset="0"/>
                </a:defRPr>
              </a:lvl1pPr>
              <a:lvl2pPr marL="742950" indent="-285750" defTabSz="1011238">
                <a:defRPr b="1">
                  <a:solidFill>
                    <a:schemeClr val="tx1"/>
                  </a:solidFill>
                  <a:latin typeface="Times New Roman" panose="02020603050405020304" pitchFamily="18" charset="0"/>
                </a:defRPr>
              </a:lvl2pPr>
              <a:lvl3pPr marL="1143000" indent="-228600" defTabSz="1011238">
                <a:defRPr b="1">
                  <a:solidFill>
                    <a:schemeClr val="tx1"/>
                  </a:solidFill>
                  <a:latin typeface="Times New Roman" panose="02020603050405020304" pitchFamily="18" charset="0"/>
                </a:defRPr>
              </a:lvl3pPr>
              <a:lvl4pPr marL="1600200" indent="-228600" defTabSz="1011238">
                <a:defRPr b="1">
                  <a:solidFill>
                    <a:schemeClr val="tx1"/>
                  </a:solidFill>
                  <a:latin typeface="Times New Roman" panose="02020603050405020304" pitchFamily="18" charset="0"/>
                </a:defRPr>
              </a:lvl4pPr>
              <a:lvl5pPr marL="2057400" indent="-228600" defTabSz="1011238">
                <a:defRPr b="1">
                  <a:solidFill>
                    <a:schemeClr val="tx1"/>
                  </a:solidFill>
                  <a:latin typeface="Times New Roman" panose="02020603050405020304" pitchFamily="18" charset="0"/>
                </a:defRPr>
              </a:lvl5pPr>
              <a:lvl6pPr marL="2514600" indent="-228600" defTabSz="1011238" eaLnBrk="0" fontAlgn="base" hangingPunct="0">
                <a:spcBef>
                  <a:spcPct val="0"/>
                </a:spcBef>
                <a:spcAft>
                  <a:spcPct val="0"/>
                </a:spcAft>
                <a:defRPr b="1">
                  <a:solidFill>
                    <a:schemeClr val="tx1"/>
                  </a:solidFill>
                  <a:latin typeface="Times New Roman" panose="02020603050405020304" pitchFamily="18" charset="0"/>
                </a:defRPr>
              </a:lvl6pPr>
              <a:lvl7pPr marL="2971800" indent="-228600" defTabSz="1011238" eaLnBrk="0" fontAlgn="base" hangingPunct="0">
                <a:spcBef>
                  <a:spcPct val="0"/>
                </a:spcBef>
                <a:spcAft>
                  <a:spcPct val="0"/>
                </a:spcAft>
                <a:defRPr b="1">
                  <a:solidFill>
                    <a:schemeClr val="tx1"/>
                  </a:solidFill>
                  <a:latin typeface="Times New Roman" panose="02020603050405020304" pitchFamily="18" charset="0"/>
                </a:defRPr>
              </a:lvl7pPr>
              <a:lvl8pPr marL="3429000" indent="-228600" defTabSz="1011238" eaLnBrk="0" fontAlgn="base" hangingPunct="0">
                <a:spcBef>
                  <a:spcPct val="0"/>
                </a:spcBef>
                <a:spcAft>
                  <a:spcPct val="0"/>
                </a:spcAft>
                <a:defRPr b="1">
                  <a:solidFill>
                    <a:schemeClr val="tx1"/>
                  </a:solidFill>
                  <a:latin typeface="Times New Roman" panose="02020603050405020304" pitchFamily="18" charset="0"/>
                </a:defRPr>
              </a:lvl8pPr>
              <a:lvl9pPr marL="3886200" indent="-228600" defTabSz="1011238" eaLnBrk="0" fontAlgn="base" hangingPunct="0">
                <a:spcBef>
                  <a:spcPct val="0"/>
                </a:spcBef>
                <a:spcAft>
                  <a:spcPct val="0"/>
                </a:spcAft>
                <a:defRPr b="1">
                  <a:solidFill>
                    <a:schemeClr val="tx1"/>
                  </a:solidFill>
                  <a:latin typeface="Times New Roman" panose="02020603050405020304" pitchFamily="18" charset="0"/>
                </a:defRPr>
              </a:lvl9pPr>
            </a:lstStyle>
            <a:p>
              <a:pPr algn="ctr">
                <a:spcBef>
                  <a:spcPct val="50000"/>
                </a:spcBef>
                <a:buClr>
                  <a:schemeClr val="folHlink"/>
                </a:buClr>
                <a:buFont typeface="Times" panose="02020603050405020304" pitchFamily="18" charset="0"/>
                <a:buNone/>
              </a:pPr>
              <a:r>
                <a:rPr lang="en-US" altLang="en-US" sz="1603">
                  <a:latin typeface="Helvetica" panose="020B0604020202020204" pitchFamily="34" charset="0"/>
                </a:rPr>
                <a:t>To Eternal Life</a:t>
              </a:r>
            </a:p>
          </p:txBody>
        </p:sp>
      </p:grpSp>
    </p:spTree>
  </p:cSld>
  <p:clrMapOvr>
    <a:masterClrMapping/>
  </p:clrMapOvr>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2">
            <a:extLst>
              <a:ext uri="{FF2B5EF4-FFF2-40B4-BE49-F238E27FC236}">
                <a16:creationId xmlns:a16="http://schemas.microsoft.com/office/drawing/2014/main" id="{B80E46EC-5E03-8AFE-FD5B-59F4AB33A1B4}"/>
              </a:ext>
            </a:extLst>
          </p:cNvPr>
          <p:cNvSpPr>
            <a:spLocks noGrp="1" noChangeArrowheads="1"/>
          </p:cNvSpPr>
          <p:nvPr>
            <p:ph type="title"/>
          </p:nvPr>
        </p:nvSpPr>
        <p:spPr>
          <a:xfrm>
            <a:off x="870744" y="131762"/>
            <a:ext cx="7402512" cy="915988"/>
          </a:xfrm>
        </p:spPr>
        <p:txBody>
          <a:bodyPr/>
          <a:lstStyle/>
          <a:p>
            <a:r>
              <a:rPr lang="en-US" altLang="en-US" b="1" dirty="0">
                <a:ea typeface="ＭＳ Ｐゴシック" panose="020B0600070205080204" pitchFamily="34" charset="-128"/>
              </a:rPr>
              <a:t>Cycle of Renewal and Holistic Transformation </a:t>
            </a:r>
          </a:p>
        </p:txBody>
      </p:sp>
      <p:pic>
        <p:nvPicPr>
          <p:cNvPr id="65539" name="Picture 4" descr="cycle of renewal_cmyk">
            <a:extLst>
              <a:ext uri="{FF2B5EF4-FFF2-40B4-BE49-F238E27FC236}">
                <a16:creationId xmlns:a16="http://schemas.microsoft.com/office/drawing/2014/main" id="{5115EC4C-3CA5-0B7B-4697-6B81047EFFC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43000" y="1200150"/>
            <a:ext cx="6683375" cy="3462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a:extLst>
              <a:ext uri="{FF2B5EF4-FFF2-40B4-BE49-F238E27FC236}">
                <a16:creationId xmlns:a16="http://schemas.microsoft.com/office/drawing/2014/main" id="{3C481F3A-9E3B-7DD1-057C-58B810F2AFC5}"/>
              </a:ext>
            </a:extLst>
          </p:cNvPr>
          <p:cNvSpPr>
            <a:spLocks noGrp="1" noChangeArrowheads="1"/>
          </p:cNvSpPr>
          <p:nvPr>
            <p:ph type="title"/>
          </p:nvPr>
        </p:nvSpPr>
        <p:spPr/>
        <p:txBody>
          <a:bodyPr/>
          <a:lstStyle/>
          <a:p>
            <a:r>
              <a:rPr lang="en-US" altLang="en-US" b="1" dirty="0"/>
              <a:t>S.M.A.R.T. Goals</a:t>
            </a:r>
          </a:p>
        </p:txBody>
      </p:sp>
      <p:pic>
        <p:nvPicPr>
          <p:cNvPr id="34819" name="Picture 15" descr="Smart Goals">
            <a:extLst>
              <a:ext uri="{FF2B5EF4-FFF2-40B4-BE49-F238E27FC236}">
                <a16:creationId xmlns:a16="http://schemas.microsoft.com/office/drawing/2014/main" id="{7BE455B4-6446-0A9C-A2A9-8372C49754C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33600" y="1174829"/>
            <a:ext cx="5143500" cy="37664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a:extLst>
              <a:ext uri="{FF2B5EF4-FFF2-40B4-BE49-F238E27FC236}">
                <a16:creationId xmlns:a16="http://schemas.microsoft.com/office/drawing/2014/main" id="{F2C8BB8B-1705-B652-EF84-AC1276F2ADD1}"/>
              </a:ext>
            </a:extLst>
          </p:cNvPr>
          <p:cNvSpPr>
            <a:spLocks noChangeArrowheads="1"/>
          </p:cNvSpPr>
          <p:nvPr/>
        </p:nvSpPr>
        <p:spPr bwMode="auto">
          <a:xfrm>
            <a:off x="457200" y="0"/>
            <a:ext cx="7456167" cy="5143500"/>
          </a:xfrm>
          <a:prstGeom prst="rect">
            <a:avLst/>
          </a:prstGeom>
          <a:solidFill>
            <a:srgbClr val="7B9569"/>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67543" tIns="33771" rIns="67543" bIns="33771" anchor="ctr"/>
          <a:lstStyle>
            <a:lvl1pPr defTabSz="1011238">
              <a:defRPr b="1">
                <a:solidFill>
                  <a:schemeClr val="tx1"/>
                </a:solidFill>
                <a:latin typeface="Times New Roman" panose="02020603050405020304" pitchFamily="18" charset="0"/>
              </a:defRPr>
            </a:lvl1pPr>
            <a:lvl2pPr marL="742950" indent="-285750" defTabSz="1011238">
              <a:defRPr b="1">
                <a:solidFill>
                  <a:schemeClr val="tx1"/>
                </a:solidFill>
                <a:latin typeface="Times New Roman" panose="02020603050405020304" pitchFamily="18" charset="0"/>
              </a:defRPr>
            </a:lvl2pPr>
            <a:lvl3pPr marL="1143000" indent="-228600" defTabSz="1011238">
              <a:defRPr b="1">
                <a:solidFill>
                  <a:schemeClr val="tx1"/>
                </a:solidFill>
                <a:latin typeface="Times New Roman" panose="02020603050405020304" pitchFamily="18" charset="0"/>
              </a:defRPr>
            </a:lvl3pPr>
            <a:lvl4pPr marL="1600200" indent="-228600" defTabSz="1011238">
              <a:defRPr b="1">
                <a:solidFill>
                  <a:schemeClr val="tx1"/>
                </a:solidFill>
                <a:latin typeface="Times New Roman" panose="02020603050405020304" pitchFamily="18" charset="0"/>
              </a:defRPr>
            </a:lvl4pPr>
            <a:lvl5pPr marL="2057400" indent="-228600" defTabSz="1011238">
              <a:defRPr b="1">
                <a:solidFill>
                  <a:schemeClr val="tx1"/>
                </a:solidFill>
                <a:latin typeface="Times New Roman" panose="02020603050405020304" pitchFamily="18" charset="0"/>
              </a:defRPr>
            </a:lvl5pPr>
            <a:lvl6pPr marL="2514600" indent="-228600" defTabSz="1011238" eaLnBrk="0" fontAlgn="base" hangingPunct="0">
              <a:spcBef>
                <a:spcPct val="0"/>
              </a:spcBef>
              <a:spcAft>
                <a:spcPct val="0"/>
              </a:spcAft>
              <a:defRPr b="1">
                <a:solidFill>
                  <a:schemeClr val="tx1"/>
                </a:solidFill>
                <a:latin typeface="Times New Roman" panose="02020603050405020304" pitchFamily="18" charset="0"/>
              </a:defRPr>
            </a:lvl6pPr>
            <a:lvl7pPr marL="2971800" indent="-228600" defTabSz="1011238" eaLnBrk="0" fontAlgn="base" hangingPunct="0">
              <a:spcBef>
                <a:spcPct val="0"/>
              </a:spcBef>
              <a:spcAft>
                <a:spcPct val="0"/>
              </a:spcAft>
              <a:defRPr b="1">
                <a:solidFill>
                  <a:schemeClr val="tx1"/>
                </a:solidFill>
                <a:latin typeface="Times New Roman" panose="02020603050405020304" pitchFamily="18" charset="0"/>
              </a:defRPr>
            </a:lvl7pPr>
            <a:lvl8pPr marL="3429000" indent="-228600" defTabSz="1011238" eaLnBrk="0" fontAlgn="base" hangingPunct="0">
              <a:spcBef>
                <a:spcPct val="0"/>
              </a:spcBef>
              <a:spcAft>
                <a:spcPct val="0"/>
              </a:spcAft>
              <a:defRPr b="1">
                <a:solidFill>
                  <a:schemeClr val="tx1"/>
                </a:solidFill>
                <a:latin typeface="Times New Roman" panose="02020603050405020304" pitchFamily="18" charset="0"/>
              </a:defRPr>
            </a:lvl8pPr>
            <a:lvl9pPr marL="3886200" indent="-228600" defTabSz="1011238" eaLnBrk="0" fontAlgn="base" hangingPunct="0">
              <a:spcBef>
                <a:spcPct val="0"/>
              </a:spcBef>
              <a:spcAft>
                <a:spcPct val="0"/>
              </a:spcAft>
              <a:defRPr b="1">
                <a:solidFill>
                  <a:schemeClr val="tx1"/>
                </a:solidFill>
                <a:latin typeface="Times New Roman" panose="02020603050405020304" pitchFamily="18" charset="0"/>
              </a:defRPr>
            </a:lvl9pPr>
          </a:lstStyle>
          <a:p>
            <a:pPr algn="ctr"/>
            <a:endParaRPr lang="en-US" altLang="en-US" sz="1803">
              <a:latin typeface="Times" panose="02020603050405020304" pitchFamily="18" charset="0"/>
            </a:endParaRPr>
          </a:p>
        </p:txBody>
      </p:sp>
      <p:pic>
        <p:nvPicPr>
          <p:cNvPr id="35843" name="Picture 3">
            <a:extLst>
              <a:ext uri="{FF2B5EF4-FFF2-40B4-BE49-F238E27FC236}">
                <a16:creationId xmlns:a16="http://schemas.microsoft.com/office/drawing/2014/main" id="{6F880E2A-3058-9976-8666-88ABC3830A9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l="4451" t="2348" r="4065" b="1096"/>
          <a:stretch>
            <a:fillRect/>
          </a:stretch>
        </p:blipFill>
        <p:spPr bwMode="auto">
          <a:xfrm>
            <a:off x="4068462" y="-2120"/>
            <a:ext cx="5075537" cy="51456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5844" name="Picture 4">
            <a:extLst>
              <a:ext uri="{FF2B5EF4-FFF2-40B4-BE49-F238E27FC236}">
                <a16:creationId xmlns:a16="http://schemas.microsoft.com/office/drawing/2014/main" id="{411ADBC0-4CAB-1EAB-CA6A-958E1492F5C8}"/>
              </a:ext>
            </a:extLst>
          </p:cNvPr>
          <p:cNvPicPr>
            <a:picLocks noChangeAspect="1" noChangeArrowheads="1"/>
          </p:cNvPicPr>
          <p:nvPr/>
        </p:nvPicPr>
        <p:blipFill>
          <a:blip r:embed="rId4">
            <a:extLst>
              <a:ext uri="{28A0092B-C50C-407E-A947-70E740481C1C}">
                <a14:useLocalDpi xmlns:a14="http://schemas.microsoft.com/office/drawing/2010/main" val="0"/>
              </a:ext>
            </a:extLst>
          </a:blip>
          <a:srcRect l="4410" t="34901" r="4300" b="41295"/>
          <a:stretch>
            <a:fillRect/>
          </a:stretch>
        </p:blipFill>
        <p:spPr bwMode="auto">
          <a:xfrm>
            <a:off x="4070582" y="1730048"/>
            <a:ext cx="5073417" cy="12720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5845" name="Rectangle 5">
            <a:extLst>
              <a:ext uri="{FF2B5EF4-FFF2-40B4-BE49-F238E27FC236}">
                <a16:creationId xmlns:a16="http://schemas.microsoft.com/office/drawing/2014/main" id="{46A5E217-77E1-A843-BACF-A6239259EEB7}"/>
              </a:ext>
            </a:extLst>
          </p:cNvPr>
          <p:cNvSpPr>
            <a:spLocks noChangeArrowheads="1"/>
          </p:cNvSpPr>
          <p:nvPr/>
        </p:nvSpPr>
        <p:spPr bwMode="auto">
          <a:xfrm>
            <a:off x="457200" y="1730048"/>
            <a:ext cx="3613384" cy="1272094"/>
          </a:xfrm>
          <a:prstGeom prst="rect">
            <a:avLst/>
          </a:prstGeom>
          <a:solidFill>
            <a:srgbClr val="677D57"/>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67543" tIns="33771" rIns="67543" bIns="33771" anchor="ctr"/>
          <a:lstStyle>
            <a:lvl1pPr defTabSz="1011238">
              <a:defRPr b="1">
                <a:solidFill>
                  <a:schemeClr val="tx1"/>
                </a:solidFill>
                <a:latin typeface="Times New Roman" panose="02020603050405020304" pitchFamily="18" charset="0"/>
              </a:defRPr>
            </a:lvl1pPr>
            <a:lvl2pPr marL="742950" indent="-285750" defTabSz="1011238">
              <a:defRPr b="1">
                <a:solidFill>
                  <a:schemeClr val="tx1"/>
                </a:solidFill>
                <a:latin typeface="Times New Roman" panose="02020603050405020304" pitchFamily="18" charset="0"/>
              </a:defRPr>
            </a:lvl2pPr>
            <a:lvl3pPr marL="1143000" indent="-228600" defTabSz="1011238">
              <a:defRPr b="1">
                <a:solidFill>
                  <a:schemeClr val="tx1"/>
                </a:solidFill>
                <a:latin typeface="Times New Roman" panose="02020603050405020304" pitchFamily="18" charset="0"/>
              </a:defRPr>
            </a:lvl3pPr>
            <a:lvl4pPr marL="1600200" indent="-228600" defTabSz="1011238">
              <a:defRPr b="1">
                <a:solidFill>
                  <a:schemeClr val="tx1"/>
                </a:solidFill>
                <a:latin typeface="Times New Roman" panose="02020603050405020304" pitchFamily="18" charset="0"/>
              </a:defRPr>
            </a:lvl4pPr>
            <a:lvl5pPr marL="2057400" indent="-228600" defTabSz="1011238">
              <a:defRPr b="1">
                <a:solidFill>
                  <a:schemeClr val="tx1"/>
                </a:solidFill>
                <a:latin typeface="Times New Roman" panose="02020603050405020304" pitchFamily="18" charset="0"/>
              </a:defRPr>
            </a:lvl5pPr>
            <a:lvl6pPr marL="2514600" indent="-228600" defTabSz="1011238" eaLnBrk="0" fontAlgn="base" hangingPunct="0">
              <a:spcBef>
                <a:spcPct val="0"/>
              </a:spcBef>
              <a:spcAft>
                <a:spcPct val="0"/>
              </a:spcAft>
              <a:defRPr b="1">
                <a:solidFill>
                  <a:schemeClr val="tx1"/>
                </a:solidFill>
                <a:latin typeface="Times New Roman" panose="02020603050405020304" pitchFamily="18" charset="0"/>
              </a:defRPr>
            </a:lvl6pPr>
            <a:lvl7pPr marL="2971800" indent="-228600" defTabSz="1011238" eaLnBrk="0" fontAlgn="base" hangingPunct="0">
              <a:spcBef>
                <a:spcPct val="0"/>
              </a:spcBef>
              <a:spcAft>
                <a:spcPct val="0"/>
              </a:spcAft>
              <a:defRPr b="1">
                <a:solidFill>
                  <a:schemeClr val="tx1"/>
                </a:solidFill>
                <a:latin typeface="Times New Roman" panose="02020603050405020304" pitchFamily="18" charset="0"/>
              </a:defRPr>
            </a:lvl7pPr>
            <a:lvl8pPr marL="3429000" indent="-228600" defTabSz="1011238" eaLnBrk="0" fontAlgn="base" hangingPunct="0">
              <a:spcBef>
                <a:spcPct val="0"/>
              </a:spcBef>
              <a:spcAft>
                <a:spcPct val="0"/>
              </a:spcAft>
              <a:defRPr b="1">
                <a:solidFill>
                  <a:schemeClr val="tx1"/>
                </a:solidFill>
                <a:latin typeface="Times New Roman" panose="02020603050405020304" pitchFamily="18" charset="0"/>
              </a:defRPr>
            </a:lvl8pPr>
            <a:lvl9pPr marL="3886200" indent="-228600" defTabSz="1011238" eaLnBrk="0" fontAlgn="base" hangingPunct="0">
              <a:spcBef>
                <a:spcPct val="0"/>
              </a:spcBef>
              <a:spcAft>
                <a:spcPct val="0"/>
              </a:spcAft>
              <a:defRPr b="1">
                <a:solidFill>
                  <a:schemeClr val="tx1"/>
                </a:solidFill>
                <a:latin typeface="Times New Roman" panose="02020603050405020304" pitchFamily="18" charset="0"/>
              </a:defRPr>
            </a:lvl9pPr>
          </a:lstStyle>
          <a:p>
            <a:pPr algn="ctr"/>
            <a:r>
              <a:rPr lang="en-US" altLang="en-US" sz="1803" dirty="0">
                <a:solidFill>
                  <a:srgbClr val="677D57"/>
                </a:solidFill>
                <a:latin typeface="Times" panose="02020603050405020304" pitchFamily="18" charset="0"/>
              </a:rPr>
              <a:t>z</a:t>
            </a:r>
          </a:p>
        </p:txBody>
      </p:sp>
      <p:sp>
        <p:nvSpPr>
          <p:cNvPr id="35846" name="Rectangle 6">
            <a:extLst>
              <a:ext uri="{FF2B5EF4-FFF2-40B4-BE49-F238E27FC236}">
                <a16:creationId xmlns:a16="http://schemas.microsoft.com/office/drawing/2014/main" id="{C20260E9-4FF6-9D66-5BD6-086A4282D643}"/>
              </a:ext>
            </a:extLst>
          </p:cNvPr>
          <p:cNvSpPr>
            <a:spLocks noChangeArrowheads="1"/>
          </p:cNvSpPr>
          <p:nvPr/>
        </p:nvSpPr>
        <p:spPr bwMode="auto">
          <a:xfrm>
            <a:off x="1552897" y="1933583"/>
            <a:ext cx="6038206" cy="8650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lstStyle>
            <a:lvl1pPr>
              <a:defRPr b="1">
                <a:solidFill>
                  <a:schemeClr val="tx1"/>
                </a:solidFill>
                <a:latin typeface="Times New Roman" panose="02020603050405020304" pitchFamily="18" charset="0"/>
              </a:defRPr>
            </a:lvl1pPr>
            <a:lvl2pPr marL="742950" indent="-285750">
              <a:defRPr b="1">
                <a:solidFill>
                  <a:schemeClr val="tx1"/>
                </a:solidFill>
                <a:latin typeface="Times New Roman" panose="02020603050405020304" pitchFamily="18" charset="0"/>
              </a:defRPr>
            </a:lvl2pPr>
            <a:lvl3pPr marL="1143000" indent="-228600">
              <a:defRPr b="1">
                <a:solidFill>
                  <a:schemeClr val="tx1"/>
                </a:solidFill>
                <a:latin typeface="Times New Roman" panose="02020603050405020304" pitchFamily="18" charset="0"/>
              </a:defRPr>
            </a:lvl3pPr>
            <a:lvl4pPr marL="1600200" indent="-228600">
              <a:defRPr b="1">
                <a:solidFill>
                  <a:schemeClr val="tx1"/>
                </a:solidFill>
                <a:latin typeface="Times New Roman" panose="02020603050405020304" pitchFamily="18" charset="0"/>
              </a:defRPr>
            </a:lvl4pPr>
            <a:lvl5pPr marL="2057400" indent="-228600">
              <a:defRPr b="1">
                <a:solidFill>
                  <a:schemeClr val="tx1"/>
                </a:solidFill>
                <a:latin typeface="Times New Roman" panose="02020603050405020304" pitchFamily="18" charset="0"/>
              </a:defRPr>
            </a:lvl5pPr>
            <a:lvl6pPr marL="2514600" indent="-228600" eaLnBrk="0" fontAlgn="base" hangingPunct="0">
              <a:spcBef>
                <a:spcPct val="0"/>
              </a:spcBef>
              <a:spcAft>
                <a:spcPct val="0"/>
              </a:spcAft>
              <a:defRPr b="1">
                <a:solidFill>
                  <a:schemeClr val="tx1"/>
                </a:solidFill>
                <a:latin typeface="Times New Roman" panose="02020603050405020304" pitchFamily="18" charset="0"/>
              </a:defRPr>
            </a:lvl6pPr>
            <a:lvl7pPr marL="2971800" indent="-228600" eaLnBrk="0" fontAlgn="base" hangingPunct="0">
              <a:spcBef>
                <a:spcPct val="0"/>
              </a:spcBef>
              <a:spcAft>
                <a:spcPct val="0"/>
              </a:spcAft>
              <a:defRPr b="1">
                <a:solidFill>
                  <a:schemeClr val="tx1"/>
                </a:solidFill>
                <a:latin typeface="Times New Roman" panose="02020603050405020304" pitchFamily="18" charset="0"/>
              </a:defRPr>
            </a:lvl7pPr>
            <a:lvl8pPr marL="3429000" indent="-228600" eaLnBrk="0" fontAlgn="base" hangingPunct="0">
              <a:spcBef>
                <a:spcPct val="0"/>
              </a:spcBef>
              <a:spcAft>
                <a:spcPct val="0"/>
              </a:spcAft>
              <a:defRPr b="1">
                <a:solidFill>
                  <a:schemeClr val="tx1"/>
                </a:solidFill>
                <a:latin typeface="Times New Roman" panose="02020603050405020304" pitchFamily="18" charset="0"/>
              </a:defRPr>
            </a:lvl8pPr>
            <a:lvl9pPr marL="3886200" indent="-228600" eaLnBrk="0" fontAlgn="base" hangingPunct="0">
              <a:spcBef>
                <a:spcPct val="0"/>
              </a:spcBef>
              <a:spcAft>
                <a:spcPct val="0"/>
              </a:spcAft>
              <a:defRPr b="1">
                <a:solidFill>
                  <a:schemeClr val="tx1"/>
                </a:solidFill>
                <a:latin typeface="Times New Roman" panose="02020603050405020304" pitchFamily="18" charset="0"/>
              </a:defRPr>
            </a:lvl9pPr>
          </a:lstStyle>
          <a:p>
            <a:pPr algn="ctr">
              <a:lnSpc>
                <a:spcPct val="90000"/>
              </a:lnSpc>
            </a:pPr>
            <a:r>
              <a:rPr lang="en-US" altLang="en-US" sz="3740" dirty="0">
                <a:solidFill>
                  <a:schemeClr val="bg1"/>
                </a:solidFill>
                <a:latin typeface="Helvetica" panose="020B0604020202020204" pitchFamily="34" charset="0"/>
              </a:rPr>
              <a:t>Personal Growth Plan</a:t>
            </a:r>
          </a:p>
          <a:p>
            <a:pPr algn="ctr">
              <a:lnSpc>
                <a:spcPct val="90000"/>
              </a:lnSpc>
            </a:pPr>
            <a:r>
              <a:rPr lang="en-US" altLang="en-US" sz="3740" dirty="0">
                <a:solidFill>
                  <a:schemeClr val="bg1"/>
                </a:solidFill>
                <a:latin typeface="Helvetica" panose="020B0604020202020204" pitchFamily="34" charset="0"/>
              </a:rPr>
              <a:t>Abundant Living</a:t>
            </a:r>
            <a:endParaRPr lang="en-US" altLang="en-US" sz="1870" dirty="0">
              <a:solidFill>
                <a:srgbClr val="7B9569"/>
              </a:solidFill>
              <a:latin typeface="Helvetica" panose="020B0604020202020204" pitchFamily="34" charset="0"/>
            </a:endParaRPr>
          </a:p>
        </p:txBody>
      </p:sp>
    </p:spTree>
    <p:extLst>
      <p:ext uri="{BB962C8B-B14F-4D97-AF65-F5344CB8AC3E}">
        <p14:creationId xmlns:p14="http://schemas.microsoft.com/office/powerpoint/2010/main" val="63889112"/>
      </p:ext>
    </p:extLst>
  </p:cSld>
  <p:clrMapOvr>
    <a:masterClrMapping/>
  </p:clrMapOvr>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a:extLst>
              <a:ext uri="{FF2B5EF4-FFF2-40B4-BE49-F238E27FC236}">
                <a16:creationId xmlns:a16="http://schemas.microsoft.com/office/drawing/2014/main" id="{63EAFFE1-9B24-B6A2-1A1C-5112DF63CEC5}"/>
              </a:ext>
            </a:extLst>
          </p:cNvPr>
          <p:cNvSpPr>
            <a:spLocks noGrp="1" noChangeArrowheads="1"/>
          </p:cNvSpPr>
          <p:nvPr>
            <p:ph type="title" idx="4294967295"/>
          </p:nvPr>
        </p:nvSpPr>
        <p:spPr>
          <a:xfrm>
            <a:off x="914401" y="199934"/>
            <a:ext cx="7827963" cy="710895"/>
          </a:xfrm>
        </p:spPr>
        <p:txBody>
          <a:bodyPr/>
          <a:lstStyle/>
          <a:p>
            <a:r>
              <a:rPr lang="en-US" altLang="en-US" b="1" dirty="0"/>
              <a:t>Life Focus Process </a:t>
            </a:r>
          </a:p>
        </p:txBody>
      </p:sp>
      <p:pic>
        <p:nvPicPr>
          <p:cNvPr id="19459" name="Picture 33" descr="Life Focus - all">
            <a:extLst>
              <a:ext uri="{FF2B5EF4-FFF2-40B4-BE49-F238E27FC236}">
                <a16:creationId xmlns:a16="http://schemas.microsoft.com/office/drawing/2014/main" id="{7C1DDDDB-CC20-1D3C-BA48-F222B875DC86}"/>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371600" y="1070040"/>
            <a:ext cx="5444562" cy="38735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a:extLst>
              <a:ext uri="{FF2B5EF4-FFF2-40B4-BE49-F238E27FC236}">
                <a16:creationId xmlns:a16="http://schemas.microsoft.com/office/drawing/2014/main" id="{C73CD2E5-4589-E71D-F69A-27DE7965E7D3}"/>
              </a:ext>
            </a:extLst>
          </p:cNvPr>
          <p:cNvSpPr>
            <a:spLocks noGrp="1" noChangeArrowheads="1"/>
          </p:cNvSpPr>
          <p:nvPr>
            <p:ph type="title"/>
          </p:nvPr>
        </p:nvSpPr>
        <p:spPr>
          <a:xfrm>
            <a:off x="914400" y="514350"/>
            <a:ext cx="7467600" cy="457200"/>
          </a:xfrm>
        </p:spPr>
        <p:txBody>
          <a:bodyPr/>
          <a:lstStyle/>
          <a:p>
            <a:r>
              <a:rPr lang="en-US" altLang="en-US" sz="3600" b="1" dirty="0"/>
              <a:t>Forms for you to Download</a:t>
            </a:r>
            <a:endParaRPr lang="en-CA" altLang="en-US" sz="3600" b="1" dirty="0"/>
          </a:p>
        </p:txBody>
      </p:sp>
      <p:sp>
        <p:nvSpPr>
          <p:cNvPr id="34819" name="Rectangle 3">
            <a:extLst>
              <a:ext uri="{FF2B5EF4-FFF2-40B4-BE49-F238E27FC236}">
                <a16:creationId xmlns:a16="http://schemas.microsoft.com/office/drawing/2014/main" id="{CC8D592A-EE02-D239-870A-16EBDB427EB3}"/>
              </a:ext>
            </a:extLst>
          </p:cNvPr>
          <p:cNvSpPr>
            <a:spLocks noGrp="1" noChangeArrowheads="1"/>
          </p:cNvSpPr>
          <p:nvPr>
            <p:ph type="body" sz="half" idx="1"/>
          </p:nvPr>
        </p:nvSpPr>
        <p:spPr>
          <a:xfrm>
            <a:off x="914400" y="1130355"/>
            <a:ext cx="7315200" cy="3498795"/>
          </a:xfrm>
        </p:spPr>
        <p:txBody>
          <a:bodyPr/>
          <a:lstStyle/>
          <a:p>
            <a:pPr>
              <a:lnSpc>
                <a:spcPct val="107000"/>
              </a:lnSpc>
              <a:spcBef>
                <a:spcPts val="0"/>
              </a:spcBef>
              <a:spcAft>
                <a:spcPts val="0"/>
              </a:spcAft>
            </a:pPr>
            <a:r>
              <a:rPr lang="en-US" sz="2400" kern="100" dirty="0">
                <a:solidFill>
                  <a:schemeClr val="tx1"/>
                </a:solidFill>
                <a:latin typeface="Calibri" panose="020F0502020204030204" pitchFamily="34" charset="0"/>
                <a:ea typeface="Calibri" panose="020F0502020204030204" pitchFamily="34" charset="0"/>
                <a:cs typeface="Times New Roman" panose="02020603050405020304" pitchFamily="18" charset="0"/>
              </a:rPr>
              <a:t>Go to </a:t>
            </a:r>
            <a:r>
              <a:rPr lang="en-US" sz="2400" dirty="0">
                <a:hlinkClick r:id="rId3"/>
              </a:rPr>
              <a:t>www.lifespringnetwork.org</a:t>
            </a:r>
            <a:r>
              <a:rPr lang="en-US" sz="2400" dirty="0"/>
              <a:t> </a:t>
            </a:r>
            <a:r>
              <a:rPr lang="en-US" sz="2400" dirty="0">
                <a:solidFill>
                  <a:schemeClr val="tx1"/>
                </a:solidFill>
              </a:rPr>
              <a:t>and under the </a:t>
            </a:r>
            <a:r>
              <a:rPr lang="en-US" sz="2400" dirty="0" err="1">
                <a:solidFill>
                  <a:schemeClr val="tx1"/>
                </a:solidFill>
              </a:rPr>
              <a:t>DiscipleU</a:t>
            </a:r>
            <a:r>
              <a:rPr lang="en-US" sz="2400" dirty="0">
                <a:solidFill>
                  <a:schemeClr val="tx1"/>
                </a:solidFill>
              </a:rPr>
              <a:t> tab select Digital Downloads. </a:t>
            </a:r>
          </a:p>
          <a:p>
            <a:pPr>
              <a:lnSpc>
                <a:spcPct val="107000"/>
              </a:lnSpc>
              <a:spcBef>
                <a:spcPts val="0"/>
              </a:spcBef>
              <a:spcAft>
                <a:spcPts val="0"/>
              </a:spcAft>
            </a:pPr>
            <a:r>
              <a:rPr lang="en-US" sz="2400" kern="100" dirty="0">
                <a:solidFill>
                  <a:schemeClr val="tx1"/>
                </a:solidFill>
                <a:latin typeface="Calibri" panose="020F0502020204030204" pitchFamily="34" charset="0"/>
                <a:ea typeface="Calibri" panose="020F0502020204030204" pitchFamily="34" charset="0"/>
                <a:cs typeface="Times New Roman" panose="02020603050405020304" pitchFamily="18" charset="0"/>
              </a:rPr>
              <a:t>Put in your email and you will be given access to all of our digital downloads. Then go to </a:t>
            </a:r>
            <a:r>
              <a:rPr lang="en-US" sz="2400" kern="100" dirty="0" err="1">
                <a:solidFill>
                  <a:schemeClr val="tx1"/>
                </a:solidFill>
                <a:latin typeface="Calibri" panose="020F0502020204030204" pitchFamily="34" charset="0"/>
                <a:ea typeface="Calibri" panose="020F0502020204030204" pitchFamily="34" charset="0"/>
                <a:cs typeface="Times New Roman" panose="02020603050405020304" pitchFamily="18" charset="0"/>
              </a:rPr>
              <a:t>Rebalibrate</a:t>
            </a:r>
            <a:r>
              <a:rPr lang="en-US" sz="2400" kern="100" dirty="0">
                <a:solidFill>
                  <a:schemeClr val="tx1"/>
                </a:solidFill>
                <a:latin typeface="Calibri" panose="020F0502020204030204" pitchFamily="34" charset="0"/>
                <a:ea typeface="Calibri" panose="020F0502020204030204" pitchFamily="34" charset="0"/>
                <a:cs typeface="Times New Roman" panose="02020603050405020304" pitchFamily="18" charset="0"/>
              </a:rPr>
              <a:t> retreat and download the following:</a:t>
            </a:r>
          </a:p>
          <a:p>
            <a:pPr marL="0" algn="l">
              <a:spcBef>
                <a:spcPts val="0"/>
              </a:spcBef>
            </a:pPr>
            <a:r>
              <a:rPr lang="fr-FR" sz="2400" b="0" i="0" u="none" strike="noStrike" dirty="0" err="1">
                <a:solidFill>
                  <a:srgbClr val="495C69"/>
                </a:solidFill>
                <a:effectLst/>
                <a:latin typeface="Roboto" panose="02000000000000000000" pitchFamily="2" charset="0"/>
                <a:hlinkClick r:id="rId4"/>
              </a:rPr>
              <a:t>Recalibrate</a:t>
            </a:r>
            <a:r>
              <a:rPr lang="fr-FR" sz="2400" b="0" i="0" u="none" strike="noStrike" dirty="0">
                <a:solidFill>
                  <a:srgbClr val="495C69"/>
                </a:solidFill>
                <a:effectLst/>
                <a:latin typeface="Roboto" panose="02000000000000000000" pitchFamily="2" charset="0"/>
                <a:hlinkClick r:id="rId4"/>
              </a:rPr>
              <a:t> </a:t>
            </a:r>
            <a:r>
              <a:rPr lang="fr-FR" sz="2400" b="0" i="0" u="none" strike="noStrike" dirty="0" err="1">
                <a:solidFill>
                  <a:srgbClr val="495C69"/>
                </a:solidFill>
                <a:effectLst/>
                <a:latin typeface="Roboto" panose="02000000000000000000" pitchFamily="2" charset="0"/>
                <a:hlinkClick r:id="rId4"/>
              </a:rPr>
              <a:t>Retreat</a:t>
            </a:r>
            <a:r>
              <a:rPr lang="fr-FR" sz="2400" b="0" i="0" u="none" strike="noStrike" dirty="0">
                <a:solidFill>
                  <a:srgbClr val="495C69"/>
                </a:solidFill>
                <a:effectLst/>
                <a:latin typeface="Roboto" panose="02000000000000000000" pitchFamily="2" charset="0"/>
                <a:hlinkClick r:id="rId4"/>
              </a:rPr>
              <a:t> </a:t>
            </a:r>
            <a:r>
              <a:rPr lang="fr-FR" sz="2400" b="0" i="0" u="none" strike="noStrike" dirty="0" err="1">
                <a:solidFill>
                  <a:srgbClr val="495C69"/>
                </a:solidFill>
                <a:effectLst/>
                <a:latin typeface="Roboto" panose="02000000000000000000" pitchFamily="2" charset="0"/>
                <a:hlinkClick r:id="rId4"/>
              </a:rPr>
              <a:t>Workbook</a:t>
            </a:r>
            <a:r>
              <a:rPr lang="fr-FR" sz="2400" b="0" i="0" u="none" strike="noStrike" dirty="0">
                <a:solidFill>
                  <a:srgbClr val="495C69"/>
                </a:solidFill>
                <a:effectLst/>
                <a:latin typeface="Roboto" panose="02000000000000000000" pitchFamily="2" charset="0"/>
                <a:hlinkClick r:id="rId4"/>
              </a:rPr>
              <a:t> </a:t>
            </a:r>
            <a:r>
              <a:rPr lang="fr-FR" sz="2400" b="0" i="0" u="none" strike="noStrike" dirty="0" err="1">
                <a:solidFill>
                  <a:srgbClr val="495C69"/>
                </a:solidFill>
                <a:effectLst/>
                <a:latin typeface="Roboto" panose="02000000000000000000" pitchFamily="2" charset="0"/>
                <a:hlinkClick r:id="rId4"/>
              </a:rPr>
              <a:t>Fillable</a:t>
            </a:r>
            <a:r>
              <a:rPr lang="fr-FR" sz="2400" b="0" i="0" u="none" strike="noStrike" dirty="0">
                <a:solidFill>
                  <a:srgbClr val="495C69"/>
                </a:solidFill>
                <a:effectLst/>
                <a:latin typeface="Roboto" panose="02000000000000000000" pitchFamily="2" charset="0"/>
                <a:hlinkClick r:id="rId4"/>
              </a:rPr>
              <a:t> PDF</a:t>
            </a:r>
            <a:endParaRPr lang="fr-FR" sz="2400" b="0" i="0" dirty="0">
              <a:solidFill>
                <a:srgbClr val="495C69"/>
              </a:solidFill>
              <a:effectLst/>
              <a:latin typeface="Roboto" panose="02000000000000000000" pitchFamily="2" charset="0"/>
            </a:endParaRPr>
          </a:p>
          <a:p>
            <a:pPr marL="0" algn="l">
              <a:spcBef>
                <a:spcPts val="0"/>
              </a:spcBef>
            </a:pPr>
            <a:r>
              <a:rPr lang="fr-FR" sz="2400" b="0" i="0" u="none" strike="noStrike" dirty="0" err="1">
                <a:solidFill>
                  <a:srgbClr val="495C69"/>
                </a:solidFill>
                <a:effectLst/>
                <a:latin typeface="Roboto" panose="02000000000000000000" pitchFamily="2" charset="0"/>
                <a:hlinkClick r:id="rId5"/>
              </a:rPr>
              <a:t>Fillable</a:t>
            </a:r>
            <a:r>
              <a:rPr lang="fr-FR" sz="2400" b="0" i="0" u="none" strike="noStrike" dirty="0">
                <a:solidFill>
                  <a:srgbClr val="495C69"/>
                </a:solidFill>
                <a:effectLst/>
                <a:latin typeface="Roboto" panose="02000000000000000000" pitchFamily="2" charset="0"/>
                <a:hlinkClick r:id="rId5"/>
              </a:rPr>
              <a:t> Consent </a:t>
            </a:r>
            <a:r>
              <a:rPr lang="fr-FR" sz="2400" b="0" i="0" u="none" strike="noStrike" dirty="0" err="1">
                <a:solidFill>
                  <a:srgbClr val="495C69"/>
                </a:solidFill>
                <a:effectLst/>
                <a:latin typeface="Roboto" panose="02000000000000000000" pitchFamily="2" charset="0"/>
                <a:hlinkClick r:id="rId5"/>
              </a:rPr>
              <a:t>Form</a:t>
            </a:r>
            <a:endParaRPr lang="fr-FR" sz="2400" b="0" i="0" dirty="0">
              <a:solidFill>
                <a:srgbClr val="495C69"/>
              </a:solidFill>
              <a:effectLst/>
              <a:latin typeface="Roboto" panose="02000000000000000000" pitchFamily="2" charset="0"/>
            </a:endParaRPr>
          </a:p>
          <a:p>
            <a:pPr marL="0" algn="l">
              <a:spcBef>
                <a:spcPts val="0"/>
              </a:spcBef>
            </a:pPr>
            <a:r>
              <a:rPr lang="fr-FR" sz="2400" b="0" i="0" u="none" strike="noStrike" dirty="0" err="1">
                <a:solidFill>
                  <a:srgbClr val="495C69"/>
                </a:solidFill>
                <a:effectLst/>
                <a:latin typeface="Roboto" panose="02000000000000000000" pitchFamily="2" charset="0"/>
                <a:hlinkClick r:id="rId6"/>
              </a:rPr>
              <a:t>Fillable</a:t>
            </a:r>
            <a:r>
              <a:rPr lang="fr-FR" sz="2400" b="0" i="0" u="none" strike="noStrike" dirty="0">
                <a:solidFill>
                  <a:srgbClr val="495C69"/>
                </a:solidFill>
                <a:effectLst/>
                <a:latin typeface="Roboto" panose="02000000000000000000" pitchFamily="2" charset="0"/>
                <a:hlinkClick r:id="rId6"/>
              </a:rPr>
              <a:t> Interview Questionnaire</a:t>
            </a:r>
            <a:endParaRPr lang="fr-FR" sz="2400" b="0" i="0" dirty="0">
              <a:solidFill>
                <a:srgbClr val="495C69"/>
              </a:solidFill>
              <a:effectLst/>
              <a:latin typeface="Roboto" panose="02000000000000000000" pitchFamily="2" charset="0"/>
            </a:endParaRPr>
          </a:p>
          <a:p>
            <a:pPr marL="0" algn="l">
              <a:spcBef>
                <a:spcPts val="0"/>
              </a:spcBef>
            </a:pPr>
            <a:r>
              <a:rPr lang="fr-FR" sz="2400" b="0" i="0" u="none" strike="noStrike" dirty="0" err="1">
                <a:solidFill>
                  <a:srgbClr val="495C69"/>
                </a:solidFill>
                <a:effectLst/>
                <a:latin typeface="Roboto" panose="02000000000000000000" pitchFamily="2" charset="0"/>
                <a:hlinkClick r:id="rId7"/>
              </a:rPr>
              <a:t>Fillable</a:t>
            </a:r>
            <a:r>
              <a:rPr lang="fr-FR" sz="2400" b="0" i="0" u="none" strike="noStrike" dirty="0">
                <a:solidFill>
                  <a:srgbClr val="495C69"/>
                </a:solidFill>
                <a:effectLst/>
                <a:latin typeface="Roboto" panose="02000000000000000000" pitchFamily="2" charset="0"/>
                <a:hlinkClick r:id="rId7"/>
              </a:rPr>
              <a:t> Post </a:t>
            </a:r>
            <a:r>
              <a:rPr lang="fr-FR" sz="2400" b="0" i="0" u="none" strike="noStrike" dirty="0" err="1">
                <a:solidFill>
                  <a:srgbClr val="495C69"/>
                </a:solidFill>
                <a:effectLst/>
                <a:latin typeface="Roboto" panose="02000000000000000000" pitchFamily="2" charset="0"/>
                <a:hlinkClick r:id="rId7"/>
              </a:rPr>
              <a:t>Retreat</a:t>
            </a:r>
            <a:r>
              <a:rPr lang="fr-FR" sz="2400" b="0" i="0" u="none" strike="noStrike" dirty="0">
                <a:solidFill>
                  <a:srgbClr val="495C69"/>
                </a:solidFill>
                <a:effectLst/>
                <a:latin typeface="Roboto" panose="02000000000000000000" pitchFamily="2" charset="0"/>
                <a:hlinkClick r:id="rId7"/>
              </a:rPr>
              <a:t> </a:t>
            </a:r>
            <a:r>
              <a:rPr lang="fr-FR" sz="2400" b="0" i="0" u="none" strike="noStrike" dirty="0" err="1">
                <a:solidFill>
                  <a:srgbClr val="495C69"/>
                </a:solidFill>
                <a:effectLst/>
                <a:latin typeface="Roboto" panose="02000000000000000000" pitchFamily="2" charset="0"/>
                <a:hlinkClick r:id="rId7"/>
              </a:rPr>
              <a:t>Experience</a:t>
            </a:r>
            <a:r>
              <a:rPr lang="fr-FR" sz="2400" b="0" i="0" u="none" strike="noStrike" dirty="0">
                <a:solidFill>
                  <a:srgbClr val="495C69"/>
                </a:solidFill>
                <a:effectLst/>
                <a:latin typeface="Roboto" panose="02000000000000000000" pitchFamily="2" charset="0"/>
                <a:hlinkClick r:id="rId7"/>
              </a:rPr>
              <a:t> Questionnaire</a:t>
            </a:r>
            <a:endParaRPr lang="fr-FR" sz="2400" b="0" i="0" dirty="0">
              <a:solidFill>
                <a:srgbClr val="495C69"/>
              </a:solidFill>
              <a:effectLst/>
              <a:latin typeface="Roboto" panose="02000000000000000000" pitchFamily="2" charset="0"/>
            </a:endParaRPr>
          </a:p>
          <a:p>
            <a:pPr marL="276225" lvl="1" indent="0">
              <a:lnSpc>
                <a:spcPct val="107000"/>
              </a:lnSpc>
              <a:spcBef>
                <a:spcPts val="0"/>
              </a:spcBef>
              <a:spcAft>
                <a:spcPts val="0"/>
              </a:spcAft>
              <a:buNone/>
            </a:pPr>
            <a:endParaRPr lang="en-US" sz="2400" kern="100" dirty="0">
              <a:solidFill>
                <a:schemeClr val="tx1"/>
              </a:solidFill>
              <a:latin typeface="Calibri" panose="020F0502020204030204" pitchFamily="34" charset="0"/>
              <a:ea typeface="Calibri" panose="020F0502020204030204" pitchFamily="34" charset="0"/>
              <a:cs typeface="Times New Roman" panose="02020603050405020304" pitchFamily="18" charset="0"/>
            </a:endParaRPr>
          </a:p>
        </p:txBody>
      </p:sp>
      <p:sp>
        <p:nvSpPr>
          <p:cNvPr id="34820" name="Rectangle 4">
            <a:extLst>
              <a:ext uri="{FF2B5EF4-FFF2-40B4-BE49-F238E27FC236}">
                <a16:creationId xmlns:a16="http://schemas.microsoft.com/office/drawing/2014/main" id="{8F43AFF5-B38C-8D8E-0660-25AF9B1C23F2}"/>
              </a:ext>
            </a:extLst>
          </p:cNvPr>
          <p:cNvSpPr>
            <a:spLocks noChangeArrowheads="1"/>
          </p:cNvSpPr>
          <p:nvPr/>
        </p:nvSpPr>
        <p:spPr bwMode="auto">
          <a:xfrm>
            <a:off x="9553052" y="2330052"/>
            <a:ext cx="184731" cy="5239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b="1">
                <a:solidFill>
                  <a:schemeClr val="tx1"/>
                </a:solidFill>
                <a:latin typeface="Times New Roman" panose="02020603050405020304" pitchFamily="18" charset="0"/>
              </a:defRPr>
            </a:lvl1pPr>
            <a:lvl2pPr marL="742950" indent="-285750">
              <a:defRPr b="1">
                <a:solidFill>
                  <a:schemeClr val="tx1"/>
                </a:solidFill>
                <a:latin typeface="Times New Roman" panose="02020603050405020304" pitchFamily="18" charset="0"/>
              </a:defRPr>
            </a:lvl2pPr>
            <a:lvl3pPr marL="1143000" indent="-228600">
              <a:defRPr b="1">
                <a:solidFill>
                  <a:schemeClr val="tx1"/>
                </a:solidFill>
                <a:latin typeface="Times New Roman" panose="02020603050405020304" pitchFamily="18" charset="0"/>
              </a:defRPr>
            </a:lvl3pPr>
            <a:lvl4pPr marL="1600200" indent="-228600">
              <a:defRPr b="1">
                <a:solidFill>
                  <a:schemeClr val="tx1"/>
                </a:solidFill>
                <a:latin typeface="Times New Roman" panose="02020603050405020304" pitchFamily="18" charset="0"/>
              </a:defRPr>
            </a:lvl4pPr>
            <a:lvl5pPr marL="2057400" indent="-228600">
              <a:defRPr b="1">
                <a:solidFill>
                  <a:schemeClr val="tx1"/>
                </a:solidFill>
                <a:latin typeface="Times New Roman" panose="02020603050405020304" pitchFamily="18" charset="0"/>
              </a:defRPr>
            </a:lvl5pPr>
            <a:lvl6pPr marL="2514600" indent="-228600" eaLnBrk="0" fontAlgn="base" hangingPunct="0">
              <a:spcBef>
                <a:spcPct val="0"/>
              </a:spcBef>
              <a:spcAft>
                <a:spcPct val="0"/>
              </a:spcAft>
              <a:defRPr b="1">
                <a:solidFill>
                  <a:schemeClr val="tx1"/>
                </a:solidFill>
                <a:latin typeface="Times New Roman" panose="02020603050405020304" pitchFamily="18" charset="0"/>
              </a:defRPr>
            </a:lvl6pPr>
            <a:lvl7pPr marL="2971800" indent="-228600" eaLnBrk="0" fontAlgn="base" hangingPunct="0">
              <a:spcBef>
                <a:spcPct val="0"/>
              </a:spcBef>
              <a:spcAft>
                <a:spcPct val="0"/>
              </a:spcAft>
              <a:defRPr b="1">
                <a:solidFill>
                  <a:schemeClr val="tx1"/>
                </a:solidFill>
                <a:latin typeface="Times New Roman" panose="02020603050405020304" pitchFamily="18" charset="0"/>
              </a:defRPr>
            </a:lvl7pPr>
            <a:lvl8pPr marL="3429000" indent="-228600" eaLnBrk="0" fontAlgn="base" hangingPunct="0">
              <a:spcBef>
                <a:spcPct val="0"/>
              </a:spcBef>
              <a:spcAft>
                <a:spcPct val="0"/>
              </a:spcAft>
              <a:defRPr b="1">
                <a:solidFill>
                  <a:schemeClr val="tx1"/>
                </a:solidFill>
                <a:latin typeface="Times New Roman" panose="02020603050405020304" pitchFamily="18" charset="0"/>
              </a:defRPr>
            </a:lvl8pPr>
            <a:lvl9pPr marL="3886200" indent="-228600" eaLnBrk="0" fontAlgn="base" hangingPunct="0">
              <a:spcBef>
                <a:spcPct val="0"/>
              </a:spcBef>
              <a:spcAft>
                <a:spcPct val="0"/>
              </a:spcAft>
              <a:defRPr b="1">
                <a:solidFill>
                  <a:schemeClr val="tx1"/>
                </a:solidFill>
                <a:latin typeface="Times New Roman" panose="02020603050405020304" pitchFamily="18" charset="0"/>
              </a:defRPr>
            </a:lvl9pPr>
          </a:lstStyle>
          <a:p>
            <a:endParaRPr lang="en-US" altLang="en-US" sz="2805"/>
          </a:p>
        </p:txBody>
      </p:sp>
    </p:spTree>
    <p:extLst>
      <p:ext uri="{BB962C8B-B14F-4D97-AF65-F5344CB8AC3E}">
        <p14:creationId xmlns:p14="http://schemas.microsoft.com/office/powerpoint/2010/main" val="1653470037"/>
      </p:ext>
    </p:extLst>
  </p:cSld>
  <p:clrMapOvr>
    <a:masterClrMapping/>
  </p:clrMapOvr>
  <p:transition>
    <p:wipe dir="r"/>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a:extLst>
              <a:ext uri="{FF2B5EF4-FFF2-40B4-BE49-F238E27FC236}">
                <a16:creationId xmlns:a16="http://schemas.microsoft.com/office/drawing/2014/main" id="{9B648E89-6155-01EC-1C01-CC759B165984}"/>
              </a:ext>
            </a:extLst>
          </p:cNvPr>
          <p:cNvSpPr>
            <a:spLocks noGrp="1" noChangeArrowheads="1"/>
          </p:cNvSpPr>
          <p:nvPr>
            <p:ph type="title" idx="4294967295"/>
          </p:nvPr>
        </p:nvSpPr>
        <p:spPr/>
        <p:txBody>
          <a:bodyPr/>
          <a:lstStyle/>
          <a:p>
            <a:r>
              <a:rPr lang="en-US" altLang="en-US" b="1" dirty="0"/>
              <a:t>Life Focus Process </a:t>
            </a:r>
          </a:p>
        </p:txBody>
      </p:sp>
      <p:pic>
        <p:nvPicPr>
          <p:cNvPr id="20483" name="Picture 30" descr="Life Focus - clarify fade 2">
            <a:extLst>
              <a:ext uri="{FF2B5EF4-FFF2-40B4-BE49-F238E27FC236}">
                <a16:creationId xmlns:a16="http://schemas.microsoft.com/office/drawing/2014/main" id="{48CAC8B2-6699-02F0-7F9C-A2EEBDAA217D}"/>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414773" y="1064297"/>
            <a:ext cx="5444562" cy="38724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7" name="Rectangle 2">
            <a:extLst>
              <a:ext uri="{FF2B5EF4-FFF2-40B4-BE49-F238E27FC236}">
                <a16:creationId xmlns:a16="http://schemas.microsoft.com/office/drawing/2014/main" id="{CD06EC95-A41D-B132-C747-3F109E070EEC}"/>
              </a:ext>
            </a:extLst>
          </p:cNvPr>
          <p:cNvSpPr>
            <a:spLocks noGrp="1" noChangeArrowheads="1"/>
          </p:cNvSpPr>
          <p:nvPr>
            <p:ph type="title"/>
          </p:nvPr>
        </p:nvSpPr>
        <p:spPr>
          <a:xfrm>
            <a:off x="914401" y="234553"/>
            <a:ext cx="7827963" cy="736997"/>
          </a:xfrm>
        </p:spPr>
        <p:txBody>
          <a:bodyPr/>
          <a:lstStyle/>
          <a:p>
            <a:r>
              <a:rPr lang="en-US" altLang="en-US" b="1" dirty="0"/>
              <a:t>The 18 natural laws</a:t>
            </a:r>
          </a:p>
        </p:txBody>
      </p:sp>
      <p:sp>
        <p:nvSpPr>
          <p:cNvPr id="1028" name="Rectangle 3">
            <a:extLst>
              <a:ext uri="{FF2B5EF4-FFF2-40B4-BE49-F238E27FC236}">
                <a16:creationId xmlns:a16="http://schemas.microsoft.com/office/drawing/2014/main" id="{49F607AD-C511-84C2-FC56-7463FA7DBDB0}"/>
              </a:ext>
            </a:extLst>
          </p:cNvPr>
          <p:cNvSpPr>
            <a:spLocks noGrp="1" noChangeArrowheads="1"/>
          </p:cNvSpPr>
          <p:nvPr>
            <p:ph type="body" idx="1"/>
          </p:nvPr>
        </p:nvSpPr>
        <p:spPr>
          <a:xfrm>
            <a:off x="914400" y="1322978"/>
            <a:ext cx="5867400" cy="2925172"/>
          </a:xfrm>
        </p:spPr>
        <p:txBody>
          <a:bodyPr/>
          <a:lstStyle/>
          <a:p>
            <a:pPr marL="0" indent="0">
              <a:buNone/>
            </a:pPr>
            <a:r>
              <a:rPr lang="en-US" altLang="en-US" sz="2800" b="1" dirty="0"/>
              <a:t>Law 1 - </a:t>
            </a:r>
            <a:r>
              <a:rPr lang="en-US" altLang="en-US" sz="2800" b="1" dirty="0">
                <a:solidFill>
                  <a:srgbClr val="7B9569"/>
                </a:solidFill>
              </a:rPr>
              <a:t>The Law of Stewardship</a:t>
            </a:r>
            <a:endParaRPr lang="en-US" altLang="en-US" sz="2800" b="1" dirty="0"/>
          </a:p>
          <a:p>
            <a:pPr marL="0" indent="0">
              <a:buNone/>
            </a:pPr>
            <a:r>
              <a:rPr lang="en-US" altLang="en-US" sz="2800" dirty="0">
                <a:solidFill>
                  <a:schemeClr val="tx1"/>
                </a:solidFill>
              </a:rPr>
              <a:t>Life is a gift of time that we are </a:t>
            </a:r>
            <a:br>
              <a:rPr lang="en-US" altLang="en-US" sz="2800" dirty="0">
                <a:solidFill>
                  <a:schemeClr val="tx1"/>
                </a:solidFill>
              </a:rPr>
            </a:br>
            <a:r>
              <a:rPr lang="en-US" altLang="en-US" sz="2800" dirty="0">
                <a:solidFill>
                  <a:schemeClr val="tx1"/>
                </a:solidFill>
              </a:rPr>
              <a:t>responsible to steward with the </a:t>
            </a:r>
            <a:br>
              <a:rPr lang="en-US" altLang="en-US" sz="2800" dirty="0">
                <a:solidFill>
                  <a:schemeClr val="tx1"/>
                </a:solidFill>
              </a:rPr>
            </a:br>
            <a:r>
              <a:rPr lang="en-US" altLang="en-US" sz="2800" dirty="0">
                <a:solidFill>
                  <a:schemeClr val="tx1"/>
                </a:solidFill>
              </a:rPr>
              <a:t>decisions that we make until we die. </a:t>
            </a:r>
          </a:p>
        </p:txBody>
      </p:sp>
      <p:pic>
        <p:nvPicPr>
          <p:cNvPr id="1029" name="Picture 6" descr="LAWSx18.jpg                                                    006ABFB9Macintosh HD                   BC2D11C2:">
            <a:extLst>
              <a:ext uri="{FF2B5EF4-FFF2-40B4-BE49-F238E27FC236}">
                <a16:creationId xmlns:a16="http://schemas.microsoft.com/office/drawing/2014/main" id="{179150B6-D026-CFC5-79AD-A2AB1D579A2F}"/>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196770" y="1292844"/>
            <a:ext cx="1545594" cy="14258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1026" name="Object 15">
            <a:extLst>
              <a:ext uri="{FF2B5EF4-FFF2-40B4-BE49-F238E27FC236}">
                <a16:creationId xmlns:a16="http://schemas.microsoft.com/office/drawing/2014/main" id="{42E9B86A-72E7-B223-8E83-25C03C7B8E6B}"/>
              </a:ext>
            </a:extLst>
          </p:cNvPr>
          <p:cNvGraphicFramePr>
            <a:graphicFrameLocks noChangeAspect="1"/>
          </p:cNvGraphicFramePr>
          <p:nvPr>
            <p:extLst>
              <p:ext uri="{D42A27DB-BD31-4B8C-83A1-F6EECF244321}">
                <p14:modId xmlns:p14="http://schemas.microsoft.com/office/powerpoint/2010/main" val="853971931"/>
              </p:ext>
            </p:extLst>
          </p:nvPr>
        </p:nvGraphicFramePr>
        <p:xfrm>
          <a:off x="6937266" y="2876550"/>
          <a:ext cx="966791" cy="1762910"/>
        </p:xfrm>
        <a:graphic>
          <a:graphicData uri="http://schemas.openxmlformats.org/presentationml/2006/ole">
            <mc:AlternateContent xmlns:mc="http://schemas.openxmlformats.org/markup-compatibility/2006">
              <mc:Choice xmlns:v="urn:schemas-microsoft-com:vml" Requires="v">
                <p:oleObj name="Drawing" r:id="rId4" imgW="1022400" imgH="1634400" progId="FLW3Drawing">
                  <p:embed/>
                </p:oleObj>
              </mc:Choice>
              <mc:Fallback>
                <p:oleObj name="Drawing" r:id="rId4" imgW="1022400" imgH="1634400" progId="FLW3Drawing">
                  <p:embed/>
                  <p:pic>
                    <p:nvPicPr>
                      <p:cNvPr id="1026" name="Object 15">
                        <a:extLst>
                          <a:ext uri="{FF2B5EF4-FFF2-40B4-BE49-F238E27FC236}">
                            <a16:creationId xmlns:a16="http://schemas.microsoft.com/office/drawing/2014/main" id="{42E9B86A-72E7-B223-8E83-25C03C7B8E6B}"/>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937266" y="2876550"/>
                        <a:ext cx="966791" cy="17629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a:extLst>
              <a:ext uri="{FF2B5EF4-FFF2-40B4-BE49-F238E27FC236}">
                <a16:creationId xmlns:a16="http://schemas.microsoft.com/office/drawing/2014/main" id="{01BFD98F-1106-A14E-D4FA-EB2C91AF133D}"/>
              </a:ext>
            </a:extLst>
          </p:cNvPr>
          <p:cNvSpPr>
            <a:spLocks noGrp="1" noChangeArrowheads="1"/>
          </p:cNvSpPr>
          <p:nvPr>
            <p:ph type="title"/>
          </p:nvPr>
        </p:nvSpPr>
        <p:spPr>
          <a:xfrm>
            <a:off x="914401" y="234553"/>
            <a:ext cx="7827963" cy="736997"/>
          </a:xfrm>
        </p:spPr>
        <p:txBody>
          <a:bodyPr/>
          <a:lstStyle/>
          <a:p>
            <a:r>
              <a:rPr lang="en-US" altLang="en-US" b="0" i="1" dirty="0"/>
              <a:t>1 Peter 4:1-5</a:t>
            </a:r>
            <a:endParaRPr lang="en-US" altLang="en-US" dirty="0"/>
          </a:p>
        </p:txBody>
      </p:sp>
      <p:sp>
        <p:nvSpPr>
          <p:cNvPr id="21507" name="Rectangle 3">
            <a:extLst>
              <a:ext uri="{FF2B5EF4-FFF2-40B4-BE49-F238E27FC236}">
                <a16:creationId xmlns:a16="http://schemas.microsoft.com/office/drawing/2014/main" id="{6B17FBB1-AC4F-5882-3CCC-AD63DC36745C}"/>
              </a:ext>
            </a:extLst>
          </p:cNvPr>
          <p:cNvSpPr>
            <a:spLocks noGrp="1" noChangeArrowheads="1"/>
          </p:cNvSpPr>
          <p:nvPr>
            <p:ph type="body" idx="1"/>
          </p:nvPr>
        </p:nvSpPr>
        <p:spPr>
          <a:xfrm>
            <a:off x="914400" y="1123950"/>
            <a:ext cx="7543800" cy="3510979"/>
          </a:xfrm>
        </p:spPr>
        <p:txBody>
          <a:bodyPr/>
          <a:lstStyle/>
          <a:p>
            <a:pPr marL="0" indent="0">
              <a:spcBef>
                <a:spcPts val="600"/>
              </a:spcBef>
              <a:buNone/>
            </a:pPr>
            <a:r>
              <a:rPr lang="en-US" altLang="en-US" i="1" dirty="0">
                <a:solidFill>
                  <a:schemeClr val="tx1"/>
                </a:solidFill>
              </a:rPr>
              <a:t>“Therefore, since Christ suffered in his body, arm yourselves also with the same attitude, because he who has suffered in his body is done with sin.</a:t>
            </a:r>
          </a:p>
          <a:p>
            <a:pPr marL="0" indent="0">
              <a:spcBef>
                <a:spcPts val="600"/>
              </a:spcBef>
              <a:buNone/>
            </a:pPr>
            <a:r>
              <a:rPr lang="en-US" altLang="en-US" i="1" dirty="0">
                <a:solidFill>
                  <a:schemeClr val="tx1"/>
                </a:solidFill>
              </a:rPr>
              <a:t>As a result, he does not live the rest of his earthly life for </a:t>
            </a:r>
            <a:br>
              <a:rPr lang="en-US" altLang="en-US" i="1" dirty="0">
                <a:solidFill>
                  <a:schemeClr val="tx1"/>
                </a:solidFill>
              </a:rPr>
            </a:br>
            <a:r>
              <a:rPr lang="en-US" altLang="en-US" i="1" dirty="0">
                <a:solidFill>
                  <a:schemeClr val="tx1"/>
                </a:solidFill>
              </a:rPr>
              <a:t>evil human desires, but rather for the will of God.</a:t>
            </a:r>
          </a:p>
          <a:p>
            <a:pPr marL="0" indent="0">
              <a:spcBef>
                <a:spcPts val="600"/>
              </a:spcBef>
              <a:buNone/>
            </a:pPr>
            <a:r>
              <a:rPr lang="en-US" altLang="en-US" i="1" dirty="0">
                <a:solidFill>
                  <a:schemeClr val="tx1"/>
                </a:solidFill>
              </a:rPr>
              <a:t>For you have spent enough time in the past doing what </a:t>
            </a:r>
            <a:br>
              <a:rPr lang="en-US" altLang="en-US" i="1" dirty="0">
                <a:solidFill>
                  <a:schemeClr val="tx1"/>
                </a:solidFill>
              </a:rPr>
            </a:br>
            <a:r>
              <a:rPr lang="en-US" altLang="en-US" i="1" dirty="0">
                <a:solidFill>
                  <a:schemeClr val="tx1"/>
                </a:solidFill>
              </a:rPr>
              <a:t>pagans choose to do—living in debauchery, lust, drunkenness, orgies, carousing and detestable idolatry.</a:t>
            </a:r>
          </a:p>
          <a:p>
            <a:pPr marL="0" indent="0">
              <a:spcBef>
                <a:spcPts val="600"/>
              </a:spcBef>
              <a:buNone/>
            </a:pPr>
            <a:r>
              <a:rPr lang="en-US" altLang="en-US" i="1" dirty="0">
                <a:solidFill>
                  <a:schemeClr val="tx1"/>
                </a:solidFill>
              </a:rPr>
              <a:t>They think it strange that you do not plunge with them into </a:t>
            </a:r>
            <a:br>
              <a:rPr lang="en-US" altLang="en-US" i="1" dirty="0">
                <a:solidFill>
                  <a:schemeClr val="tx1"/>
                </a:solidFill>
              </a:rPr>
            </a:br>
            <a:r>
              <a:rPr lang="en-US" altLang="en-US" i="1" dirty="0">
                <a:solidFill>
                  <a:schemeClr val="tx1"/>
                </a:solidFill>
              </a:rPr>
              <a:t>the same flood of dissipation, and they heap abuse on you.</a:t>
            </a:r>
          </a:p>
          <a:p>
            <a:pPr marL="0" indent="0">
              <a:spcBef>
                <a:spcPts val="600"/>
              </a:spcBef>
              <a:buNone/>
            </a:pPr>
            <a:r>
              <a:rPr lang="en-US" altLang="en-US" i="1" dirty="0">
                <a:solidFill>
                  <a:schemeClr val="tx1"/>
                </a:solidFill>
              </a:rPr>
              <a:t>But they will have to give account to him who is ready </a:t>
            </a:r>
            <a:br>
              <a:rPr lang="en-US" altLang="en-US" i="1" dirty="0">
                <a:solidFill>
                  <a:schemeClr val="tx1"/>
                </a:solidFill>
              </a:rPr>
            </a:br>
            <a:r>
              <a:rPr lang="en-US" altLang="en-US" i="1" dirty="0">
                <a:solidFill>
                  <a:schemeClr val="tx1"/>
                </a:solidFill>
              </a:rPr>
              <a:t>to judge the living and the dead.”</a:t>
            </a:r>
          </a:p>
        </p:txBody>
      </p:sp>
    </p:spTree>
  </p:cSld>
  <p:clrMapOvr>
    <a:masterClrMapping/>
  </p:clrMapOvr>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1" name="Rectangle 2">
            <a:extLst>
              <a:ext uri="{FF2B5EF4-FFF2-40B4-BE49-F238E27FC236}">
                <a16:creationId xmlns:a16="http://schemas.microsoft.com/office/drawing/2014/main" id="{CEB9242F-C495-53C5-0DEF-A674C12D73B6}"/>
              </a:ext>
            </a:extLst>
          </p:cNvPr>
          <p:cNvSpPr>
            <a:spLocks noGrp="1" noChangeArrowheads="1"/>
          </p:cNvSpPr>
          <p:nvPr>
            <p:ph type="title"/>
          </p:nvPr>
        </p:nvSpPr>
        <p:spPr>
          <a:xfrm>
            <a:off x="906088" y="300459"/>
            <a:ext cx="7827963" cy="736997"/>
          </a:xfrm>
        </p:spPr>
        <p:txBody>
          <a:bodyPr/>
          <a:lstStyle/>
          <a:p>
            <a:r>
              <a:rPr lang="en-US" altLang="en-US" b="1" dirty="0"/>
              <a:t>In becoming a Fully Devoted Follower, we must die to our desires</a:t>
            </a:r>
          </a:p>
        </p:txBody>
      </p:sp>
      <p:sp>
        <p:nvSpPr>
          <p:cNvPr id="2052" name="Rectangle 3">
            <a:extLst>
              <a:ext uri="{FF2B5EF4-FFF2-40B4-BE49-F238E27FC236}">
                <a16:creationId xmlns:a16="http://schemas.microsoft.com/office/drawing/2014/main" id="{B0DBDB20-0BF0-A21F-B8BB-A923BC3CA777}"/>
              </a:ext>
            </a:extLst>
          </p:cNvPr>
          <p:cNvSpPr>
            <a:spLocks noGrp="1" noChangeArrowheads="1"/>
          </p:cNvSpPr>
          <p:nvPr>
            <p:ph type="body" idx="1"/>
          </p:nvPr>
        </p:nvSpPr>
        <p:spPr/>
        <p:txBody>
          <a:bodyPr/>
          <a:lstStyle/>
          <a:p>
            <a:r>
              <a:rPr lang="en-US" altLang="en-US" sz="2400" dirty="0">
                <a:solidFill>
                  <a:schemeClr val="tx1"/>
                </a:solidFill>
              </a:rPr>
              <a:t>Do you feel the tension between your desires </a:t>
            </a:r>
            <a:br>
              <a:rPr lang="en-US" altLang="en-US" sz="2400" dirty="0">
                <a:solidFill>
                  <a:schemeClr val="tx1"/>
                </a:solidFill>
              </a:rPr>
            </a:br>
            <a:r>
              <a:rPr lang="en-US" altLang="en-US" sz="2400" dirty="0">
                <a:solidFill>
                  <a:schemeClr val="tx1"/>
                </a:solidFill>
              </a:rPr>
              <a:t>and God’s desires for you?</a:t>
            </a:r>
          </a:p>
        </p:txBody>
      </p:sp>
      <p:grpSp>
        <p:nvGrpSpPr>
          <p:cNvPr id="2053" name="Group 4">
            <a:extLst>
              <a:ext uri="{FF2B5EF4-FFF2-40B4-BE49-F238E27FC236}">
                <a16:creationId xmlns:a16="http://schemas.microsoft.com/office/drawing/2014/main" id="{B35BB807-3720-6E98-6AFC-61214D73794C}"/>
              </a:ext>
            </a:extLst>
          </p:cNvPr>
          <p:cNvGrpSpPr>
            <a:grpSpLocks/>
          </p:cNvGrpSpPr>
          <p:nvPr/>
        </p:nvGrpSpPr>
        <p:grpSpPr bwMode="auto">
          <a:xfrm>
            <a:off x="5259306" y="2876550"/>
            <a:ext cx="2509205" cy="1558315"/>
            <a:chOff x="3248" y="1946"/>
            <a:chExt cx="2688" cy="1669"/>
          </a:xfrm>
        </p:grpSpPr>
        <p:sp>
          <p:nvSpPr>
            <p:cNvPr id="2054" name="Oval 5">
              <a:extLst>
                <a:ext uri="{FF2B5EF4-FFF2-40B4-BE49-F238E27FC236}">
                  <a16:creationId xmlns:a16="http://schemas.microsoft.com/office/drawing/2014/main" id="{4B62A138-711A-8E7C-37A9-6E1A7E744A60}"/>
                </a:ext>
              </a:extLst>
            </p:cNvPr>
            <p:cNvSpPr>
              <a:spLocks noChangeArrowheads="1"/>
            </p:cNvSpPr>
            <p:nvPr/>
          </p:nvSpPr>
          <p:spPr bwMode="auto">
            <a:xfrm>
              <a:off x="3680" y="2042"/>
              <a:ext cx="914" cy="804"/>
            </a:xfrm>
            <a:prstGeom prst="ellipse">
              <a:avLst/>
            </a:prstGeom>
            <a:solidFill>
              <a:schemeClr val="bg2"/>
            </a:solidFill>
            <a:ln w="25400">
              <a:solidFill>
                <a:srgbClr val="969696"/>
              </a:solidFill>
              <a:round/>
              <a:headEnd/>
              <a:tailEnd/>
            </a:ln>
          </p:spPr>
          <p:txBody>
            <a:bodyPr wrap="none"/>
            <a:lstStyle>
              <a:lvl1pPr>
                <a:defRPr b="1">
                  <a:solidFill>
                    <a:schemeClr val="tx1"/>
                  </a:solidFill>
                  <a:latin typeface="Times New Roman" panose="02020603050405020304" pitchFamily="18" charset="0"/>
                </a:defRPr>
              </a:lvl1pPr>
              <a:lvl2pPr marL="742950" indent="-285750">
                <a:defRPr b="1">
                  <a:solidFill>
                    <a:schemeClr val="tx1"/>
                  </a:solidFill>
                  <a:latin typeface="Times New Roman" panose="02020603050405020304" pitchFamily="18" charset="0"/>
                </a:defRPr>
              </a:lvl2pPr>
              <a:lvl3pPr marL="1143000" indent="-228600">
                <a:defRPr b="1">
                  <a:solidFill>
                    <a:schemeClr val="tx1"/>
                  </a:solidFill>
                  <a:latin typeface="Times New Roman" panose="02020603050405020304" pitchFamily="18" charset="0"/>
                </a:defRPr>
              </a:lvl3pPr>
              <a:lvl4pPr marL="1600200" indent="-228600">
                <a:defRPr b="1">
                  <a:solidFill>
                    <a:schemeClr val="tx1"/>
                  </a:solidFill>
                  <a:latin typeface="Times New Roman" panose="02020603050405020304" pitchFamily="18" charset="0"/>
                </a:defRPr>
              </a:lvl4pPr>
              <a:lvl5pPr marL="2057400" indent="-228600">
                <a:defRPr b="1">
                  <a:solidFill>
                    <a:schemeClr val="tx1"/>
                  </a:solidFill>
                  <a:latin typeface="Times New Roman" panose="02020603050405020304" pitchFamily="18" charset="0"/>
                </a:defRPr>
              </a:lvl5pPr>
              <a:lvl6pPr marL="2514600" indent="-228600" eaLnBrk="0" fontAlgn="base" hangingPunct="0">
                <a:spcBef>
                  <a:spcPct val="0"/>
                </a:spcBef>
                <a:spcAft>
                  <a:spcPct val="0"/>
                </a:spcAft>
                <a:defRPr b="1">
                  <a:solidFill>
                    <a:schemeClr val="tx1"/>
                  </a:solidFill>
                  <a:latin typeface="Times New Roman" panose="02020603050405020304" pitchFamily="18" charset="0"/>
                </a:defRPr>
              </a:lvl6pPr>
              <a:lvl7pPr marL="2971800" indent="-228600" eaLnBrk="0" fontAlgn="base" hangingPunct="0">
                <a:spcBef>
                  <a:spcPct val="0"/>
                </a:spcBef>
                <a:spcAft>
                  <a:spcPct val="0"/>
                </a:spcAft>
                <a:defRPr b="1">
                  <a:solidFill>
                    <a:schemeClr val="tx1"/>
                  </a:solidFill>
                  <a:latin typeface="Times New Roman" panose="02020603050405020304" pitchFamily="18" charset="0"/>
                </a:defRPr>
              </a:lvl7pPr>
              <a:lvl8pPr marL="3429000" indent="-228600" eaLnBrk="0" fontAlgn="base" hangingPunct="0">
                <a:spcBef>
                  <a:spcPct val="0"/>
                </a:spcBef>
                <a:spcAft>
                  <a:spcPct val="0"/>
                </a:spcAft>
                <a:defRPr b="1">
                  <a:solidFill>
                    <a:schemeClr val="tx1"/>
                  </a:solidFill>
                  <a:latin typeface="Times New Roman" panose="02020603050405020304" pitchFamily="18" charset="0"/>
                </a:defRPr>
              </a:lvl8pPr>
              <a:lvl9pPr marL="3886200" indent="-228600" eaLnBrk="0" fontAlgn="base" hangingPunct="0">
                <a:spcBef>
                  <a:spcPct val="0"/>
                </a:spcBef>
                <a:spcAft>
                  <a:spcPct val="0"/>
                </a:spcAft>
                <a:defRPr b="1">
                  <a:solidFill>
                    <a:schemeClr val="tx1"/>
                  </a:solidFill>
                  <a:latin typeface="Times New Roman" panose="02020603050405020304" pitchFamily="18" charset="0"/>
                </a:defRPr>
              </a:lvl9pPr>
            </a:lstStyle>
            <a:p>
              <a:endParaRPr lang="en-US" altLang="en-US" sz="2805"/>
            </a:p>
          </p:txBody>
        </p:sp>
        <p:grpSp>
          <p:nvGrpSpPr>
            <p:cNvPr id="2055" name="Group 6">
              <a:extLst>
                <a:ext uri="{FF2B5EF4-FFF2-40B4-BE49-F238E27FC236}">
                  <a16:creationId xmlns:a16="http://schemas.microsoft.com/office/drawing/2014/main" id="{82129A97-F65B-A247-346C-56140C6AE37C}"/>
                </a:ext>
              </a:extLst>
            </p:cNvPr>
            <p:cNvGrpSpPr>
              <a:grpSpLocks/>
            </p:cNvGrpSpPr>
            <p:nvPr/>
          </p:nvGrpSpPr>
          <p:grpSpPr bwMode="auto">
            <a:xfrm>
              <a:off x="3248" y="1946"/>
              <a:ext cx="2688" cy="1669"/>
              <a:chOff x="4083" y="2811"/>
              <a:chExt cx="2039" cy="1247"/>
            </a:xfrm>
          </p:grpSpPr>
          <p:sp>
            <p:nvSpPr>
              <p:cNvPr id="2056" name="Freeform 7">
                <a:extLst>
                  <a:ext uri="{FF2B5EF4-FFF2-40B4-BE49-F238E27FC236}">
                    <a16:creationId xmlns:a16="http://schemas.microsoft.com/office/drawing/2014/main" id="{2B54902A-76AD-4544-8860-FFC46AF3DA18}"/>
                  </a:ext>
                </a:extLst>
              </p:cNvPr>
              <p:cNvSpPr>
                <a:spLocks noChangeArrowheads="1"/>
              </p:cNvSpPr>
              <p:nvPr/>
            </p:nvSpPr>
            <p:spPr bwMode="auto">
              <a:xfrm>
                <a:off x="4229" y="2811"/>
                <a:ext cx="1893" cy="927"/>
              </a:xfrm>
              <a:custGeom>
                <a:avLst/>
                <a:gdLst>
                  <a:gd name="T0" fmla="*/ 1159 w 1893"/>
                  <a:gd name="T1" fmla="*/ 863 h 927"/>
                  <a:gd name="T2" fmla="*/ 1421 w 1893"/>
                  <a:gd name="T3" fmla="*/ 897 h 927"/>
                  <a:gd name="T4" fmla="*/ 1520 w 1893"/>
                  <a:gd name="T5" fmla="*/ 915 h 927"/>
                  <a:gd name="T6" fmla="*/ 1666 w 1893"/>
                  <a:gd name="T7" fmla="*/ 927 h 927"/>
                  <a:gd name="T8" fmla="*/ 1869 w 1893"/>
                  <a:gd name="T9" fmla="*/ 921 h 927"/>
                  <a:gd name="T10" fmla="*/ 1881 w 1893"/>
                  <a:gd name="T11" fmla="*/ 897 h 927"/>
                  <a:gd name="T12" fmla="*/ 1893 w 1893"/>
                  <a:gd name="T13" fmla="*/ 816 h 927"/>
                  <a:gd name="T14" fmla="*/ 1858 w 1893"/>
                  <a:gd name="T15" fmla="*/ 769 h 927"/>
                  <a:gd name="T16" fmla="*/ 1841 w 1893"/>
                  <a:gd name="T17" fmla="*/ 746 h 927"/>
                  <a:gd name="T18" fmla="*/ 1823 w 1893"/>
                  <a:gd name="T19" fmla="*/ 729 h 927"/>
                  <a:gd name="T20" fmla="*/ 1806 w 1893"/>
                  <a:gd name="T21" fmla="*/ 699 h 927"/>
                  <a:gd name="T22" fmla="*/ 1782 w 1893"/>
                  <a:gd name="T23" fmla="*/ 682 h 927"/>
                  <a:gd name="T24" fmla="*/ 1759 w 1893"/>
                  <a:gd name="T25" fmla="*/ 647 h 927"/>
                  <a:gd name="T26" fmla="*/ 1694 w 1893"/>
                  <a:gd name="T27" fmla="*/ 577 h 927"/>
                  <a:gd name="T28" fmla="*/ 1666 w 1893"/>
                  <a:gd name="T29" fmla="*/ 548 h 927"/>
                  <a:gd name="T30" fmla="*/ 1631 w 1893"/>
                  <a:gd name="T31" fmla="*/ 513 h 927"/>
                  <a:gd name="T32" fmla="*/ 1573 w 1893"/>
                  <a:gd name="T33" fmla="*/ 431 h 927"/>
                  <a:gd name="T34" fmla="*/ 1514 w 1893"/>
                  <a:gd name="T35" fmla="*/ 327 h 927"/>
                  <a:gd name="T36" fmla="*/ 1462 w 1893"/>
                  <a:gd name="T37" fmla="*/ 251 h 927"/>
                  <a:gd name="T38" fmla="*/ 1403 w 1893"/>
                  <a:gd name="T39" fmla="*/ 186 h 927"/>
                  <a:gd name="T40" fmla="*/ 1351 w 1893"/>
                  <a:gd name="T41" fmla="*/ 140 h 927"/>
                  <a:gd name="T42" fmla="*/ 1287 w 1893"/>
                  <a:gd name="T43" fmla="*/ 99 h 927"/>
                  <a:gd name="T44" fmla="*/ 1217 w 1893"/>
                  <a:gd name="T45" fmla="*/ 53 h 927"/>
                  <a:gd name="T46" fmla="*/ 1165 w 1893"/>
                  <a:gd name="T47" fmla="*/ 29 h 927"/>
                  <a:gd name="T48" fmla="*/ 1141 w 1893"/>
                  <a:gd name="T49" fmla="*/ 12 h 927"/>
                  <a:gd name="T50" fmla="*/ 1095 w 1893"/>
                  <a:gd name="T51" fmla="*/ 0 h 927"/>
                  <a:gd name="T52" fmla="*/ 996 w 1893"/>
                  <a:gd name="T53" fmla="*/ 6 h 927"/>
                  <a:gd name="T54" fmla="*/ 973 w 1893"/>
                  <a:gd name="T55" fmla="*/ 29 h 927"/>
                  <a:gd name="T56" fmla="*/ 938 w 1893"/>
                  <a:gd name="T57" fmla="*/ 53 h 927"/>
                  <a:gd name="T58" fmla="*/ 897 w 1893"/>
                  <a:gd name="T59" fmla="*/ 88 h 927"/>
                  <a:gd name="T60" fmla="*/ 845 w 1893"/>
                  <a:gd name="T61" fmla="*/ 140 h 927"/>
                  <a:gd name="T62" fmla="*/ 809 w 1893"/>
                  <a:gd name="T63" fmla="*/ 181 h 927"/>
                  <a:gd name="T64" fmla="*/ 757 w 1893"/>
                  <a:gd name="T65" fmla="*/ 216 h 927"/>
                  <a:gd name="T66" fmla="*/ 705 w 1893"/>
                  <a:gd name="T67" fmla="*/ 245 h 927"/>
                  <a:gd name="T68" fmla="*/ 652 w 1893"/>
                  <a:gd name="T69" fmla="*/ 285 h 927"/>
                  <a:gd name="T70" fmla="*/ 588 w 1893"/>
                  <a:gd name="T71" fmla="*/ 344 h 927"/>
                  <a:gd name="T72" fmla="*/ 577 w 1893"/>
                  <a:gd name="T73" fmla="*/ 361 h 927"/>
                  <a:gd name="T74" fmla="*/ 547 w 1893"/>
                  <a:gd name="T75" fmla="*/ 391 h 927"/>
                  <a:gd name="T76" fmla="*/ 506 w 1893"/>
                  <a:gd name="T77" fmla="*/ 437 h 927"/>
                  <a:gd name="T78" fmla="*/ 489 w 1893"/>
                  <a:gd name="T79" fmla="*/ 466 h 927"/>
                  <a:gd name="T80" fmla="*/ 443 w 1893"/>
                  <a:gd name="T81" fmla="*/ 519 h 927"/>
                  <a:gd name="T82" fmla="*/ 396 w 1893"/>
                  <a:gd name="T83" fmla="*/ 595 h 927"/>
                  <a:gd name="T84" fmla="*/ 326 w 1893"/>
                  <a:gd name="T85" fmla="*/ 658 h 927"/>
                  <a:gd name="T86" fmla="*/ 274 w 1893"/>
                  <a:gd name="T87" fmla="*/ 694 h 927"/>
                  <a:gd name="T88" fmla="*/ 203 w 1893"/>
                  <a:gd name="T89" fmla="*/ 729 h 927"/>
                  <a:gd name="T90" fmla="*/ 99 w 1893"/>
                  <a:gd name="T91" fmla="*/ 740 h 927"/>
                  <a:gd name="T92" fmla="*/ 47 w 1893"/>
                  <a:gd name="T93" fmla="*/ 752 h 927"/>
                  <a:gd name="T94" fmla="*/ 40 w 1893"/>
                  <a:gd name="T95" fmla="*/ 769 h 927"/>
                  <a:gd name="T96" fmla="*/ 29 w 1893"/>
                  <a:gd name="T97" fmla="*/ 793 h 927"/>
                  <a:gd name="T98" fmla="*/ 23 w 1893"/>
                  <a:gd name="T99" fmla="*/ 863 h 927"/>
                  <a:gd name="T100" fmla="*/ 0 w 1893"/>
                  <a:gd name="T101" fmla="*/ 909 h 927"/>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1893"/>
                  <a:gd name="T154" fmla="*/ 0 h 927"/>
                  <a:gd name="T155" fmla="*/ 1893 w 1893"/>
                  <a:gd name="T156" fmla="*/ 927 h 927"/>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1893" h="927">
                    <a:moveTo>
                      <a:pt x="1031" y="874"/>
                    </a:moveTo>
                    <a:lnTo>
                      <a:pt x="1124" y="863"/>
                    </a:lnTo>
                    <a:lnTo>
                      <a:pt x="1159" y="863"/>
                    </a:lnTo>
                    <a:lnTo>
                      <a:pt x="1334" y="886"/>
                    </a:lnTo>
                    <a:lnTo>
                      <a:pt x="1415" y="892"/>
                    </a:lnTo>
                    <a:lnTo>
                      <a:pt x="1421" y="897"/>
                    </a:lnTo>
                    <a:lnTo>
                      <a:pt x="1432" y="897"/>
                    </a:lnTo>
                    <a:lnTo>
                      <a:pt x="1445" y="903"/>
                    </a:lnTo>
                    <a:lnTo>
                      <a:pt x="1520" y="915"/>
                    </a:lnTo>
                    <a:lnTo>
                      <a:pt x="1578" y="921"/>
                    </a:lnTo>
                    <a:lnTo>
                      <a:pt x="1625" y="921"/>
                    </a:lnTo>
                    <a:lnTo>
                      <a:pt x="1666" y="927"/>
                    </a:lnTo>
                    <a:lnTo>
                      <a:pt x="1858" y="927"/>
                    </a:lnTo>
                    <a:lnTo>
                      <a:pt x="1858" y="921"/>
                    </a:lnTo>
                    <a:lnTo>
                      <a:pt x="1869" y="921"/>
                    </a:lnTo>
                    <a:lnTo>
                      <a:pt x="1869" y="909"/>
                    </a:lnTo>
                    <a:lnTo>
                      <a:pt x="1875" y="909"/>
                    </a:lnTo>
                    <a:lnTo>
                      <a:pt x="1881" y="897"/>
                    </a:lnTo>
                    <a:lnTo>
                      <a:pt x="1881" y="892"/>
                    </a:lnTo>
                    <a:lnTo>
                      <a:pt x="1893" y="886"/>
                    </a:lnTo>
                    <a:lnTo>
                      <a:pt x="1893" y="816"/>
                    </a:lnTo>
                    <a:lnTo>
                      <a:pt x="1887" y="816"/>
                    </a:lnTo>
                    <a:lnTo>
                      <a:pt x="1869" y="781"/>
                    </a:lnTo>
                    <a:lnTo>
                      <a:pt x="1858" y="769"/>
                    </a:lnTo>
                    <a:lnTo>
                      <a:pt x="1852" y="752"/>
                    </a:lnTo>
                    <a:lnTo>
                      <a:pt x="1846" y="746"/>
                    </a:lnTo>
                    <a:lnTo>
                      <a:pt x="1841" y="746"/>
                    </a:lnTo>
                    <a:lnTo>
                      <a:pt x="1835" y="740"/>
                    </a:lnTo>
                    <a:lnTo>
                      <a:pt x="1835" y="729"/>
                    </a:lnTo>
                    <a:lnTo>
                      <a:pt x="1823" y="729"/>
                    </a:lnTo>
                    <a:lnTo>
                      <a:pt x="1817" y="723"/>
                    </a:lnTo>
                    <a:lnTo>
                      <a:pt x="1811" y="705"/>
                    </a:lnTo>
                    <a:lnTo>
                      <a:pt x="1806" y="699"/>
                    </a:lnTo>
                    <a:lnTo>
                      <a:pt x="1799" y="688"/>
                    </a:lnTo>
                    <a:lnTo>
                      <a:pt x="1788" y="682"/>
                    </a:lnTo>
                    <a:lnTo>
                      <a:pt x="1782" y="682"/>
                    </a:lnTo>
                    <a:lnTo>
                      <a:pt x="1782" y="677"/>
                    </a:lnTo>
                    <a:lnTo>
                      <a:pt x="1770" y="665"/>
                    </a:lnTo>
                    <a:lnTo>
                      <a:pt x="1759" y="647"/>
                    </a:lnTo>
                    <a:lnTo>
                      <a:pt x="1724" y="612"/>
                    </a:lnTo>
                    <a:lnTo>
                      <a:pt x="1712" y="589"/>
                    </a:lnTo>
                    <a:lnTo>
                      <a:pt x="1694" y="577"/>
                    </a:lnTo>
                    <a:lnTo>
                      <a:pt x="1689" y="565"/>
                    </a:lnTo>
                    <a:lnTo>
                      <a:pt x="1677" y="559"/>
                    </a:lnTo>
                    <a:lnTo>
                      <a:pt x="1666" y="548"/>
                    </a:lnTo>
                    <a:lnTo>
                      <a:pt x="1654" y="542"/>
                    </a:lnTo>
                    <a:lnTo>
                      <a:pt x="1654" y="536"/>
                    </a:lnTo>
                    <a:lnTo>
                      <a:pt x="1631" y="513"/>
                    </a:lnTo>
                    <a:lnTo>
                      <a:pt x="1619" y="495"/>
                    </a:lnTo>
                    <a:lnTo>
                      <a:pt x="1596" y="472"/>
                    </a:lnTo>
                    <a:lnTo>
                      <a:pt x="1573" y="431"/>
                    </a:lnTo>
                    <a:lnTo>
                      <a:pt x="1561" y="420"/>
                    </a:lnTo>
                    <a:lnTo>
                      <a:pt x="1543" y="379"/>
                    </a:lnTo>
                    <a:lnTo>
                      <a:pt x="1514" y="327"/>
                    </a:lnTo>
                    <a:lnTo>
                      <a:pt x="1503" y="309"/>
                    </a:lnTo>
                    <a:lnTo>
                      <a:pt x="1479" y="268"/>
                    </a:lnTo>
                    <a:lnTo>
                      <a:pt x="1462" y="251"/>
                    </a:lnTo>
                    <a:lnTo>
                      <a:pt x="1432" y="216"/>
                    </a:lnTo>
                    <a:lnTo>
                      <a:pt x="1421" y="198"/>
                    </a:lnTo>
                    <a:lnTo>
                      <a:pt x="1403" y="186"/>
                    </a:lnTo>
                    <a:lnTo>
                      <a:pt x="1398" y="175"/>
                    </a:lnTo>
                    <a:lnTo>
                      <a:pt x="1369" y="152"/>
                    </a:lnTo>
                    <a:lnTo>
                      <a:pt x="1351" y="140"/>
                    </a:lnTo>
                    <a:lnTo>
                      <a:pt x="1339" y="129"/>
                    </a:lnTo>
                    <a:lnTo>
                      <a:pt x="1305" y="105"/>
                    </a:lnTo>
                    <a:lnTo>
                      <a:pt x="1287" y="99"/>
                    </a:lnTo>
                    <a:lnTo>
                      <a:pt x="1276" y="88"/>
                    </a:lnTo>
                    <a:lnTo>
                      <a:pt x="1258" y="76"/>
                    </a:lnTo>
                    <a:lnTo>
                      <a:pt x="1217" y="53"/>
                    </a:lnTo>
                    <a:lnTo>
                      <a:pt x="1200" y="53"/>
                    </a:lnTo>
                    <a:lnTo>
                      <a:pt x="1177" y="29"/>
                    </a:lnTo>
                    <a:lnTo>
                      <a:pt x="1165" y="29"/>
                    </a:lnTo>
                    <a:lnTo>
                      <a:pt x="1159" y="24"/>
                    </a:lnTo>
                    <a:lnTo>
                      <a:pt x="1141" y="18"/>
                    </a:lnTo>
                    <a:lnTo>
                      <a:pt x="1141" y="12"/>
                    </a:lnTo>
                    <a:lnTo>
                      <a:pt x="1135" y="6"/>
                    </a:lnTo>
                    <a:lnTo>
                      <a:pt x="1118" y="6"/>
                    </a:lnTo>
                    <a:lnTo>
                      <a:pt x="1095" y="0"/>
                    </a:lnTo>
                    <a:lnTo>
                      <a:pt x="1014" y="0"/>
                    </a:lnTo>
                    <a:lnTo>
                      <a:pt x="1014" y="6"/>
                    </a:lnTo>
                    <a:lnTo>
                      <a:pt x="996" y="6"/>
                    </a:lnTo>
                    <a:lnTo>
                      <a:pt x="996" y="12"/>
                    </a:lnTo>
                    <a:lnTo>
                      <a:pt x="984" y="24"/>
                    </a:lnTo>
                    <a:lnTo>
                      <a:pt x="973" y="29"/>
                    </a:lnTo>
                    <a:lnTo>
                      <a:pt x="966" y="29"/>
                    </a:lnTo>
                    <a:lnTo>
                      <a:pt x="949" y="41"/>
                    </a:lnTo>
                    <a:lnTo>
                      <a:pt x="938" y="53"/>
                    </a:lnTo>
                    <a:lnTo>
                      <a:pt x="914" y="70"/>
                    </a:lnTo>
                    <a:lnTo>
                      <a:pt x="902" y="76"/>
                    </a:lnTo>
                    <a:lnTo>
                      <a:pt x="897" y="88"/>
                    </a:lnTo>
                    <a:lnTo>
                      <a:pt x="880" y="105"/>
                    </a:lnTo>
                    <a:lnTo>
                      <a:pt x="867" y="123"/>
                    </a:lnTo>
                    <a:lnTo>
                      <a:pt x="845" y="140"/>
                    </a:lnTo>
                    <a:lnTo>
                      <a:pt x="833" y="146"/>
                    </a:lnTo>
                    <a:lnTo>
                      <a:pt x="815" y="169"/>
                    </a:lnTo>
                    <a:lnTo>
                      <a:pt x="809" y="181"/>
                    </a:lnTo>
                    <a:lnTo>
                      <a:pt x="798" y="186"/>
                    </a:lnTo>
                    <a:lnTo>
                      <a:pt x="774" y="205"/>
                    </a:lnTo>
                    <a:lnTo>
                      <a:pt x="757" y="216"/>
                    </a:lnTo>
                    <a:lnTo>
                      <a:pt x="739" y="222"/>
                    </a:lnTo>
                    <a:lnTo>
                      <a:pt x="722" y="239"/>
                    </a:lnTo>
                    <a:lnTo>
                      <a:pt x="705" y="245"/>
                    </a:lnTo>
                    <a:lnTo>
                      <a:pt x="693" y="262"/>
                    </a:lnTo>
                    <a:lnTo>
                      <a:pt x="664" y="280"/>
                    </a:lnTo>
                    <a:lnTo>
                      <a:pt x="652" y="285"/>
                    </a:lnTo>
                    <a:lnTo>
                      <a:pt x="640" y="297"/>
                    </a:lnTo>
                    <a:lnTo>
                      <a:pt x="623" y="309"/>
                    </a:lnTo>
                    <a:lnTo>
                      <a:pt x="588" y="344"/>
                    </a:lnTo>
                    <a:lnTo>
                      <a:pt x="588" y="349"/>
                    </a:lnTo>
                    <a:lnTo>
                      <a:pt x="577" y="356"/>
                    </a:lnTo>
                    <a:lnTo>
                      <a:pt x="577" y="361"/>
                    </a:lnTo>
                    <a:lnTo>
                      <a:pt x="565" y="373"/>
                    </a:lnTo>
                    <a:lnTo>
                      <a:pt x="553" y="379"/>
                    </a:lnTo>
                    <a:lnTo>
                      <a:pt x="547" y="391"/>
                    </a:lnTo>
                    <a:lnTo>
                      <a:pt x="530" y="408"/>
                    </a:lnTo>
                    <a:lnTo>
                      <a:pt x="525" y="420"/>
                    </a:lnTo>
                    <a:lnTo>
                      <a:pt x="506" y="437"/>
                    </a:lnTo>
                    <a:lnTo>
                      <a:pt x="501" y="449"/>
                    </a:lnTo>
                    <a:lnTo>
                      <a:pt x="495" y="455"/>
                    </a:lnTo>
                    <a:lnTo>
                      <a:pt x="489" y="466"/>
                    </a:lnTo>
                    <a:lnTo>
                      <a:pt x="460" y="495"/>
                    </a:lnTo>
                    <a:lnTo>
                      <a:pt x="454" y="513"/>
                    </a:lnTo>
                    <a:lnTo>
                      <a:pt x="443" y="519"/>
                    </a:lnTo>
                    <a:lnTo>
                      <a:pt x="419" y="565"/>
                    </a:lnTo>
                    <a:lnTo>
                      <a:pt x="407" y="577"/>
                    </a:lnTo>
                    <a:lnTo>
                      <a:pt x="396" y="595"/>
                    </a:lnTo>
                    <a:lnTo>
                      <a:pt x="367" y="623"/>
                    </a:lnTo>
                    <a:lnTo>
                      <a:pt x="361" y="635"/>
                    </a:lnTo>
                    <a:lnTo>
                      <a:pt x="326" y="658"/>
                    </a:lnTo>
                    <a:lnTo>
                      <a:pt x="314" y="670"/>
                    </a:lnTo>
                    <a:lnTo>
                      <a:pt x="297" y="682"/>
                    </a:lnTo>
                    <a:lnTo>
                      <a:pt x="274" y="694"/>
                    </a:lnTo>
                    <a:lnTo>
                      <a:pt x="262" y="705"/>
                    </a:lnTo>
                    <a:lnTo>
                      <a:pt x="239" y="711"/>
                    </a:lnTo>
                    <a:lnTo>
                      <a:pt x="203" y="729"/>
                    </a:lnTo>
                    <a:lnTo>
                      <a:pt x="128" y="729"/>
                    </a:lnTo>
                    <a:lnTo>
                      <a:pt x="105" y="734"/>
                    </a:lnTo>
                    <a:lnTo>
                      <a:pt x="99" y="740"/>
                    </a:lnTo>
                    <a:lnTo>
                      <a:pt x="81" y="740"/>
                    </a:lnTo>
                    <a:lnTo>
                      <a:pt x="58" y="752"/>
                    </a:lnTo>
                    <a:lnTo>
                      <a:pt x="47" y="752"/>
                    </a:lnTo>
                    <a:lnTo>
                      <a:pt x="47" y="758"/>
                    </a:lnTo>
                    <a:lnTo>
                      <a:pt x="40" y="758"/>
                    </a:lnTo>
                    <a:lnTo>
                      <a:pt x="40" y="769"/>
                    </a:lnTo>
                    <a:lnTo>
                      <a:pt x="34" y="769"/>
                    </a:lnTo>
                    <a:lnTo>
                      <a:pt x="34" y="781"/>
                    </a:lnTo>
                    <a:lnTo>
                      <a:pt x="29" y="793"/>
                    </a:lnTo>
                    <a:lnTo>
                      <a:pt x="29" y="827"/>
                    </a:lnTo>
                    <a:lnTo>
                      <a:pt x="23" y="839"/>
                    </a:lnTo>
                    <a:lnTo>
                      <a:pt x="23" y="863"/>
                    </a:lnTo>
                    <a:lnTo>
                      <a:pt x="17" y="863"/>
                    </a:lnTo>
                    <a:lnTo>
                      <a:pt x="17" y="909"/>
                    </a:lnTo>
                    <a:lnTo>
                      <a:pt x="0" y="909"/>
                    </a:lnTo>
                    <a:close/>
                  </a:path>
                </a:pathLst>
              </a:custGeom>
              <a:solidFill>
                <a:srgbClr val="333300"/>
              </a:solidFill>
              <a:ln w="25400">
                <a:solidFill>
                  <a:srgbClr val="808000"/>
                </a:solidFill>
                <a:round/>
                <a:headEnd/>
                <a:tailEnd/>
              </a:ln>
            </p:spPr>
            <p:txBody>
              <a:bodyPr wrap="none"/>
              <a:lstStyle/>
              <a:p>
                <a:endParaRPr lang="en-US" sz="2805"/>
              </a:p>
            </p:txBody>
          </p:sp>
          <p:sp>
            <p:nvSpPr>
              <p:cNvPr id="2057" name="Oval 8">
                <a:extLst>
                  <a:ext uri="{FF2B5EF4-FFF2-40B4-BE49-F238E27FC236}">
                    <a16:creationId xmlns:a16="http://schemas.microsoft.com/office/drawing/2014/main" id="{8E4F48D7-F5DB-6755-C8FC-96049A85EBC2}"/>
                  </a:ext>
                </a:extLst>
              </p:cNvPr>
              <p:cNvSpPr>
                <a:spLocks noChangeArrowheads="1"/>
              </p:cNvSpPr>
              <p:nvPr/>
            </p:nvSpPr>
            <p:spPr bwMode="auto">
              <a:xfrm>
                <a:off x="4996" y="3044"/>
                <a:ext cx="694" cy="600"/>
              </a:xfrm>
              <a:prstGeom prst="ellipse">
                <a:avLst/>
              </a:prstGeom>
              <a:solidFill>
                <a:srgbClr val="FFFF00"/>
              </a:solidFill>
              <a:ln w="25400">
                <a:solidFill>
                  <a:srgbClr val="808000"/>
                </a:solidFill>
                <a:round/>
                <a:headEnd/>
                <a:tailEnd/>
              </a:ln>
            </p:spPr>
            <p:txBody>
              <a:bodyPr wrap="none"/>
              <a:lstStyle>
                <a:lvl1pPr>
                  <a:defRPr b="1">
                    <a:solidFill>
                      <a:schemeClr val="tx1"/>
                    </a:solidFill>
                    <a:latin typeface="Times New Roman" panose="02020603050405020304" pitchFamily="18" charset="0"/>
                  </a:defRPr>
                </a:lvl1pPr>
                <a:lvl2pPr marL="742950" indent="-285750">
                  <a:defRPr b="1">
                    <a:solidFill>
                      <a:schemeClr val="tx1"/>
                    </a:solidFill>
                    <a:latin typeface="Times New Roman" panose="02020603050405020304" pitchFamily="18" charset="0"/>
                  </a:defRPr>
                </a:lvl2pPr>
                <a:lvl3pPr marL="1143000" indent="-228600">
                  <a:defRPr b="1">
                    <a:solidFill>
                      <a:schemeClr val="tx1"/>
                    </a:solidFill>
                    <a:latin typeface="Times New Roman" panose="02020603050405020304" pitchFamily="18" charset="0"/>
                  </a:defRPr>
                </a:lvl3pPr>
                <a:lvl4pPr marL="1600200" indent="-228600">
                  <a:defRPr b="1">
                    <a:solidFill>
                      <a:schemeClr val="tx1"/>
                    </a:solidFill>
                    <a:latin typeface="Times New Roman" panose="02020603050405020304" pitchFamily="18" charset="0"/>
                  </a:defRPr>
                </a:lvl4pPr>
                <a:lvl5pPr marL="2057400" indent="-228600">
                  <a:defRPr b="1">
                    <a:solidFill>
                      <a:schemeClr val="tx1"/>
                    </a:solidFill>
                    <a:latin typeface="Times New Roman" panose="02020603050405020304" pitchFamily="18" charset="0"/>
                  </a:defRPr>
                </a:lvl5pPr>
                <a:lvl6pPr marL="2514600" indent="-228600" eaLnBrk="0" fontAlgn="base" hangingPunct="0">
                  <a:spcBef>
                    <a:spcPct val="0"/>
                  </a:spcBef>
                  <a:spcAft>
                    <a:spcPct val="0"/>
                  </a:spcAft>
                  <a:defRPr b="1">
                    <a:solidFill>
                      <a:schemeClr val="tx1"/>
                    </a:solidFill>
                    <a:latin typeface="Times New Roman" panose="02020603050405020304" pitchFamily="18" charset="0"/>
                  </a:defRPr>
                </a:lvl6pPr>
                <a:lvl7pPr marL="2971800" indent="-228600" eaLnBrk="0" fontAlgn="base" hangingPunct="0">
                  <a:spcBef>
                    <a:spcPct val="0"/>
                  </a:spcBef>
                  <a:spcAft>
                    <a:spcPct val="0"/>
                  </a:spcAft>
                  <a:defRPr b="1">
                    <a:solidFill>
                      <a:schemeClr val="tx1"/>
                    </a:solidFill>
                    <a:latin typeface="Times New Roman" panose="02020603050405020304" pitchFamily="18" charset="0"/>
                  </a:defRPr>
                </a:lvl7pPr>
                <a:lvl8pPr marL="3429000" indent="-228600" eaLnBrk="0" fontAlgn="base" hangingPunct="0">
                  <a:spcBef>
                    <a:spcPct val="0"/>
                  </a:spcBef>
                  <a:spcAft>
                    <a:spcPct val="0"/>
                  </a:spcAft>
                  <a:defRPr b="1">
                    <a:solidFill>
                      <a:schemeClr val="tx1"/>
                    </a:solidFill>
                    <a:latin typeface="Times New Roman" panose="02020603050405020304" pitchFamily="18" charset="0"/>
                  </a:defRPr>
                </a:lvl8pPr>
                <a:lvl9pPr marL="3886200" indent="-228600" eaLnBrk="0" fontAlgn="base" hangingPunct="0">
                  <a:spcBef>
                    <a:spcPct val="0"/>
                  </a:spcBef>
                  <a:spcAft>
                    <a:spcPct val="0"/>
                  </a:spcAft>
                  <a:defRPr b="1">
                    <a:solidFill>
                      <a:schemeClr val="tx1"/>
                    </a:solidFill>
                    <a:latin typeface="Times New Roman" panose="02020603050405020304" pitchFamily="18" charset="0"/>
                  </a:defRPr>
                </a:lvl9pPr>
              </a:lstStyle>
              <a:p>
                <a:endParaRPr lang="en-US" altLang="en-US" sz="2805"/>
              </a:p>
            </p:txBody>
          </p:sp>
          <p:sp>
            <p:nvSpPr>
              <p:cNvPr id="2058" name="Freeform 9">
                <a:extLst>
                  <a:ext uri="{FF2B5EF4-FFF2-40B4-BE49-F238E27FC236}">
                    <a16:creationId xmlns:a16="http://schemas.microsoft.com/office/drawing/2014/main" id="{FFC72BDB-E2AA-2893-8FCD-4BAEF27B6692}"/>
                  </a:ext>
                </a:extLst>
              </p:cNvPr>
              <p:cNvSpPr>
                <a:spLocks noChangeArrowheads="1"/>
              </p:cNvSpPr>
              <p:nvPr/>
            </p:nvSpPr>
            <p:spPr bwMode="auto">
              <a:xfrm>
                <a:off x="4083" y="3406"/>
                <a:ext cx="1299" cy="606"/>
              </a:xfrm>
              <a:custGeom>
                <a:avLst/>
                <a:gdLst>
                  <a:gd name="T0" fmla="*/ 524 w 1299"/>
                  <a:gd name="T1" fmla="*/ 599 h 606"/>
                  <a:gd name="T2" fmla="*/ 524 w 1299"/>
                  <a:gd name="T3" fmla="*/ 599 h 606"/>
                  <a:gd name="T4" fmla="*/ 524 w 1299"/>
                  <a:gd name="T5" fmla="*/ 599 h 606"/>
                  <a:gd name="T6" fmla="*/ 0 w 1299"/>
                  <a:gd name="T7" fmla="*/ 599 h 606"/>
                  <a:gd name="T8" fmla="*/ 0 w 1299"/>
                  <a:gd name="T9" fmla="*/ 606 h 606"/>
                  <a:gd name="T10" fmla="*/ 1224 w 1299"/>
                  <a:gd name="T11" fmla="*/ 23 h 606"/>
                  <a:gd name="T12" fmla="*/ 1299 w 1299"/>
                  <a:gd name="T13" fmla="*/ 0 h 606"/>
                  <a:gd name="T14" fmla="*/ 0 60000 65536"/>
                  <a:gd name="T15" fmla="*/ 0 60000 65536"/>
                  <a:gd name="T16" fmla="*/ 0 60000 65536"/>
                  <a:gd name="T17" fmla="*/ 0 60000 65536"/>
                  <a:gd name="T18" fmla="*/ 0 60000 65536"/>
                  <a:gd name="T19" fmla="*/ 0 60000 65536"/>
                  <a:gd name="T20" fmla="*/ 0 60000 65536"/>
                  <a:gd name="T21" fmla="*/ 0 w 1299"/>
                  <a:gd name="T22" fmla="*/ 0 h 606"/>
                  <a:gd name="T23" fmla="*/ 1299 w 1299"/>
                  <a:gd name="T24" fmla="*/ 606 h 606"/>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299" h="606">
                    <a:moveTo>
                      <a:pt x="524" y="599"/>
                    </a:moveTo>
                    <a:cubicBezTo>
                      <a:pt x="524" y="599"/>
                      <a:pt x="524" y="599"/>
                      <a:pt x="524" y="599"/>
                    </a:cubicBezTo>
                    <a:cubicBezTo>
                      <a:pt x="524" y="599"/>
                      <a:pt x="524" y="599"/>
                      <a:pt x="524" y="599"/>
                    </a:cubicBezTo>
                    <a:cubicBezTo>
                      <a:pt x="0" y="599"/>
                      <a:pt x="0" y="599"/>
                      <a:pt x="0" y="599"/>
                    </a:cubicBezTo>
                    <a:cubicBezTo>
                      <a:pt x="0" y="606"/>
                      <a:pt x="0" y="606"/>
                      <a:pt x="0" y="606"/>
                    </a:cubicBezTo>
                    <a:cubicBezTo>
                      <a:pt x="1224" y="23"/>
                      <a:pt x="1224" y="23"/>
                      <a:pt x="1224" y="23"/>
                    </a:cubicBezTo>
                    <a:cubicBezTo>
                      <a:pt x="1299" y="0"/>
                      <a:pt x="1299" y="0"/>
                      <a:pt x="1299" y="0"/>
                    </a:cubicBezTo>
                    <a:close/>
                  </a:path>
                </a:pathLst>
              </a:custGeom>
              <a:solidFill>
                <a:srgbClr val="FFFF00"/>
              </a:solidFill>
              <a:ln w="25400">
                <a:solidFill>
                  <a:srgbClr val="808000"/>
                </a:solidFill>
                <a:round/>
                <a:headEnd/>
                <a:tailEnd/>
              </a:ln>
            </p:spPr>
            <p:txBody>
              <a:bodyPr wrap="none"/>
              <a:lstStyle/>
              <a:p>
                <a:endParaRPr lang="en-US" sz="2805"/>
              </a:p>
            </p:txBody>
          </p:sp>
          <p:sp>
            <p:nvSpPr>
              <p:cNvPr id="2059" name="Freeform 10">
                <a:extLst>
                  <a:ext uri="{FF2B5EF4-FFF2-40B4-BE49-F238E27FC236}">
                    <a16:creationId xmlns:a16="http://schemas.microsoft.com/office/drawing/2014/main" id="{0D009F60-9D82-258E-1B2E-F68640C9FE34}"/>
                  </a:ext>
                </a:extLst>
              </p:cNvPr>
              <p:cNvSpPr>
                <a:spLocks noChangeArrowheads="1"/>
              </p:cNvSpPr>
              <p:nvPr/>
            </p:nvSpPr>
            <p:spPr bwMode="auto">
              <a:xfrm>
                <a:off x="4776" y="3400"/>
                <a:ext cx="636" cy="617"/>
              </a:xfrm>
              <a:custGeom>
                <a:avLst/>
                <a:gdLst>
                  <a:gd name="T0" fmla="*/ 0 w 636"/>
                  <a:gd name="T1" fmla="*/ 617 h 617"/>
                  <a:gd name="T2" fmla="*/ 362 w 636"/>
                  <a:gd name="T3" fmla="*/ 617 h 617"/>
                  <a:gd name="T4" fmla="*/ 630 w 636"/>
                  <a:gd name="T5" fmla="*/ 6 h 617"/>
                  <a:gd name="T6" fmla="*/ 583 w 636"/>
                  <a:gd name="T7" fmla="*/ 52 h 617"/>
                  <a:gd name="T8" fmla="*/ 636 w 636"/>
                  <a:gd name="T9" fmla="*/ 0 h 617"/>
                  <a:gd name="T10" fmla="*/ 0 60000 65536"/>
                  <a:gd name="T11" fmla="*/ 0 60000 65536"/>
                  <a:gd name="T12" fmla="*/ 0 60000 65536"/>
                  <a:gd name="T13" fmla="*/ 0 60000 65536"/>
                  <a:gd name="T14" fmla="*/ 0 60000 65536"/>
                  <a:gd name="T15" fmla="*/ 0 w 636"/>
                  <a:gd name="T16" fmla="*/ 0 h 617"/>
                  <a:gd name="T17" fmla="*/ 636 w 636"/>
                  <a:gd name="T18" fmla="*/ 617 h 617"/>
                </a:gdLst>
                <a:ahLst/>
                <a:cxnLst>
                  <a:cxn ang="T10">
                    <a:pos x="T0" y="T1"/>
                  </a:cxn>
                  <a:cxn ang="T11">
                    <a:pos x="T2" y="T3"/>
                  </a:cxn>
                  <a:cxn ang="T12">
                    <a:pos x="T4" y="T5"/>
                  </a:cxn>
                  <a:cxn ang="T13">
                    <a:pos x="T6" y="T7"/>
                  </a:cxn>
                  <a:cxn ang="T14">
                    <a:pos x="T8" y="T9"/>
                  </a:cxn>
                </a:cxnLst>
                <a:rect l="T15" t="T16" r="T17" b="T18"/>
                <a:pathLst>
                  <a:path w="636" h="617">
                    <a:moveTo>
                      <a:pt x="0" y="617"/>
                    </a:moveTo>
                    <a:lnTo>
                      <a:pt x="362" y="617"/>
                    </a:lnTo>
                    <a:lnTo>
                      <a:pt x="630" y="6"/>
                    </a:lnTo>
                    <a:lnTo>
                      <a:pt x="583" y="52"/>
                    </a:lnTo>
                    <a:lnTo>
                      <a:pt x="636" y="0"/>
                    </a:lnTo>
                    <a:close/>
                  </a:path>
                </a:pathLst>
              </a:custGeom>
              <a:solidFill>
                <a:srgbClr val="FFFF00"/>
              </a:solidFill>
              <a:ln w="25400">
                <a:solidFill>
                  <a:srgbClr val="808000"/>
                </a:solidFill>
                <a:round/>
                <a:headEnd/>
                <a:tailEnd/>
              </a:ln>
            </p:spPr>
            <p:txBody>
              <a:bodyPr wrap="none"/>
              <a:lstStyle/>
              <a:p>
                <a:endParaRPr lang="en-US" sz="2805"/>
              </a:p>
            </p:txBody>
          </p:sp>
          <p:sp>
            <p:nvSpPr>
              <p:cNvPr id="2060" name="Freeform 11">
                <a:extLst>
                  <a:ext uri="{FF2B5EF4-FFF2-40B4-BE49-F238E27FC236}">
                    <a16:creationId xmlns:a16="http://schemas.microsoft.com/office/drawing/2014/main" id="{3E76E16B-0449-2910-6209-21B9BF725A8D}"/>
                  </a:ext>
                </a:extLst>
              </p:cNvPr>
              <p:cNvSpPr>
                <a:spLocks noChangeArrowheads="1"/>
              </p:cNvSpPr>
              <p:nvPr/>
            </p:nvSpPr>
            <p:spPr bwMode="auto">
              <a:xfrm>
                <a:off x="5318" y="3406"/>
                <a:ext cx="658" cy="652"/>
              </a:xfrm>
              <a:custGeom>
                <a:avLst/>
                <a:gdLst>
                  <a:gd name="T0" fmla="*/ 0 w 658"/>
                  <a:gd name="T1" fmla="*/ 641 h 652"/>
                  <a:gd name="T2" fmla="*/ 658 w 658"/>
                  <a:gd name="T3" fmla="*/ 652 h 652"/>
                  <a:gd name="T4" fmla="*/ 116 w 658"/>
                  <a:gd name="T5" fmla="*/ 0 h 652"/>
                  <a:gd name="T6" fmla="*/ 122 w 658"/>
                  <a:gd name="T7" fmla="*/ 0 h 652"/>
                  <a:gd name="T8" fmla="*/ 0 60000 65536"/>
                  <a:gd name="T9" fmla="*/ 0 60000 65536"/>
                  <a:gd name="T10" fmla="*/ 0 60000 65536"/>
                  <a:gd name="T11" fmla="*/ 0 60000 65536"/>
                  <a:gd name="T12" fmla="*/ 0 w 658"/>
                  <a:gd name="T13" fmla="*/ 0 h 652"/>
                  <a:gd name="T14" fmla="*/ 658 w 658"/>
                  <a:gd name="T15" fmla="*/ 652 h 652"/>
                </a:gdLst>
                <a:ahLst/>
                <a:cxnLst>
                  <a:cxn ang="T8">
                    <a:pos x="T0" y="T1"/>
                  </a:cxn>
                  <a:cxn ang="T9">
                    <a:pos x="T2" y="T3"/>
                  </a:cxn>
                  <a:cxn ang="T10">
                    <a:pos x="T4" y="T5"/>
                  </a:cxn>
                  <a:cxn ang="T11">
                    <a:pos x="T6" y="T7"/>
                  </a:cxn>
                </a:cxnLst>
                <a:rect l="T12" t="T13" r="T14" b="T15"/>
                <a:pathLst>
                  <a:path w="658" h="652">
                    <a:moveTo>
                      <a:pt x="0" y="641"/>
                    </a:moveTo>
                    <a:lnTo>
                      <a:pt x="658" y="652"/>
                    </a:lnTo>
                    <a:lnTo>
                      <a:pt x="116" y="0"/>
                    </a:lnTo>
                    <a:lnTo>
                      <a:pt x="122" y="0"/>
                    </a:lnTo>
                    <a:close/>
                  </a:path>
                </a:pathLst>
              </a:custGeom>
              <a:solidFill>
                <a:srgbClr val="FFFF00"/>
              </a:solidFill>
              <a:ln w="25400">
                <a:solidFill>
                  <a:srgbClr val="808000"/>
                </a:solidFill>
                <a:round/>
                <a:headEnd/>
                <a:tailEnd/>
              </a:ln>
            </p:spPr>
            <p:txBody>
              <a:bodyPr wrap="none"/>
              <a:lstStyle/>
              <a:p>
                <a:endParaRPr lang="en-US" sz="2805"/>
              </a:p>
            </p:txBody>
          </p:sp>
        </p:grpSp>
      </p:grpSp>
      <p:graphicFrame>
        <p:nvGraphicFramePr>
          <p:cNvPr id="2050" name="Object 13">
            <a:extLst>
              <a:ext uri="{FF2B5EF4-FFF2-40B4-BE49-F238E27FC236}">
                <a16:creationId xmlns:a16="http://schemas.microsoft.com/office/drawing/2014/main" id="{2541B90B-1A8D-C026-254C-215BE20FAB1A}"/>
              </a:ext>
            </a:extLst>
          </p:cNvPr>
          <p:cNvGraphicFramePr>
            <a:graphicFrameLocks noChangeAspect="1"/>
          </p:cNvGraphicFramePr>
          <p:nvPr>
            <p:extLst>
              <p:ext uri="{D42A27DB-BD31-4B8C-83A1-F6EECF244321}">
                <p14:modId xmlns:p14="http://schemas.microsoft.com/office/powerpoint/2010/main" val="2724843706"/>
              </p:ext>
            </p:extLst>
          </p:nvPr>
        </p:nvGraphicFramePr>
        <p:xfrm>
          <a:off x="1362897" y="2493372"/>
          <a:ext cx="3578824" cy="2093655"/>
        </p:xfrm>
        <a:graphic>
          <a:graphicData uri="http://schemas.openxmlformats.org/presentationml/2006/ole">
            <mc:AlternateContent xmlns:mc="http://schemas.openxmlformats.org/markup-compatibility/2006">
              <mc:Choice xmlns:v="urn:schemas-microsoft-com:vml" Requires="v">
                <p:oleObj name="Drawing" r:id="rId3" imgW="1267200" imgH="741600" progId="FLW3Drawing">
                  <p:embed/>
                </p:oleObj>
              </mc:Choice>
              <mc:Fallback>
                <p:oleObj name="Drawing" r:id="rId3" imgW="1267200" imgH="741600" progId="FLW3Drawing">
                  <p:embed/>
                  <p:pic>
                    <p:nvPicPr>
                      <p:cNvPr id="2050" name="Object 13">
                        <a:extLst>
                          <a:ext uri="{FF2B5EF4-FFF2-40B4-BE49-F238E27FC236}">
                            <a16:creationId xmlns:a16="http://schemas.microsoft.com/office/drawing/2014/main" id="{2541B90B-1A8D-C026-254C-215BE20FAB1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362897" y="2493372"/>
                        <a:ext cx="3578824" cy="209365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a:extLst>
              <a:ext uri="{FF2B5EF4-FFF2-40B4-BE49-F238E27FC236}">
                <a16:creationId xmlns:a16="http://schemas.microsoft.com/office/drawing/2014/main" id="{C7B71B23-1506-9D46-0741-6EE9B385098A}"/>
              </a:ext>
            </a:extLst>
          </p:cNvPr>
          <p:cNvSpPr>
            <a:spLocks noGrp="1" noChangeArrowheads="1"/>
          </p:cNvSpPr>
          <p:nvPr>
            <p:ph type="title"/>
          </p:nvPr>
        </p:nvSpPr>
        <p:spPr>
          <a:xfrm>
            <a:off x="914401" y="234553"/>
            <a:ext cx="7827963" cy="736997"/>
          </a:xfrm>
        </p:spPr>
        <p:txBody>
          <a:bodyPr/>
          <a:lstStyle/>
          <a:p>
            <a:r>
              <a:rPr lang="en-US" altLang="en-US" sz="3600" b="1" dirty="0"/>
              <a:t>God begins transforming us!</a:t>
            </a:r>
          </a:p>
        </p:txBody>
      </p:sp>
      <p:sp>
        <p:nvSpPr>
          <p:cNvPr id="22531" name="Rectangle 3">
            <a:extLst>
              <a:ext uri="{FF2B5EF4-FFF2-40B4-BE49-F238E27FC236}">
                <a16:creationId xmlns:a16="http://schemas.microsoft.com/office/drawing/2014/main" id="{4A8CDE32-9913-CF28-63FA-C92F94F431A9}"/>
              </a:ext>
            </a:extLst>
          </p:cNvPr>
          <p:cNvSpPr>
            <a:spLocks noGrp="1" noChangeArrowheads="1"/>
          </p:cNvSpPr>
          <p:nvPr>
            <p:ph type="body" idx="1"/>
          </p:nvPr>
        </p:nvSpPr>
        <p:spPr>
          <a:xfrm>
            <a:off x="914400" y="1322978"/>
            <a:ext cx="5316491" cy="3510979"/>
          </a:xfrm>
        </p:spPr>
        <p:txBody>
          <a:bodyPr/>
          <a:lstStyle/>
          <a:p>
            <a:pPr marL="0" indent="0">
              <a:buNone/>
            </a:pPr>
            <a:r>
              <a:rPr lang="en-US" altLang="en-US" sz="2400" dirty="0">
                <a:solidFill>
                  <a:schemeClr val="tx1"/>
                </a:solidFill>
              </a:rPr>
              <a:t>We become new creatures with new devotion, priorities, and identities.</a:t>
            </a:r>
          </a:p>
          <a:p>
            <a:pPr>
              <a:buFont typeface="Times" panose="02020603050405020304" pitchFamily="18" charset="0"/>
              <a:buNone/>
            </a:pPr>
            <a:r>
              <a:rPr lang="en-US" altLang="en-US" sz="3200" i="1" dirty="0">
                <a:solidFill>
                  <a:schemeClr val="tx1"/>
                </a:solidFill>
              </a:rPr>
              <a:t>2 Corinthians 5:17  </a:t>
            </a:r>
          </a:p>
          <a:p>
            <a:pPr>
              <a:spcBef>
                <a:spcPts val="600"/>
              </a:spcBef>
              <a:buFont typeface="Times" panose="02020603050405020304" pitchFamily="18" charset="0"/>
              <a:buNone/>
            </a:pPr>
            <a:r>
              <a:rPr lang="en-US" altLang="en-US" sz="2400" b="0" i="1" dirty="0">
                <a:solidFill>
                  <a:schemeClr val="tx1"/>
                </a:solidFill>
              </a:rPr>
              <a:t>  "Therefore, if anyone is in Christ, he is a new creation; the old has gone, the new has come."</a:t>
            </a:r>
            <a:r>
              <a:rPr lang="en-US" altLang="en-US" sz="2400" dirty="0">
                <a:solidFill>
                  <a:schemeClr val="tx1"/>
                </a:solidFill>
              </a:rPr>
              <a:t> </a:t>
            </a:r>
          </a:p>
          <a:p>
            <a:endParaRPr lang="en-US" altLang="en-US" dirty="0"/>
          </a:p>
        </p:txBody>
      </p:sp>
      <p:grpSp>
        <p:nvGrpSpPr>
          <p:cNvPr id="22532" name="Group 5">
            <a:extLst>
              <a:ext uri="{FF2B5EF4-FFF2-40B4-BE49-F238E27FC236}">
                <a16:creationId xmlns:a16="http://schemas.microsoft.com/office/drawing/2014/main" id="{06B5D1A0-DCEE-3C9B-114C-9624163A3388}"/>
              </a:ext>
            </a:extLst>
          </p:cNvPr>
          <p:cNvGrpSpPr>
            <a:grpSpLocks/>
          </p:cNvGrpSpPr>
          <p:nvPr/>
        </p:nvGrpSpPr>
        <p:grpSpPr bwMode="auto">
          <a:xfrm>
            <a:off x="6096000" y="1337499"/>
            <a:ext cx="2797708" cy="1752600"/>
            <a:chOff x="3248" y="1946"/>
            <a:chExt cx="2688" cy="1669"/>
          </a:xfrm>
        </p:grpSpPr>
        <p:sp>
          <p:nvSpPr>
            <p:cNvPr id="22533" name="Oval 6">
              <a:extLst>
                <a:ext uri="{FF2B5EF4-FFF2-40B4-BE49-F238E27FC236}">
                  <a16:creationId xmlns:a16="http://schemas.microsoft.com/office/drawing/2014/main" id="{838EAE01-EF2E-89E0-517D-7EF234D62C86}"/>
                </a:ext>
              </a:extLst>
            </p:cNvPr>
            <p:cNvSpPr>
              <a:spLocks noChangeArrowheads="1"/>
            </p:cNvSpPr>
            <p:nvPr/>
          </p:nvSpPr>
          <p:spPr bwMode="auto">
            <a:xfrm>
              <a:off x="3680" y="2042"/>
              <a:ext cx="914" cy="804"/>
            </a:xfrm>
            <a:prstGeom prst="ellipse">
              <a:avLst/>
            </a:prstGeom>
            <a:solidFill>
              <a:schemeClr val="bg2"/>
            </a:solidFill>
            <a:ln w="25400">
              <a:solidFill>
                <a:srgbClr val="969696"/>
              </a:solidFill>
              <a:round/>
              <a:headEnd/>
              <a:tailEnd/>
            </a:ln>
          </p:spPr>
          <p:txBody>
            <a:bodyPr wrap="none"/>
            <a:lstStyle>
              <a:lvl1pPr>
                <a:defRPr b="1">
                  <a:solidFill>
                    <a:schemeClr val="tx1"/>
                  </a:solidFill>
                  <a:latin typeface="Times New Roman" panose="02020603050405020304" pitchFamily="18" charset="0"/>
                </a:defRPr>
              </a:lvl1pPr>
              <a:lvl2pPr marL="742950" indent="-285750">
                <a:defRPr b="1">
                  <a:solidFill>
                    <a:schemeClr val="tx1"/>
                  </a:solidFill>
                  <a:latin typeface="Times New Roman" panose="02020603050405020304" pitchFamily="18" charset="0"/>
                </a:defRPr>
              </a:lvl2pPr>
              <a:lvl3pPr marL="1143000" indent="-228600">
                <a:defRPr b="1">
                  <a:solidFill>
                    <a:schemeClr val="tx1"/>
                  </a:solidFill>
                  <a:latin typeface="Times New Roman" panose="02020603050405020304" pitchFamily="18" charset="0"/>
                </a:defRPr>
              </a:lvl3pPr>
              <a:lvl4pPr marL="1600200" indent="-228600">
                <a:defRPr b="1">
                  <a:solidFill>
                    <a:schemeClr val="tx1"/>
                  </a:solidFill>
                  <a:latin typeface="Times New Roman" panose="02020603050405020304" pitchFamily="18" charset="0"/>
                </a:defRPr>
              </a:lvl4pPr>
              <a:lvl5pPr marL="2057400" indent="-228600">
                <a:defRPr b="1">
                  <a:solidFill>
                    <a:schemeClr val="tx1"/>
                  </a:solidFill>
                  <a:latin typeface="Times New Roman" panose="02020603050405020304" pitchFamily="18" charset="0"/>
                </a:defRPr>
              </a:lvl5pPr>
              <a:lvl6pPr marL="2514600" indent="-228600" eaLnBrk="0" fontAlgn="base" hangingPunct="0">
                <a:spcBef>
                  <a:spcPct val="0"/>
                </a:spcBef>
                <a:spcAft>
                  <a:spcPct val="0"/>
                </a:spcAft>
                <a:defRPr b="1">
                  <a:solidFill>
                    <a:schemeClr val="tx1"/>
                  </a:solidFill>
                  <a:latin typeface="Times New Roman" panose="02020603050405020304" pitchFamily="18" charset="0"/>
                </a:defRPr>
              </a:lvl6pPr>
              <a:lvl7pPr marL="2971800" indent="-228600" eaLnBrk="0" fontAlgn="base" hangingPunct="0">
                <a:spcBef>
                  <a:spcPct val="0"/>
                </a:spcBef>
                <a:spcAft>
                  <a:spcPct val="0"/>
                </a:spcAft>
                <a:defRPr b="1">
                  <a:solidFill>
                    <a:schemeClr val="tx1"/>
                  </a:solidFill>
                  <a:latin typeface="Times New Roman" panose="02020603050405020304" pitchFamily="18" charset="0"/>
                </a:defRPr>
              </a:lvl7pPr>
              <a:lvl8pPr marL="3429000" indent="-228600" eaLnBrk="0" fontAlgn="base" hangingPunct="0">
                <a:spcBef>
                  <a:spcPct val="0"/>
                </a:spcBef>
                <a:spcAft>
                  <a:spcPct val="0"/>
                </a:spcAft>
                <a:defRPr b="1">
                  <a:solidFill>
                    <a:schemeClr val="tx1"/>
                  </a:solidFill>
                  <a:latin typeface="Times New Roman" panose="02020603050405020304" pitchFamily="18" charset="0"/>
                </a:defRPr>
              </a:lvl8pPr>
              <a:lvl9pPr marL="3886200" indent="-228600" eaLnBrk="0" fontAlgn="base" hangingPunct="0">
                <a:spcBef>
                  <a:spcPct val="0"/>
                </a:spcBef>
                <a:spcAft>
                  <a:spcPct val="0"/>
                </a:spcAft>
                <a:defRPr b="1">
                  <a:solidFill>
                    <a:schemeClr val="tx1"/>
                  </a:solidFill>
                  <a:latin typeface="Times New Roman" panose="02020603050405020304" pitchFamily="18" charset="0"/>
                </a:defRPr>
              </a:lvl9pPr>
            </a:lstStyle>
            <a:p>
              <a:endParaRPr lang="en-US" altLang="en-US" sz="2805"/>
            </a:p>
          </p:txBody>
        </p:sp>
        <p:grpSp>
          <p:nvGrpSpPr>
            <p:cNvPr id="22534" name="Group 7">
              <a:extLst>
                <a:ext uri="{FF2B5EF4-FFF2-40B4-BE49-F238E27FC236}">
                  <a16:creationId xmlns:a16="http://schemas.microsoft.com/office/drawing/2014/main" id="{0B89B1D0-1570-39BC-6E0A-2670DA6C42C1}"/>
                </a:ext>
              </a:extLst>
            </p:cNvPr>
            <p:cNvGrpSpPr>
              <a:grpSpLocks/>
            </p:cNvGrpSpPr>
            <p:nvPr/>
          </p:nvGrpSpPr>
          <p:grpSpPr bwMode="auto">
            <a:xfrm>
              <a:off x="3248" y="1946"/>
              <a:ext cx="2688" cy="1669"/>
              <a:chOff x="4083" y="2811"/>
              <a:chExt cx="2039" cy="1247"/>
            </a:xfrm>
          </p:grpSpPr>
          <p:sp>
            <p:nvSpPr>
              <p:cNvPr id="22535" name="Freeform 8">
                <a:extLst>
                  <a:ext uri="{FF2B5EF4-FFF2-40B4-BE49-F238E27FC236}">
                    <a16:creationId xmlns:a16="http://schemas.microsoft.com/office/drawing/2014/main" id="{19EB00F9-AEC3-B8BC-3405-01459E9C28F8}"/>
                  </a:ext>
                </a:extLst>
              </p:cNvPr>
              <p:cNvSpPr>
                <a:spLocks noChangeArrowheads="1"/>
              </p:cNvSpPr>
              <p:nvPr/>
            </p:nvSpPr>
            <p:spPr bwMode="auto">
              <a:xfrm>
                <a:off x="4229" y="2811"/>
                <a:ext cx="1893" cy="927"/>
              </a:xfrm>
              <a:custGeom>
                <a:avLst/>
                <a:gdLst>
                  <a:gd name="T0" fmla="*/ 1159 w 1893"/>
                  <a:gd name="T1" fmla="*/ 863 h 927"/>
                  <a:gd name="T2" fmla="*/ 1421 w 1893"/>
                  <a:gd name="T3" fmla="*/ 897 h 927"/>
                  <a:gd name="T4" fmla="*/ 1520 w 1893"/>
                  <a:gd name="T5" fmla="*/ 915 h 927"/>
                  <a:gd name="T6" fmla="*/ 1666 w 1893"/>
                  <a:gd name="T7" fmla="*/ 927 h 927"/>
                  <a:gd name="T8" fmla="*/ 1869 w 1893"/>
                  <a:gd name="T9" fmla="*/ 921 h 927"/>
                  <a:gd name="T10" fmla="*/ 1881 w 1893"/>
                  <a:gd name="T11" fmla="*/ 897 h 927"/>
                  <a:gd name="T12" fmla="*/ 1893 w 1893"/>
                  <a:gd name="T13" fmla="*/ 816 h 927"/>
                  <a:gd name="T14" fmla="*/ 1858 w 1893"/>
                  <a:gd name="T15" fmla="*/ 769 h 927"/>
                  <a:gd name="T16" fmla="*/ 1841 w 1893"/>
                  <a:gd name="T17" fmla="*/ 746 h 927"/>
                  <a:gd name="T18" fmla="*/ 1823 w 1893"/>
                  <a:gd name="T19" fmla="*/ 729 h 927"/>
                  <a:gd name="T20" fmla="*/ 1806 w 1893"/>
                  <a:gd name="T21" fmla="*/ 699 h 927"/>
                  <a:gd name="T22" fmla="*/ 1782 w 1893"/>
                  <a:gd name="T23" fmla="*/ 682 h 927"/>
                  <a:gd name="T24" fmla="*/ 1759 w 1893"/>
                  <a:gd name="T25" fmla="*/ 647 h 927"/>
                  <a:gd name="T26" fmla="*/ 1694 w 1893"/>
                  <a:gd name="T27" fmla="*/ 577 h 927"/>
                  <a:gd name="T28" fmla="*/ 1666 w 1893"/>
                  <a:gd name="T29" fmla="*/ 548 h 927"/>
                  <a:gd name="T30" fmla="*/ 1631 w 1893"/>
                  <a:gd name="T31" fmla="*/ 513 h 927"/>
                  <a:gd name="T32" fmla="*/ 1573 w 1893"/>
                  <a:gd name="T33" fmla="*/ 431 h 927"/>
                  <a:gd name="T34" fmla="*/ 1514 w 1893"/>
                  <a:gd name="T35" fmla="*/ 327 h 927"/>
                  <a:gd name="T36" fmla="*/ 1462 w 1893"/>
                  <a:gd name="T37" fmla="*/ 251 h 927"/>
                  <a:gd name="T38" fmla="*/ 1403 w 1893"/>
                  <a:gd name="T39" fmla="*/ 186 h 927"/>
                  <a:gd name="T40" fmla="*/ 1351 w 1893"/>
                  <a:gd name="T41" fmla="*/ 140 h 927"/>
                  <a:gd name="T42" fmla="*/ 1287 w 1893"/>
                  <a:gd name="T43" fmla="*/ 99 h 927"/>
                  <a:gd name="T44" fmla="*/ 1217 w 1893"/>
                  <a:gd name="T45" fmla="*/ 53 h 927"/>
                  <a:gd name="T46" fmla="*/ 1165 w 1893"/>
                  <a:gd name="T47" fmla="*/ 29 h 927"/>
                  <a:gd name="T48" fmla="*/ 1141 w 1893"/>
                  <a:gd name="T49" fmla="*/ 12 h 927"/>
                  <a:gd name="T50" fmla="*/ 1095 w 1893"/>
                  <a:gd name="T51" fmla="*/ 0 h 927"/>
                  <a:gd name="T52" fmla="*/ 996 w 1893"/>
                  <a:gd name="T53" fmla="*/ 6 h 927"/>
                  <a:gd name="T54" fmla="*/ 973 w 1893"/>
                  <a:gd name="T55" fmla="*/ 29 h 927"/>
                  <a:gd name="T56" fmla="*/ 938 w 1893"/>
                  <a:gd name="T57" fmla="*/ 53 h 927"/>
                  <a:gd name="T58" fmla="*/ 897 w 1893"/>
                  <a:gd name="T59" fmla="*/ 88 h 927"/>
                  <a:gd name="T60" fmla="*/ 845 w 1893"/>
                  <a:gd name="T61" fmla="*/ 140 h 927"/>
                  <a:gd name="T62" fmla="*/ 809 w 1893"/>
                  <a:gd name="T63" fmla="*/ 181 h 927"/>
                  <a:gd name="T64" fmla="*/ 757 w 1893"/>
                  <a:gd name="T65" fmla="*/ 216 h 927"/>
                  <a:gd name="T66" fmla="*/ 705 w 1893"/>
                  <a:gd name="T67" fmla="*/ 245 h 927"/>
                  <a:gd name="T68" fmla="*/ 652 w 1893"/>
                  <a:gd name="T69" fmla="*/ 285 h 927"/>
                  <a:gd name="T70" fmla="*/ 588 w 1893"/>
                  <a:gd name="T71" fmla="*/ 344 h 927"/>
                  <a:gd name="T72" fmla="*/ 577 w 1893"/>
                  <a:gd name="T73" fmla="*/ 361 h 927"/>
                  <a:gd name="T74" fmla="*/ 547 w 1893"/>
                  <a:gd name="T75" fmla="*/ 391 h 927"/>
                  <a:gd name="T76" fmla="*/ 506 w 1893"/>
                  <a:gd name="T77" fmla="*/ 437 h 927"/>
                  <a:gd name="T78" fmla="*/ 489 w 1893"/>
                  <a:gd name="T79" fmla="*/ 466 h 927"/>
                  <a:gd name="T80" fmla="*/ 443 w 1893"/>
                  <a:gd name="T81" fmla="*/ 519 h 927"/>
                  <a:gd name="T82" fmla="*/ 396 w 1893"/>
                  <a:gd name="T83" fmla="*/ 595 h 927"/>
                  <a:gd name="T84" fmla="*/ 326 w 1893"/>
                  <a:gd name="T85" fmla="*/ 658 h 927"/>
                  <a:gd name="T86" fmla="*/ 274 w 1893"/>
                  <a:gd name="T87" fmla="*/ 694 h 927"/>
                  <a:gd name="T88" fmla="*/ 203 w 1893"/>
                  <a:gd name="T89" fmla="*/ 729 h 927"/>
                  <a:gd name="T90" fmla="*/ 99 w 1893"/>
                  <a:gd name="T91" fmla="*/ 740 h 927"/>
                  <a:gd name="T92" fmla="*/ 47 w 1893"/>
                  <a:gd name="T93" fmla="*/ 752 h 927"/>
                  <a:gd name="T94" fmla="*/ 40 w 1893"/>
                  <a:gd name="T95" fmla="*/ 769 h 927"/>
                  <a:gd name="T96" fmla="*/ 29 w 1893"/>
                  <a:gd name="T97" fmla="*/ 793 h 927"/>
                  <a:gd name="T98" fmla="*/ 23 w 1893"/>
                  <a:gd name="T99" fmla="*/ 863 h 927"/>
                  <a:gd name="T100" fmla="*/ 0 w 1893"/>
                  <a:gd name="T101" fmla="*/ 909 h 927"/>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1893"/>
                  <a:gd name="T154" fmla="*/ 0 h 927"/>
                  <a:gd name="T155" fmla="*/ 1893 w 1893"/>
                  <a:gd name="T156" fmla="*/ 927 h 927"/>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1893" h="927">
                    <a:moveTo>
                      <a:pt x="1031" y="874"/>
                    </a:moveTo>
                    <a:lnTo>
                      <a:pt x="1124" y="863"/>
                    </a:lnTo>
                    <a:lnTo>
                      <a:pt x="1159" y="863"/>
                    </a:lnTo>
                    <a:lnTo>
                      <a:pt x="1334" y="886"/>
                    </a:lnTo>
                    <a:lnTo>
                      <a:pt x="1415" y="892"/>
                    </a:lnTo>
                    <a:lnTo>
                      <a:pt x="1421" y="897"/>
                    </a:lnTo>
                    <a:lnTo>
                      <a:pt x="1432" y="897"/>
                    </a:lnTo>
                    <a:lnTo>
                      <a:pt x="1445" y="903"/>
                    </a:lnTo>
                    <a:lnTo>
                      <a:pt x="1520" y="915"/>
                    </a:lnTo>
                    <a:lnTo>
                      <a:pt x="1578" y="921"/>
                    </a:lnTo>
                    <a:lnTo>
                      <a:pt x="1625" y="921"/>
                    </a:lnTo>
                    <a:lnTo>
                      <a:pt x="1666" y="927"/>
                    </a:lnTo>
                    <a:lnTo>
                      <a:pt x="1858" y="927"/>
                    </a:lnTo>
                    <a:lnTo>
                      <a:pt x="1858" y="921"/>
                    </a:lnTo>
                    <a:lnTo>
                      <a:pt x="1869" y="921"/>
                    </a:lnTo>
                    <a:lnTo>
                      <a:pt x="1869" y="909"/>
                    </a:lnTo>
                    <a:lnTo>
                      <a:pt x="1875" y="909"/>
                    </a:lnTo>
                    <a:lnTo>
                      <a:pt x="1881" y="897"/>
                    </a:lnTo>
                    <a:lnTo>
                      <a:pt x="1881" y="892"/>
                    </a:lnTo>
                    <a:lnTo>
                      <a:pt x="1893" y="886"/>
                    </a:lnTo>
                    <a:lnTo>
                      <a:pt x="1893" y="816"/>
                    </a:lnTo>
                    <a:lnTo>
                      <a:pt x="1887" y="816"/>
                    </a:lnTo>
                    <a:lnTo>
                      <a:pt x="1869" y="781"/>
                    </a:lnTo>
                    <a:lnTo>
                      <a:pt x="1858" y="769"/>
                    </a:lnTo>
                    <a:lnTo>
                      <a:pt x="1852" y="752"/>
                    </a:lnTo>
                    <a:lnTo>
                      <a:pt x="1846" y="746"/>
                    </a:lnTo>
                    <a:lnTo>
                      <a:pt x="1841" y="746"/>
                    </a:lnTo>
                    <a:lnTo>
                      <a:pt x="1835" y="740"/>
                    </a:lnTo>
                    <a:lnTo>
                      <a:pt x="1835" y="729"/>
                    </a:lnTo>
                    <a:lnTo>
                      <a:pt x="1823" y="729"/>
                    </a:lnTo>
                    <a:lnTo>
                      <a:pt x="1817" y="723"/>
                    </a:lnTo>
                    <a:lnTo>
                      <a:pt x="1811" y="705"/>
                    </a:lnTo>
                    <a:lnTo>
                      <a:pt x="1806" y="699"/>
                    </a:lnTo>
                    <a:lnTo>
                      <a:pt x="1799" y="688"/>
                    </a:lnTo>
                    <a:lnTo>
                      <a:pt x="1788" y="682"/>
                    </a:lnTo>
                    <a:lnTo>
                      <a:pt x="1782" y="682"/>
                    </a:lnTo>
                    <a:lnTo>
                      <a:pt x="1782" y="677"/>
                    </a:lnTo>
                    <a:lnTo>
                      <a:pt x="1770" y="665"/>
                    </a:lnTo>
                    <a:lnTo>
                      <a:pt x="1759" y="647"/>
                    </a:lnTo>
                    <a:lnTo>
                      <a:pt x="1724" y="612"/>
                    </a:lnTo>
                    <a:lnTo>
                      <a:pt x="1712" y="589"/>
                    </a:lnTo>
                    <a:lnTo>
                      <a:pt x="1694" y="577"/>
                    </a:lnTo>
                    <a:lnTo>
                      <a:pt x="1689" y="565"/>
                    </a:lnTo>
                    <a:lnTo>
                      <a:pt x="1677" y="559"/>
                    </a:lnTo>
                    <a:lnTo>
                      <a:pt x="1666" y="548"/>
                    </a:lnTo>
                    <a:lnTo>
                      <a:pt x="1654" y="542"/>
                    </a:lnTo>
                    <a:lnTo>
                      <a:pt x="1654" y="536"/>
                    </a:lnTo>
                    <a:lnTo>
                      <a:pt x="1631" y="513"/>
                    </a:lnTo>
                    <a:lnTo>
                      <a:pt x="1619" y="495"/>
                    </a:lnTo>
                    <a:lnTo>
                      <a:pt x="1596" y="472"/>
                    </a:lnTo>
                    <a:lnTo>
                      <a:pt x="1573" y="431"/>
                    </a:lnTo>
                    <a:lnTo>
                      <a:pt x="1561" y="420"/>
                    </a:lnTo>
                    <a:lnTo>
                      <a:pt x="1543" y="379"/>
                    </a:lnTo>
                    <a:lnTo>
                      <a:pt x="1514" y="327"/>
                    </a:lnTo>
                    <a:lnTo>
                      <a:pt x="1503" y="309"/>
                    </a:lnTo>
                    <a:lnTo>
                      <a:pt x="1479" y="268"/>
                    </a:lnTo>
                    <a:lnTo>
                      <a:pt x="1462" y="251"/>
                    </a:lnTo>
                    <a:lnTo>
                      <a:pt x="1432" y="216"/>
                    </a:lnTo>
                    <a:lnTo>
                      <a:pt x="1421" y="198"/>
                    </a:lnTo>
                    <a:lnTo>
                      <a:pt x="1403" y="186"/>
                    </a:lnTo>
                    <a:lnTo>
                      <a:pt x="1398" y="175"/>
                    </a:lnTo>
                    <a:lnTo>
                      <a:pt x="1369" y="152"/>
                    </a:lnTo>
                    <a:lnTo>
                      <a:pt x="1351" y="140"/>
                    </a:lnTo>
                    <a:lnTo>
                      <a:pt x="1339" y="129"/>
                    </a:lnTo>
                    <a:lnTo>
                      <a:pt x="1305" y="105"/>
                    </a:lnTo>
                    <a:lnTo>
                      <a:pt x="1287" y="99"/>
                    </a:lnTo>
                    <a:lnTo>
                      <a:pt x="1276" y="88"/>
                    </a:lnTo>
                    <a:lnTo>
                      <a:pt x="1258" y="76"/>
                    </a:lnTo>
                    <a:lnTo>
                      <a:pt x="1217" y="53"/>
                    </a:lnTo>
                    <a:lnTo>
                      <a:pt x="1200" y="53"/>
                    </a:lnTo>
                    <a:lnTo>
                      <a:pt x="1177" y="29"/>
                    </a:lnTo>
                    <a:lnTo>
                      <a:pt x="1165" y="29"/>
                    </a:lnTo>
                    <a:lnTo>
                      <a:pt x="1159" y="24"/>
                    </a:lnTo>
                    <a:lnTo>
                      <a:pt x="1141" y="18"/>
                    </a:lnTo>
                    <a:lnTo>
                      <a:pt x="1141" y="12"/>
                    </a:lnTo>
                    <a:lnTo>
                      <a:pt x="1135" y="6"/>
                    </a:lnTo>
                    <a:lnTo>
                      <a:pt x="1118" y="6"/>
                    </a:lnTo>
                    <a:lnTo>
                      <a:pt x="1095" y="0"/>
                    </a:lnTo>
                    <a:lnTo>
                      <a:pt x="1014" y="0"/>
                    </a:lnTo>
                    <a:lnTo>
                      <a:pt x="1014" y="6"/>
                    </a:lnTo>
                    <a:lnTo>
                      <a:pt x="996" y="6"/>
                    </a:lnTo>
                    <a:lnTo>
                      <a:pt x="996" y="12"/>
                    </a:lnTo>
                    <a:lnTo>
                      <a:pt x="984" y="24"/>
                    </a:lnTo>
                    <a:lnTo>
                      <a:pt x="973" y="29"/>
                    </a:lnTo>
                    <a:lnTo>
                      <a:pt x="966" y="29"/>
                    </a:lnTo>
                    <a:lnTo>
                      <a:pt x="949" y="41"/>
                    </a:lnTo>
                    <a:lnTo>
                      <a:pt x="938" y="53"/>
                    </a:lnTo>
                    <a:lnTo>
                      <a:pt x="914" y="70"/>
                    </a:lnTo>
                    <a:lnTo>
                      <a:pt x="902" y="76"/>
                    </a:lnTo>
                    <a:lnTo>
                      <a:pt x="897" y="88"/>
                    </a:lnTo>
                    <a:lnTo>
                      <a:pt x="880" y="105"/>
                    </a:lnTo>
                    <a:lnTo>
                      <a:pt x="867" y="123"/>
                    </a:lnTo>
                    <a:lnTo>
                      <a:pt x="845" y="140"/>
                    </a:lnTo>
                    <a:lnTo>
                      <a:pt x="833" y="146"/>
                    </a:lnTo>
                    <a:lnTo>
                      <a:pt x="815" y="169"/>
                    </a:lnTo>
                    <a:lnTo>
                      <a:pt x="809" y="181"/>
                    </a:lnTo>
                    <a:lnTo>
                      <a:pt x="798" y="186"/>
                    </a:lnTo>
                    <a:lnTo>
                      <a:pt x="774" y="205"/>
                    </a:lnTo>
                    <a:lnTo>
                      <a:pt x="757" y="216"/>
                    </a:lnTo>
                    <a:lnTo>
                      <a:pt x="739" y="222"/>
                    </a:lnTo>
                    <a:lnTo>
                      <a:pt x="722" y="239"/>
                    </a:lnTo>
                    <a:lnTo>
                      <a:pt x="705" y="245"/>
                    </a:lnTo>
                    <a:lnTo>
                      <a:pt x="693" y="262"/>
                    </a:lnTo>
                    <a:lnTo>
                      <a:pt x="664" y="280"/>
                    </a:lnTo>
                    <a:lnTo>
                      <a:pt x="652" y="285"/>
                    </a:lnTo>
                    <a:lnTo>
                      <a:pt x="640" y="297"/>
                    </a:lnTo>
                    <a:lnTo>
                      <a:pt x="623" y="309"/>
                    </a:lnTo>
                    <a:lnTo>
                      <a:pt x="588" y="344"/>
                    </a:lnTo>
                    <a:lnTo>
                      <a:pt x="588" y="349"/>
                    </a:lnTo>
                    <a:lnTo>
                      <a:pt x="577" y="356"/>
                    </a:lnTo>
                    <a:lnTo>
                      <a:pt x="577" y="361"/>
                    </a:lnTo>
                    <a:lnTo>
                      <a:pt x="565" y="373"/>
                    </a:lnTo>
                    <a:lnTo>
                      <a:pt x="553" y="379"/>
                    </a:lnTo>
                    <a:lnTo>
                      <a:pt x="547" y="391"/>
                    </a:lnTo>
                    <a:lnTo>
                      <a:pt x="530" y="408"/>
                    </a:lnTo>
                    <a:lnTo>
                      <a:pt x="525" y="420"/>
                    </a:lnTo>
                    <a:lnTo>
                      <a:pt x="506" y="437"/>
                    </a:lnTo>
                    <a:lnTo>
                      <a:pt x="501" y="449"/>
                    </a:lnTo>
                    <a:lnTo>
                      <a:pt x="495" y="455"/>
                    </a:lnTo>
                    <a:lnTo>
                      <a:pt x="489" y="466"/>
                    </a:lnTo>
                    <a:lnTo>
                      <a:pt x="460" y="495"/>
                    </a:lnTo>
                    <a:lnTo>
                      <a:pt x="454" y="513"/>
                    </a:lnTo>
                    <a:lnTo>
                      <a:pt x="443" y="519"/>
                    </a:lnTo>
                    <a:lnTo>
                      <a:pt x="419" y="565"/>
                    </a:lnTo>
                    <a:lnTo>
                      <a:pt x="407" y="577"/>
                    </a:lnTo>
                    <a:lnTo>
                      <a:pt x="396" y="595"/>
                    </a:lnTo>
                    <a:lnTo>
                      <a:pt x="367" y="623"/>
                    </a:lnTo>
                    <a:lnTo>
                      <a:pt x="361" y="635"/>
                    </a:lnTo>
                    <a:lnTo>
                      <a:pt x="326" y="658"/>
                    </a:lnTo>
                    <a:lnTo>
                      <a:pt x="314" y="670"/>
                    </a:lnTo>
                    <a:lnTo>
                      <a:pt x="297" y="682"/>
                    </a:lnTo>
                    <a:lnTo>
                      <a:pt x="274" y="694"/>
                    </a:lnTo>
                    <a:lnTo>
                      <a:pt x="262" y="705"/>
                    </a:lnTo>
                    <a:lnTo>
                      <a:pt x="239" y="711"/>
                    </a:lnTo>
                    <a:lnTo>
                      <a:pt x="203" y="729"/>
                    </a:lnTo>
                    <a:lnTo>
                      <a:pt x="128" y="729"/>
                    </a:lnTo>
                    <a:lnTo>
                      <a:pt x="105" y="734"/>
                    </a:lnTo>
                    <a:lnTo>
                      <a:pt x="99" y="740"/>
                    </a:lnTo>
                    <a:lnTo>
                      <a:pt x="81" y="740"/>
                    </a:lnTo>
                    <a:lnTo>
                      <a:pt x="58" y="752"/>
                    </a:lnTo>
                    <a:lnTo>
                      <a:pt x="47" y="752"/>
                    </a:lnTo>
                    <a:lnTo>
                      <a:pt x="47" y="758"/>
                    </a:lnTo>
                    <a:lnTo>
                      <a:pt x="40" y="758"/>
                    </a:lnTo>
                    <a:lnTo>
                      <a:pt x="40" y="769"/>
                    </a:lnTo>
                    <a:lnTo>
                      <a:pt x="34" y="769"/>
                    </a:lnTo>
                    <a:lnTo>
                      <a:pt x="34" y="781"/>
                    </a:lnTo>
                    <a:lnTo>
                      <a:pt x="29" y="793"/>
                    </a:lnTo>
                    <a:lnTo>
                      <a:pt x="29" y="827"/>
                    </a:lnTo>
                    <a:lnTo>
                      <a:pt x="23" y="839"/>
                    </a:lnTo>
                    <a:lnTo>
                      <a:pt x="23" y="863"/>
                    </a:lnTo>
                    <a:lnTo>
                      <a:pt x="17" y="863"/>
                    </a:lnTo>
                    <a:lnTo>
                      <a:pt x="17" y="909"/>
                    </a:lnTo>
                    <a:lnTo>
                      <a:pt x="0" y="909"/>
                    </a:lnTo>
                    <a:close/>
                  </a:path>
                </a:pathLst>
              </a:custGeom>
              <a:solidFill>
                <a:srgbClr val="333300"/>
              </a:solidFill>
              <a:ln w="25400">
                <a:solidFill>
                  <a:srgbClr val="808000"/>
                </a:solidFill>
                <a:round/>
                <a:headEnd/>
                <a:tailEnd/>
              </a:ln>
            </p:spPr>
            <p:txBody>
              <a:bodyPr wrap="none"/>
              <a:lstStyle/>
              <a:p>
                <a:endParaRPr lang="en-US" sz="2805"/>
              </a:p>
            </p:txBody>
          </p:sp>
          <p:sp>
            <p:nvSpPr>
              <p:cNvPr id="22536" name="Oval 9">
                <a:extLst>
                  <a:ext uri="{FF2B5EF4-FFF2-40B4-BE49-F238E27FC236}">
                    <a16:creationId xmlns:a16="http://schemas.microsoft.com/office/drawing/2014/main" id="{3D37262C-F1A9-7154-BBDE-56A99925CF95}"/>
                  </a:ext>
                </a:extLst>
              </p:cNvPr>
              <p:cNvSpPr>
                <a:spLocks noChangeArrowheads="1"/>
              </p:cNvSpPr>
              <p:nvPr/>
            </p:nvSpPr>
            <p:spPr bwMode="auto">
              <a:xfrm>
                <a:off x="4996" y="3044"/>
                <a:ext cx="694" cy="600"/>
              </a:xfrm>
              <a:prstGeom prst="ellipse">
                <a:avLst/>
              </a:prstGeom>
              <a:solidFill>
                <a:srgbClr val="FFFF00"/>
              </a:solidFill>
              <a:ln w="25400">
                <a:solidFill>
                  <a:srgbClr val="808000"/>
                </a:solidFill>
                <a:round/>
                <a:headEnd/>
                <a:tailEnd/>
              </a:ln>
            </p:spPr>
            <p:txBody>
              <a:bodyPr wrap="none"/>
              <a:lstStyle>
                <a:lvl1pPr>
                  <a:defRPr b="1">
                    <a:solidFill>
                      <a:schemeClr val="tx1"/>
                    </a:solidFill>
                    <a:latin typeface="Times New Roman" panose="02020603050405020304" pitchFamily="18" charset="0"/>
                  </a:defRPr>
                </a:lvl1pPr>
                <a:lvl2pPr marL="742950" indent="-285750">
                  <a:defRPr b="1">
                    <a:solidFill>
                      <a:schemeClr val="tx1"/>
                    </a:solidFill>
                    <a:latin typeface="Times New Roman" panose="02020603050405020304" pitchFamily="18" charset="0"/>
                  </a:defRPr>
                </a:lvl2pPr>
                <a:lvl3pPr marL="1143000" indent="-228600">
                  <a:defRPr b="1">
                    <a:solidFill>
                      <a:schemeClr val="tx1"/>
                    </a:solidFill>
                    <a:latin typeface="Times New Roman" panose="02020603050405020304" pitchFamily="18" charset="0"/>
                  </a:defRPr>
                </a:lvl3pPr>
                <a:lvl4pPr marL="1600200" indent="-228600">
                  <a:defRPr b="1">
                    <a:solidFill>
                      <a:schemeClr val="tx1"/>
                    </a:solidFill>
                    <a:latin typeface="Times New Roman" panose="02020603050405020304" pitchFamily="18" charset="0"/>
                  </a:defRPr>
                </a:lvl4pPr>
                <a:lvl5pPr marL="2057400" indent="-228600">
                  <a:defRPr b="1">
                    <a:solidFill>
                      <a:schemeClr val="tx1"/>
                    </a:solidFill>
                    <a:latin typeface="Times New Roman" panose="02020603050405020304" pitchFamily="18" charset="0"/>
                  </a:defRPr>
                </a:lvl5pPr>
                <a:lvl6pPr marL="2514600" indent="-228600" eaLnBrk="0" fontAlgn="base" hangingPunct="0">
                  <a:spcBef>
                    <a:spcPct val="0"/>
                  </a:spcBef>
                  <a:spcAft>
                    <a:spcPct val="0"/>
                  </a:spcAft>
                  <a:defRPr b="1">
                    <a:solidFill>
                      <a:schemeClr val="tx1"/>
                    </a:solidFill>
                    <a:latin typeface="Times New Roman" panose="02020603050405020304" pitchFamily="18" charset="0"/>
                  </a:defRPr>
                </a:lvl6pPr>
                <a:lvl7pPr marL="2971800" indent="-228600" eaLnBrk="0" fontAlgn="base" hangingPunct="0">
                  <a:spcBef>
                    <a:spcPct val="0"/>
                  </a:spcBef>
                  <a:spcAft>
                    <a:spcPct val="0"/>
                  </a:spcAft>
                  <a:defRPr b="1">
                    <a:solidFill>
                      <a:schemeClr val="tx1"/>
                    </a:solidFill>
                    <a:latin typeface="Times New Roman" panose="02020603050405020304" pitchFamily="18" charset="0"/>
                  </a:defRPr>
                </a:lvl7pPr>
                <a:lvl8pPr marL="3429000" indent="-228600" eaLnBrk="0" fontAlgn="base" hangingPunct="0">
                  <a:spcBef>
                    <a:spcPct val="0"/>
                  </a:spcBef>
                  <a:spcAft>
                    <a:spcPct val="0"/>
                  </a:spcAft>
                  <a:defRPr b="1">
                    <a:solidFill>
                      <a:schemeClr val="tx1"/>
                    </a:solidFill>
                    <a:latin typeface="Times New Roman" panose="02020603050405020304" pitchFamily="18" charset="0"/>
                  </a:defRPr>
                </a:lvl8pPr>
                <a:lvl9pPr marL="3886200" indent="-228600" eaLnBrk="0" fontAlgn="base" hangingPunct="0">
                  <a:spcBef>
                    <a:spcPct val="0"/>
                  </a:spcBef>
                  <a:spcAft>
                    <a:spcPct val="0"/>
                  </a:spcAft>
                  <a:defRPr b="1">
                    <a:solidFill>
                      <a:schemeClr val="tx1"/>
                    </a:solidFill>
                    <a:latin typeface="Times New Roman" panose="02020603050405020304" pitchFamily="18" charset="0"/>
                  </a:defRPr>
                </a:lvl9pPr>
              </a:lstStyle>
              <a:p>
                <a:endParaRPr lang="en-US" altLang="en-US" sz="2805"/>
              </a:p>
            </p:txBody>
          </p:sp>
          <p:sp>
            <p:nvSpPr>
              <p:cNvPr id="22537" name="Freeform 10">
                <a:extLst>
                  <a:ext uri="{FF2B5EF4-FFF2-40B4-BE49-F238E27FC236}">
                    <a16:creationId xmlns:a16="http://schemas.microsoft.com/office/drawing/2014/main" id="{8AED4E61-7018-3982-0EC8-FED563FB6E06}"/>
                  </a:ext>
                </a:extLst>
              </p:cNvPr>
              <p:cNvSpPr>
                <a:spLocks noChangeArrowheads="1"/>
              </p:cNvSpPr>
              <p:nvPr/>
            </p:nvSpPr>
            <p:spPr bwMode="auto">
              <a:xfrm>
                <a:off x="4083" y="3406"/>
                <a:ext cx="1299" cy="606"/>
              </a:xfrm>
              <a:custGeom>
                <a:avLst/>
                <a:gdLst>
                  <a:gd name="T0" fmla="*/ 524 w 1299"/>
                  <a:gd name="T1" fmla="*/ 599 h 606"/>
                  <a:gd name="T2" fmla="*/ 524 w 1299"/>
                  <a:gd name="T3" fmla="*/ 599 h 606"/>
                  <a:gd name="T4" fmla="*/ 524 w 1299"/>
                  <a:gd name="T5" fmla="*/ 599 h 606"/>
                  <a:gd name="T6" fmla="*/ 0 w 1299"/>
                  <a:gd name="T7" fmla="*/ 599 h 606"/>
                  <a:gd name="T8" fmla="*/ 0 w 1299"/>
                  <a:gd name="T9" fmla="*/ 606 h 606"/>
                  <a:gd name="T10" fmla="*/ 1224 w 1299"/>
                  <a:gd name="T11" fmla="*/ 23 h 606"/>
                  <a:gd name="T12" fmla="*/ 1299 w 1299"/>
                  <a:gd name="T13" fmla="*/ 0 h 606"/>
                  <a:gd name="T14" fmla="*/ 0 60000 65536"/>
                  <a:gd name="T15" fmla="*/ 0 60000 65536"/>
                  <a:gd name="T16" fmla="*/ 0 60000 65536"/>
                  <a:gd name="T17" fmla="*/ 0 60000 65536"/>
                  <a:gd name="T18" fmla="*/ 0 60000 65536"/>
                  <a:gd name="T19" fmla="*/ 0 60000 65536"/>
                  <a:gd name="T20" fmla="*/ 0 60000 65536"/>
                  <a:gd name="T21" fmla="*/ 0 w 1299"/>
                  <a:gd name="T22" fmla="*/ 0 h 606"/>
                  <a:gd name="T23" fmla="*/ 1299 w 1299"/>
                  <a:gd name="T24" fmla="*/ 606 h 606"/>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299" h="606">
                    <a:moveTo>
                      <a:pt x="524" y="599"/>
                    </a:moveTo>
                    <a:cubicBezTo>
                      <a:pt x="524" y="599"/>
                      <a:pt x="524" y="599"/>
                      <a:pt x="524" y="599"/>
                    </a:cubicBezTo>
                    <a:cubicBezTo>
                      <a:pt x="524" y="599"/>
                      <a:pt x="524" y="599"/>
                      <a:pt x="524" y="599"/>
                    </a:cubicBezTo>
                    <a:cubicBezTo>
                      <a:pt x="0" y="599"/>
                      <a:pt x="0" y="599"/>
                      <a:pt x="0" y="599"/>
                    </a:cubicBezTo>
                    <a:cubicBezTo>
                      <a:pt x="0" y="606"/>
                      <a:pt x="0" y="606"/>
                      <a:pt x="0" y="606"/>
                    </a:cubicBezTo>
                    <a:cubicBezTo>
                      <a:pt x="1224" y="23"/>
                      <a:pt x="1224" y="23"/>
                      <a:pt x="1224" y="23"/>
                    </a:cubicBezTo>
                    <a:cubicBezTo>
                      <a:pt x="1299" y="0"/>
                      <a:pt x="1299" y="0"/>
                      <a:pt x="1299" y="0"/>
                    </a:cubicBezTo>
                    <a:close/>
                  </a:path>
                </a:pathLst>
              </a:custGeom>
              <a:solidFill>
                <a:srgbClr val="FFFF00"/>
              </a:solidFill>
              <a:ln w="25400">
                <a:solidFill>
                  <a:srgbClr val="808000"/>
                </a:solidFill>
                <a:round/>
                <a:headEnd/>
                <a:tailEnd/>
              </a:ln>
            </p:spPr>
            <p:txBody>
              <a:bodyPr wrap="none"/>
              <a:lstStyle/>
              <a:p>
                <a:endParaRPr lang="en-US" sz="2805"/>
              </a:p>
            </p:txBody>
          </p:sp>
          <p:sp>
            <p:nvSpPr>
              <p:cNvPr id="22538" name="Freeform 11">
                <a:extLst>
                  <a:ext uri="{FF2B5EF4-FFF2-40B4-BE49-F238E27FC236}">
                    <a16:creationId xmlns:a16="http://schemas.microsoft.com/office/drawing/2014/main" id="{253EC503-4A9D-09E4-E2D5-7A9EA0A291B6}"/>
                  </a:ext>
                </a:extLst>
              </p:cNvPr>
              <p:cNvSpPr>
                <a:spLocks noChangeArrowheads="1"/>
              </p:cNvSpPr>
              <p:nvPr/>
            </p:nvSpPr>
            <p:spPr bwMode="auto">
              <a:xfrm>
                <a:off x="4776" y="3400"/>
                <a:ext cx="636" cy="617"/>
              </a:xfrm>
              <a:custGeom>
                <a:avLst/>
                <a:gdLst>
                  <a:gd name="T0" fmla="*/ 0 w 636"/>
                  <a:gd name="T1" fmla="*/ 617 h 617"/>
                  <a:gd name="T2" fmla="*/ 362 w 636"/>
                  <a:gd name="T3" fmla="*/ 617 h 617"/>
                  <a:gd name="T4" fmla="*/ 630 w 636"/>
                  <a:gd name="T5" fmla="*/ 6 h 617"/>
                  <a:gd name="T6" fmla="*/ 583 w 636"/>
                  <a:gd name="T7" fmla="*/ 52 h 617"/>
                  <a:gd name="T8" fmla="*/ 636 w 636"/>
                  <a:gd name="T9" fmla="*/ 0 h 617"/>
                  <a:gd name="T10" fmla="*/ 0 60000 65536"/>
                  <a:gd name="T11" fmla="*/ 0 60000 65536"/>
                  <a:gd name="T12" fmla="*/ 0 60000 65536"/>
                  <a:gd name="T13" fmla="*/ 0 60000 65536"/>
                  <a:gd name="T14" fmla="*/ 0 60000 65536"/>
                  <a:gd name="T15" fmla="*/ 0 w 636"/>
                  <a:gd name="T16" fmla="*/ 0 h 617"/>
                  <a:gd name="T17" fmla="*/ 636 w 636"/>
                  <a:gd name="T18" fmla="*/ 617 h 617"/>
                </a:gdLst>
                <a:ahLst/>
                <a:cxnLst>
                  <a:cxn ang="T10">
                    <a:pos x="T0" y="T1"/>
                  </a:cxn>
                  <a:cxn ang="T11">
                    <a:pos x="T2" y="T3"/>
                  </a:cxn>
                  <a:cxn ang="T12">
                    <a:pos x="T4" y="T5"/>
                  </a:cxn>
                  <a:cxn ang="T13">
                    <a:pos x="T6" y="T7"/>
                  </a:cxn>
                  <a:cxn ang="T14">
                    <a:pos x="T8" y="T9"/>
                  </a:cxn>
                </a:cxnLst>
                <a:rect l="T15" t="T16" r="T17" b="T18"/>
                <a:pathLst>
                  <a:path w="636" h="617">
                    <a:moveTo>
                      <a:pt x="0" y="617"/>
                    </a:moveTo>
                    <a:lnTo>
                      <a:pt x="362" y="617"/>
                    </a:lnTo>
                    <a:lnTo>
                      <a:pt x="630" y="6"/>
                    </a:lnTo>
                    <a:lnTo>
                      <a:pt x="583" y="52"/>
                    </a:lnTo>
                    <a:lnTo>
                      <a:pt x="636" y="0"/>
                    </a:lnTo>
                    <a:close/>
                  </a:path>
                </a:pathLst>
              </a:custGeom>
              <a:solidFill>
                <a:srgbClr val="FFFF00"/>
              </a:solidFill>
              <a:ln w="25400">
                <a:solidFill>
                  <a:srgbClr val="808000"/>
                </a:solidFill>
                <a:round/>
                <a:headEnd/>
                <a:tailEnd/>
              </a:ln>
            </p:spPr>
            <p:txBody>
              <a:bodyPr wrap="none"/>
              <a:lstStyle/>
              <a:p>
                <a:endParaRPr lang="en-US" sz="2805"/>
              </a:p>
            </p:txBody>
          </p:sp>
          <p:sp>
            <p:nvSpPr>
              <p:cNvPr id="22539" name="Freeform 12">
                <a:extLst>
                  <a:ext uri="{FF2B5EF4-FFF2-40B4-BE49-F238E27FC236}">
                    <a16:creationId xmlns:a16="http://schemas.microsoft.com/office/drawing/2014/main" id="{824B60D5-D7CB-53D7-B45B-D2FADF3698AC}"/>
                  </a:ext>
                </a:extLst>
              </p:cNvPr>
              <p:cNvSpPr>
                <a:spLocks noChangeArrowheads="1"/>
              </p:cNvSpPr>
              <p:nvPr/>
            </p:nvSpPr>
            <p:spPr bwMode="auto">
              <a:xfrm>
                <a:off x="5318" y="3406"/>
                <a:ext cx="658" cy="652"/>
              </a:xfrm>
              <a:custGeom>
                <a:avLst/>
                <a:gdLst>
                  <a:gd name="T0" fmla="*/ 0 w 658"/>
                  <a:gd name="T1" fmla="*/ 641 h 652"/>
                  <a:gd name="T2" fmla="*/ 658 w 658"/>
                  <a:gd name="T3" fmla="*/ 652 h 652"/>
                  <a:gd name="T4" fmla="*/ 116 w 658"/>
                  <a:gd name="T5" fmla="*/ 0 h 652"/>
                  <a:gd name="T6" fmla="*/ 122 w 658"/>
                  <a:gd name="T7" fmla="*/ 0 h 652"/>
                  <a:gd name="T8" fmla="*/ 0 60000 65536"/>
                  <a:gd name="T9" fmla="*/ 0 60000 65536"/>
                  <a:gd name="T10" fmla="*/ 0 60000 65536"/>
                  <a:gd name="T11" fmla="*/ 0 60000 65536"/>
                  <a:gd name="T12" fmla="*/ 0 w 658"/>
                  <a:gd name="T13" fmla="*/ 0 h 652"/>
                  <a:gd name="T14" fmla="*/ 658 w 658"/>
                  <a:gd name="T15" fmla="*/ 652 h 652"/>
                </a:gdLst>
                <a:ahLst/>
                <a:cxnLst>
                  <a:cxn ang="T8">
                    <a:pos x="T0" y="T1"/>
                  </a:cxn>
                  <a:cxn ang="T9">
                    <a:pos x="T2" y="T3"/>
                  </a:cxn>
                  <a:cxn ang="T10">
                    <a:pos x="T4" y="T5"/>
                  </a:cxn>
                  <a:cxn ang="T11">
                    <a:pos x="T6" y="T7"/>
                  </a:cxn>
                </a:cxnLst>
                <a:rect l="T12" t="T13" r="T14" b="T15"/>
                <a:pathLst>
                  <a:path w="658" h="652">
                    <a:moveTo>
                      <a:pt x="0" y="641"/>
                    </a:moveTo>
                    <a:lnTo>
                      <a:pt x="658" y="652"/>
                    </a:lnTo>
                    <a:lnTo>
                      <a:pt x="116" y="0"/>
                    </a:lnTo>
                    <a:lnTo>
                      <a:pt x="122" y="0"/>
                    </a:lnTo>
                    <a:close/>
                  </a:path>
                </a:pathLst>
              </a:custGeom>
              <a:solidFill>
                <a:srgbClr val="FFFF00"/>
              </a:solidFill>
              <a:ln w="25400">
                <a:solidFill>
                  <a:srgbClr val="808000"/>
                </a:solidFill>
                <a:round/>
                <a:headEnd/>
                <a:tailEnd/>
              </a:ln>
            </p:spPr>
            <p:txBody>
              <a:bodyPr wrap="none"/>
              <a:lstStyle/>
              <a:p>
                <a:endParaRPr lang="en-US" sz="2805"/>
              </a:p>
            </p:txBody>
          </p:sp>
        </p:grpSp>
      </p:grpSp>
    </p:spTree>
  </p:cSld>
  <p:clrMapOvr>
    <a:masterClrMapping/>
  </p:clrMapOvr>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Rectangle 2">
            <a:extLst>
              <a:ext uri="{FF2B5EF4-FFF2-40B4-BE49-F238E27FC236}">
                <a16:creationId xmlns:a16="http://schemas.microsoft.com/office/drawing/2014/main" id="{F35E8301-A95A-93EC-F9FD-3DF9696EEA7B}"/>
              </a:ext>
            </a:extLst>
          </p:cNvPr>
          <p:cNvSpPr>
            <a:spLocks noGrp="1" noChangeArrowheads="1"/>
          </p:cNvSpPr>
          <p:nvPr>
            <p:ph type="title"/>
          </p:nvPr>
        </p:nvSpPr>
        <p:spPr>
          <a:xfrm>
            <a:off x="914401" y="234553"/>
            <a:ext cx="7827963" cy="736997"/>
          </a:xfrm>
        </p:spPr>
        <p:txBody>
          <a:bodyPr/>
          <a:lstStyle/>
          <a:p>
            <a:r>
              <a:rPr lang="en-US" altLang="en-US" sz="3600" b="1" i="1" dirty="0"/>
              <a:t>Matthew 6:19-21</a:t>
            </a:r>
            <a:r>
              <a:rPr lang="en-US" altLang="en-US" sz="801" dirty="0"/>
              <a:t>(NIV)</a:t>
            </a:r>
            <a:endParaRPr lang="en-US" altLang="en-US" sz="601" dirty="0"/>
          </a:p>
        </p:txBody>
      </p:sp>
      <p:sp>
        <p:nvSpPr>
          <p:cNvPr id="79875" name="Rectangle 3">
            <a:extLst>
              <a:ext uri="{FF2B5EF4-FFF2-40B4-BE49-F238E27FC236}">
                <a16:creationId xmlns:a16="http://schemas.microsoft.com/office/drawing/2014/main" id="{64EE47DC-D9C6-ED3A-185E-BF72D5D84496}"/>
              </a:ext>
            </a:extLst>
          </p:cNvPr>
          <p:cNvSpPr>
            <a:spLocks noGrp="1" noChangeArrowheads="1"/>
          </p:cNvSpPr>
          <p:nvPr>
            <p:ph type="body" idx="1"/>
          </p:nvPr>
        </p:nvSpPr>
        <p:spPr>
          <a:xfrm>
            <a:off x="914400" y="1322978"/>
            <a:ext cx="7162799" cy="3510979"/>
          </a:xfrm>
        </p:spPr>
        <p:txBody>
          <a:bodyPr/>
          <a:lstStyle/>
          <a:p>
            <a:pPr marL="228989" indent="-228989">
              <a:spcBef>
                <a:spcPts val="1200"/>
              </a:spcBef>
              <a:buNone/>
            </a:pPr>
            <a:r>
              <a:rPr lang="en-US" altLang="en-US" sz="2400" i="1" dirty="0">
                <a:solidFill>
                  <a:schemeClr val="tx1"/>
                </a:solidFill>
              </a:rPr>
              <a:t>19</a:t>
            </a:r>
            <a:r>
              <a:rPr lang="en-US" altLang="en-US" sz="2400" b="0" i="1" dirty="0">
                <a:solidFill>
                  <a:schemeClr val="tx1"/>
                </a:solidFill>
              </a:rPr>
              <a:t> "Do not store up for yourselves treasures on earth, where moth and rust destroy, and where thieves break in and steal.</a:t>
            </a:r>
          </a:p>
          <a:p>
            <a:pPr marL="228989" indent="-228989">
              <a:spcBef>
                <a:spcPts val="1200"/>
              </a:spcBef>
              <a:buNone/>
            </a:pPr>
            <a:r>
              <a:rPr lang="en-US" altLang="en-US" sz="2400" i="1" dirty="0">
                <a:solidFill>
                  <a:schemeClr val="tx1"/>
                </a:solidFill>
              </a:rPr>
              <a:t> 20</a:t>
            </a:r>
            <a:r>
              <a:rPr lang="en-US" altLang="en-US" sz="2400" b="0" i="1" dirty="0">
                <a:solidFill>
                  <a:schemeClr val="tx1"/>
                </a:solidFill>
              </a:rPr>
              <a:t> </a:t>
            </a:r>
            <a:r>
              <a:rPr lang="en-US" altLang="en-US" sz="2400" i="1" dirty="0">
                <a:solidFill>
                  <a:schemeClr val="tx1"/>
                </a:solidFill>
              </a:rPr>
              <a:t>But store up for yourselves treasures in heaven</a:t>
            </a:r>
            <a:r>
              <a:rPr lang="en-US" altLang="en-US" sz="2400" b="0" i="1" dirty="0">
                <a:solidFill>
                  <a:schemeClr val="tx1"/>
                </a:solidFill>
              </a:rPr>
              <a:t>, where moth and rust do not destroy, and where thieves do not break in and steal.</a:t>
            </a:r>
          </a:p>
          <a:p>
            <a:pPr marL="228989" indent="-228989">
              <a:spcBef>
                <a:spcPts val="1200"/>
              </a:spcBef>
              <a:buNone/>
            </a:pPr>
            <a:r>
              <a:rPr lang="en-US" altLang="en-US" sz="2400" i="1" dirty="0">
                <a:solidFill>
                  <a:schemeClr val="tx1"/>
                </a:solidFill>
              </a:rPr>
              <a:t> 21</a:t>
            </a:r>
            <a:r>
              <a:rPr lang="en-US" altLang="en-US" sz="2400" b="0" i="1" dirty="0">
                <a:solidFill>
                  <a:schemeClr val="tx1"/>
                </a:solidFill>
              </a:rPr>
              <a:t> </a:t>
            </a:r>
            <a:r>
              <a:rPr lang="en-US" altLang="en-US" sz="2400" i="1" dirty="0">
                <a:solidFill>
                  <a:schemeClr val="tx1"/>
                </a:solidFill>
              </a:rPr>
              <a:t>For where your treasure is, there your heart will be also.”</a:t>
            </a:r>
            <a:endParaRPr lang="en-US" altLang="en-US" sz="2400" b="0" i="1" dirty="0">
              <a:solidFill>
                <a:schemeClr val="tx1"/>
              </a:solidFill>
            </a:endParaRPr>
          </a:p>
        </p:txBody>
      </p:sp>
    </p:spTree>
  </p:cSld>
  <p:clrMapOvr>
    <a:masterClrMapping/>
  </p:clrMapOvr>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a:extLst>
              <a:ext uri="{FF2B5EF4-FFF2-40B4-BE49-F238E27FC236}">
                <a16:creationId xmlns:a16="http://schemas.microsoft.com/office/drawing/2014/main" id="{02B480B4-7D0A-1054-C71E-3CA1533CAD36}"/>
              </a:ext>
            </a:extLst>
          </p:cNvPr>
          <p:cNvSpPr>
            <a:spLocks noGrp="1" noChangeArrowheads="1"/>
          </p:cNvSpPr>
          <p:nvPr>
            <p:ph type="title"/>
          </p:nvPr>
        </p:nvSpPr>
        <p:spPr>
          <a:xfrm>
            <a:off x="914401" y="234553"/>
            <a:ext cx="7827963" cy="736997"/>
          </a:xfrm>
        </p:spPr>
        <p:txBody>
          <a:bodyPr/>
          <a:lstStyle/>
          <a:p>
            <a:r>
              <a:rPr lang="en-US" altLang="en-US" b="1" dirty="0"/>
              <a:t>Experiencing the Kairos of God!</a:t>
            </a:r>
          </a:p>
        </p:txBody>
      </p:sp>
      <p:sp>
        <p:nvSpPr>
          <p:cNvPr id="23555" name="Rectangle 3">
            <a:extLst>
              <a:ext uri="{FF2B5EF4-FFF2-40B4-BE49-F238E27FC236}">
                <a16:creationId xmlns:a16="http://schemas.microsoft.com/office/drawing/2014/main" id="{DB6C0F60-A58B-903F-7A24-EC3E13C22DFA}"/>
              </a:ext>
            </a:extLst>
          </p:cNvPr>
          <p:cNvSpPr>
            <a:spLocks noGrp="1" noChangeArrowheads="1"/>
          </p:cNvSpPr>
          <p:nvPr>
            <p:ph type="body" idx="1"/>
          </p:nvPr>
        </p:nvSpPr>
        <p:spPr>
          <a:xfrm>
            <a:off x="914401" y="1225154"/>
            <a:ext cx="5750379" cy="3463528"/>
          </a:xfrm>
        </p:spPr>
        <p:txBody>
          <a:bodyPr/>
          <a:lstStyle/>
          <a:p>
            <a:pPr marL="0" indent="0">
              <a:buNone/>
            </a:pPr>
            <a:r>
              <a:rPr lang="en-US" altLang="en-US" sz="2400" dirty="0">
                <a:solidFill>
                  <a:schemeClr val="tx1"/>
                </a:solidFill>
              </a:rPr>
              <a:t>Are you living in Chronos and/or Kairos?</a:t>
            </a:r>
          </a:p>
          <a:p>
            <a:pPr marL="0" indent="0">
              <a:buNone/>
            </a:pPr>
            <a:r>
              <a:rPr lang="en-US" altLang="en-US" sz="2400" dirty="0">
                <a:solidFill>
                  <a:schemeClr val="tx1"/>
                </a:solidFill>
              </a:rPr>
              <a:t>Chronos = Measured time - Man Time</a:t>
            </a:r>
          </a:p>
          <a:p>
            <a:pPr marL="0" indent="0">
              <a:buNone/>
            </a:pPr>
            <a:r>
              <a:rPr lang="en-US" altLang="en-US" sz="2400" dirty="0">
                <a:solidFill>
                  <a:schemeClr val="tx1"/>
                </a:solidFill>
              </a:rPr>
              <a:t>Kairos = the Fullness of Time – God Time</a:t>
            </a:r>
          </a:p>
        </p:txBody>
      </p:sp>
      <p:grpSp>
        <p:nvGrpSpPr>
          <p:cNvPr id="23556" name="Group 5">
            <a:extLst>
              <a:ext uri="{FF2B5EF4-FFF2-40B4-BE49-F238E27FC236}">
                <a16:creationId xmlns:a16="http://schemas.microsoft.com/office/drawing/2014/main" id="{FCF95161-BCAE-2DEF-81E3-04DA81D495F7}"/>
              </a:ext>
            </a:extLst>
          </p:cNvPr>
          <p:cNvGrpSpPr>
            <a:grpSpLocks/>
          </p:cNvGrpSpPr>
          <p:nvPr/>
        </p:nvGrpSpPr>
        <p:grpSpPr bwMode="auto">
          <a:xfrm>
            <a:off x="6477000" y="1203333"/>
            <a:ext cx="2479220" cy="1524000"/>
            <a:chOff x="3248" y="1946"/>
            <a:chExt cx="2688" cy="1669"/>
          </a:xfrm>
        </p:grpSpPr>
        <p:sp>
          <p:nvSpPr>
            <p:cNvPr id="23557" name="Oval 6">
              <a:extLst>
                <a:ext uri="{FF2B5EF4-FFF2-40B4-BE49-F238E27FC236}">
                  <a16:creationId xmlns:a16="http://schemas.microsoft.com/office/drawing/2014/main" id="{AD278DCC-1BEC-6D8B-5836-F9E55392B88B}"/>
                </a:ext>
              </a:extLst>
            </p:cNvPr>
            <p:cNvSpPr>
              <a:spLocks noChangeArrowheads="1"/>
            </p:cNvSpPr>
            <p:nvPr/>
          </p:nvSpPr>
          <p:spPr bwMode="auto">
            <a:xfrm>
              <a:off x="3680" y="2042"/>
              <a:ext cx="914" cy="804"/>
            </a:xfrm>
            <a:prstGeom prst="ellipse">
              <a:avLst/>
            </a:prstGeom>
            <a:solidFill>
              <a:schemeClr val="bg2"/>
            </a:solidFill>
            <a:ln w="25400">
              <a:solidFill>
                <a:srgbClr val="969696"/>
              </a:solidFill>
              <a:round/>
              <a:headEnd/>
              <a:tailEnd/>
            </a:ln>
          </p:spPr>
          <p:txBody>
            <a:bodyPr wrap="none"/>
            <a:lstStyle>
              <a:lvl1pPr>
                <a:defRPr b="1">
                  <a:solidFill>
                    <a:schemeClr val="tx1"/>
                  </a:solidFill>
                  <a:latin typeface="Times New Roman" panose="02020603050405020304" pitchFamily="18" charset="0"/>
                </a:defRPr>
              </a:lvl1pPr>
              <a:lvl2pPr marL="742950" indent="-285750">
                <a:defRPr b="1">
                  <a:solidFill>
                    <a:schemeClr val="tx1"/>
                  </a:solidFill>
                  <a:latin typeface="Times New Roman" panose="02020603050405020304" pitchFamily="18" charset="0"/>
                </a:defRPr>
              </a:lvl2pPr>
              <a:lvl3pPr marL="1143000" indent="-228600">
                <a:defRPr b="1">
                  <a:solidFill>
                    <a:schemeClr val="tx1"/>
                  </a:solidFill>
                  <a:latin typeface="Times New Roman" panose="02020603050405020304" pitchFamily="18" charset="0"/>
                </a:defRPr>
              </a:lvl3pPr>
              <a:lvl4pPr marL="1600200" indent="-228600">
                <a:defRPr b="1">
                  <a:solidFill>
                    <a:schemeClr val="tx1"/>
                  </a:solidFill>
                  <a:latin typeface="Times New Roman" panose="02020603050405020304" pitchFamily="18" charset="0"/>
                </a:defRPr>
              </a:lvl4pPr>
              <a:lvl5pPr marL="2057400" indent="-228600">
                <a:defRPr b="1">
                  <a:solidFill>
                    <a:schemeClr val="tx1"/>
                  </a:solidFill>
                  <a:latin typeface="Times New Roman" panose="02020603050405020304" pitchFamily="18" charset="0"/>
                </a:defRPr>
              </a:lvl5pPr>
              <a:lvl6pPr marL="2514600" indent="-228600" eaLnBrk="0" fontAlgn="base" hangingPunct="0">
                <a:spcBef>
                  <a:spcPct val="0"/>
                </a:spcBef>
                <a:spcAft>
                  <a:spcPct val="0"/>
                </a:spcAft>
                <a:defRPr b="1">
                  <a:solidFill>
                    <a:schemeClr val="tx1"/>
                  </a:solidFill>
                  <a:latin typeface="Times New Roman" panose="02020603050405020304" pitchFamily="18" charset="0"/>
                </a:defRPr>
              </a:lvl6pPr>
              <a:lvl7pPr marL="2971800" indent="-228600" eaLnBrk="0" fontAlgn="base" hangingPunct="0">
                <a:spcBef>
                  <a:spcPct val="0"/>
                </a:spcBef>
                <a:spcAft>
                  <a:spcPct val="0"/>
                </a:spcAft>
                <a:defRPr b="1">
                  <a:solidFill>
                    <a:schemeClr val="tx1"/>
                  </a:solidFill>
                  <a:latin typeface="Times New Roman" panose="02020603050405020304" pitchFamily="18" charset="0"/>
                </a:defRPr>
              </a:lvl7pPr>
              <a:lvl8pPr marL="3429000" indent="-228600" eaLnBrk="0" fontAlgn="base" hangingPunct="0">
                <a:spcBef>
                  <a:spcPct val="0"/>
                </a:spcBef>
                <a:spcAft>
                  <a:spcPct val="0"/>
                </a:spcAft>
                <a:defRPr b="1">
                  <a:solidFill>
                    <a:schemeClr val="tx1"/>
                  </a:solidFill>
                  <a:latin typeface="Times New Roman" panose="02020603050405020304" pitchFamily="18" charset="0"/>
                </a:defRPr>
              </a:lvl8pPr>
              <a:lvl9pPr marL="3886200" indent="-228600" eaLnBrk="0" fontAlgn="base" hangingPunct="0">
                <a:spcBef>
                  <a:spcPct val="0"/>
                </a:spcBef>
                <a:spcAft>
                  <a:spcPct val="0"/>
                </a:spcAft>
                <a:defRPr b="1">
                  <a:solidFill>
                    <a:schemeClr val="tx1"/>
                  </a:solidFill>
                  <a:latin typeface="Times New Roman" panose="02020603050405020304" pitchFamily="18" charset="0"/>
                </a:defRPr>
              </a:lvl9pPr>
            </a:lstStyle>
            <a:p>
              <a:endParaRPr lang="en-US" altLang="en-US" sz="2805"/>
            </a:p>
          </p:txBody>
        </p:sp>
        <p:grpSp>
          <p:nvGrpSpPr>
            <p:cNvPr id="23558" name="Group 7">
              <a:extLst>
                <a:ext uri="{FF2B5EF4-FFF2-40B4-BE49-F238E27FC236}">
                  <a16:creationId xmlns:a16="http://schemas.microsoft.com/office/drawing/2014/main" id="{487B12F6-A391-B0F9-7901-B20FAB2C24FE}"/>
                </a:ext>
              </a:extLst>
            </p:cNvPr>
            <p:cNvGrpSpPr>
              <a:grpSpLocks/>
            </p:cNvGrpSpPr>
            <p:nvPr/>
          </p:nvGrpSpPr>
          <p:grpSpPr bwMode="auto">
            <a:xfrm>
              <a:off x="3248" y="1946"/>
              <a:ext cx="2688" cy="1669"/>
              <a:chOff x="4083" y="2811"/>
              <a:chExt cx="2039" cy="1247"/>
            </a:xfrm>
          </p:grpSpPr>
          <p:sp>
            <p:nvSpPr>
              <p:cNvPr id="23559" name="Freeform 8">
                <a:extLst>
                  <a:ext uri="{FF2B5EF4-FFF2-40B4-BE49-F238E27FC236}">
                    <a16:creationId xmlns:a16="http://schemas.microsoft.com/office/drawing/2014/main" id="{DB1CBD96-A1F4-D99A-EC1A-A3CE79E42427}"/>
                  </a:ext>
                </a:extLst>
              </p:cNvPr>
              <p:cNvSpPr>
                <a:spLocks noChangeArrowheads="1"/>
              </p:cNvSpPr>
              <p:nvPr/>
            </p:nvSpPr>
            <p:spPr bwMode="auto">
              <a:xfrm>
                <a:off x="4229" y="2811"/>
                <a:ext cx="1893" cy="927"/>
              </a:xfrm>
              <a:custGeom>
                <a:avLst/>
                <a:gdLst>
                  <a:gd name="T0" fmla="*/ 1159 w 1893"/>
                  <a:gd name="T1" fmla="*/ 863 h 927"/>
                  <a:gd name="T2" fmla="*/ 1421 w 1893"/>
                  <a:gd name="T3" fmla="*/ 897 h 927"/>
                  <a:gd name="T4" fmla="*/ 1520 w 1893"/>
                  <a:gd name="T5" fmla="*/ 915 h 927"/>
                  <a:gd name="T6" fmla="*/ 1666 w 1893"/>
                  <a:gd name="T7" fmla="*/ 927 h 927"/>
                  <a:gd name="T8" fmla="*/ 1869 w 1893"/>
                  <a:gd name="T9" fmla="*/ 921 h 927"/>
                  <a:gd name="T10" fmla="*/ 1881 w 1893"/>
                  <a:gd name="T11" fmla="*/ 897 h 927"/>
                  <a:gd name="T12" fmla="*/ 1893 w 1893"/>
                  <a:gd name="T13" fmla="*/ 816 h 927"/>
                  <a:gd name="T14" fmla="*/ 1858 w 1893"/>
                  <a:gd name="T15" fmla="*/ 769 h 927"/>
                  <a:gd name="T16" fmla="*/ 1841 w 1893"/>
                  <a:gd name="T17" fmla="*/ 746 h 927"/>
                  <a:gd name="T18" fmla="*/ 1823 w 1893"/>
                  <a:gd name="T19" fmla="*/ 729 h 927"/>
                  <a:gd name="T20" fmla="*/ 1806 w 1893"/>
                  <a:gd name="T21" fmla="*/ 699 h 927"/>
                  <a:gd name="T22" fmla="*/ 1782 w 1893"/>
                  <a:gd name="T23" fmla="*/ 682 h 927"/>
                  <a:gd name="T24" fmla="*/ 1759 w 1893"/>
                  <a:gd name="T25" fmla="*/ 647 h 927"/>
                  <a:gd name="T26" fmla="*/ 1694 w 1893"/>
                  <a:gd name="T27" fmla="*/ 577 h 927"/>
                  <a:gd name="T28" fmla="*/ 1666 w 1893"/>
                  <a:gd name="T29" fmla="*/ 548 h 927"/>
                  <a:gd name="T30" fmla="*/ 1631 w 1893"/>
                  <a:gd name="T31" fmla="*/ 513 h 927"/>
                  <a:gd name="T32" fmla="*/ 1573 w 1893"/>
                  <a:gd name="T33" fmla="*/ 431 h 927"/>
                  <a:gd name="T34" fmla="*/ 1514 w 1893"/>
                  <a:gd name="T35" fmla="*/ 327 h 927"/>
                  <a:gd name="T36" fmla="*/ 1462 w 1893"/>
                  <a:gd name="T37" fmla="*/ 251 h 927"/>
                  <a:gd name="T38" fmla="*/ 1403 w 1893"/>
                  <a:gd name="T39" fmla="*/ 186 h 927"/>
                  <a:gd name="T40" fmla="*/ 1351 w 1893"/>
                  <a:gd name="T41" fmla="*/ 140 h 927"/>
                  <a:gd name="T42" fmla="*/ 1287 w 1893"/>
                  <a:gd name="T43" fmla="*/ 99 h 927"/>
                  <a:gd name="T44" fmla="*/ 1217 w 1893"/>
                  <a:gd name="T45" fmla="*/ 53 h 927"/>
                  <a:gd name="T46" fmla="*/ 1165 w 1893"/>
                  <a:gd name="T47" fmla="*/ 29 h 927"/>
                  <a:gd name="T48" fmla="*/ 1141 w 1893"/>
                  <a:gd name="T49" fmla="*/ 12 h 927"/>
                  <a:gd name="T50" fmla="*/ 1095 w 1893"/>
                  <a:gd name="T51" fmla="*/ 0 h 927"/>
                  <a:gd name="T52" fmla="*/ 996 w 1893"/>
                  <a:gd name="T53" fmla="*/ 6 h 927"/>
                  <a:gd name="T54" fmla="*/ 973 w 1893"/>
                  <a:gd name="T55" fmla="*/ 29 h 927"/>
                  <a:gd name="T56" fmla="*/ 938 w 1893"/>
                  <a:gd name="T57" fmla="*/ 53 h 927"/>
                  <a:gd name="T58" fmla="*/ 897 w 1893"/>
                  <a:gd name="T59" fmla="*/ 88 h 927"/>
                  <a:gd name="T60" fmla="*/ 845 w 1893"/>
                  <a:gd name="T61" fmla="*/ 140 h 927"/>
                  <a:gd name="T62" fmla="*/ 809 w 1893"/>
                  <a:gd name="T63" fmla="*/ 181 h 927"/>
                  <a:gd name="T64" fmla="*/ 757 w 1893"/>
                  <a:gd name="T65" fmla="*/ 216 h 927"/>
                  <a:gd name="T66" fmla="*/ 705 w 1893"/>
                  <a:gd name="T67" fmla="*/ 245 h 927"/>
                  <a:gd name="T68" fmla="*/ 652 w 1893"/>
                  <a:gd name="T69" fmla="*/ 285 h 927"/>
                  <a:gd name="T70" fmla="*/ 588 w 1893"/>
                  <a:gd name="T71" fmla="*/ 344 h 927"/>
                  <a:gd name="T72" fmla="*/ 577 w 1893"/>
                  <a:gd name="T73" fmla="*/ 361 h 927"/>
                  <a:gd name="T74" fmla="*/ 547 w 1893"/>
                  <a:gd name="T75" fmla="*/ 391 h 927"/>
                  <a:gd name="T76" fmla="*/ 506 w 1893"/>
                  <a:gd name="T77" fmla="*/ 437 h 927"/>
                  <a:gd name="T78" fmla="*/ 489 w 1893"/>
                  <a:gd name="T79" fmla="*/ 466 h 927"/>
                  <a:gd name="T80" fmla="*/ 443 w 1893"/>
                  <a:gd name="T81" fmla="*/ 519 h 927"/>
                  <a:gd name="T82" fmla="*/ 396 w 1893"/>
                  <a:gd name="T83" fmla="*/ 595 h 927"/>
                  <a:gd name="T84" fmla="*/ 326 w 1893"/>
                  <a:gd name="T85" fmla="*/ 658 h 927"/>
                  <a:gd name="T86" fmla="*/ 274 w 1893"/>
                  <a:gd name="T87" fmla="*/ 694 h 927"/>
                  <a:gd name="T88" fmla="*/ 203 w 1893"/>
                  <a:gd name="T89" fmla="*/ 729 h 927"/>
                  <a:gd name="T90" fmla="*/ 99 w 1893"/>
                  <a:gd name="T91" fmla="*/ 740 h 927"/>
                  <a:gd name="T92" fmla="*/ 47 w 1893"/>
                  <a:gd name="T93" fmla="*/ 752 h 927"/>
                  <a:gd name="T94" fmla="*/ 40 w 1893"/>
                  <a:gd name="T95" fmla="*/ 769 h 927"/>
                  <a:gd name="T96" fmla="*/ 29 w 1893"/>
                  <a:gd name="T97" fmla="*/ 793 h 927"/>
                  <a:gd name="T98" fmla="*/ 23 w 1893"/>
                  <a:gd name="T99" fmla="*/ 863 h 927"/>
                  <a:gd name="T100" fmla="*/ 0 w 1893"/>
                  <a:gd name="T101" fmla="*/ 909 h 927"/>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1893"/>
                  <a:gd name="T154" fmla="*/ 0 h 927"/>
                  <a:gd name="T155" fmla="*/ 1893 w 1893"/>
                  <a:gd name="T156" fmla="*/ 927 h 927"/>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1893" h="927">
                    <a:moveTo>
                      <a:pt x="1031" y="874"/>
                    </a:moveTo>
                    <a:lnTo>
                      <a:pt x="1124" y="863"/>
                    </a:lnTo>
                    <a:lnTo>
                      <a:pt x="1159" y="863"/>
                    </a:lnTo>
                    <a:lnTo>
                      <a:pt x="1334" y="886"/>
                    </a:lnTo>
                    <a:lnTo>
                      <a:pt x="1415" y="892"/>
                    </a:lnTo>
                    <a:lnTo>
                      <a:pt x="1421" y="897"/>
                    </a:lnTo>
                    <a:lnTo>
                      <a:pt x="1432" y="897"/>
                    </a:lnTo>
                    <a:lnTo>
                      <a:pt x="1445" y="903"/>
                    </a:lnTo>
                    <a:lnTo>
                      <a:pt x="1520" y="915"/>
                    </a:lnTo>
                    <a:lnTo>
                      <a:pt x="1578" y="921"/>
                    </a:lnTo>
                    <a:lnTo>
                      <a:pt x="1625" y="921"/>
                    </a:lnTo>
                    <a:lnTo>
                      <a:pt x="1666" y="927"/>
                    </a:lnTo>
                    <a:lnTo>
                      <a:pt x="1858" y="927"/>
                    </a:lnTo>
                    <a:lnTo>
                      <a:pt x="1858" y="921"/>
                    </a:lnTo>
                    <a:lnTo>
                      <a:pt x="1869" y="921"/>
                    </a:lnTo>
                    <a:lnTo>
                      <a:pt x="1869" y="909"/>
                    </a:lnTo>
                    <a:lnTo>
                      <a:pt x="1875" y="909"/>
                    </a:lnTo>
                    <a:lnTo>
                      <a:pt x="1881" y="897"/>
                    </a:lnTo>
                    <a:lnTo>
                      <a:pt x="1881" y="892"/>
                    </a:lnTo>
                    <a:lnTo>
                      <a:pt x="1893" y="886"/>
                    </a:lnTo>
                    <a:lnTo>
                      <a:pt x="1893" y="816"/>
                    </a:lnTo>
                    <a:lnTo>
                      <a:pt x="1887" y="816"/>
                    </a:lnTo>
                    <a:lnTo>
                      <a:pt x="1869" y="781"/>
                    </a:lnTo>
                    <a:lnTo>
                      <a:pt x="1858" y="769"/>
                    </a:lnTo>
                    <a:lnTo>
                      <a:pt x="1852" y="752"/>
                    </a:lnTo>
                    <a:lnTo>
                      <a:pt x="1846" y="746"/>
                    </a:lnTo>
                    <a:lnTo>
                      <a:pt x="1841" y="746"/>
                    </a:lnTo>
                    <a:lnTo>
                      <a:pt x="1835" y="740"/>
                    </a:lnTo>
                    <a:lnTo>
                      <a:pt x="1835" y="729"/>
                    </a:lnTo>
                    <a:lnTo>
                      <a:pt x="1823" y="729"/>
                    </a:lnTo>
                    <a:lnTo>
                      <a:pt x="1817" y="723"/>
                    </a:lnTo>
                    <a:lnTo>
                      <a:pt x="1811" y="705"/>
                    </a:lnTo>
                    <a:lnTo>
                      <a:pt x="1806" y="699"/>
                    </a:lnTo>
                    <a:lnTo>
                      <a:pt x="1799" y="688"/>
                    </a:lnTo>
                    <a:lnTo>
                      <a:pt x="1788" y="682"/>
                    </a:lnTo>
                    <a:lnTo>
                      <a:pt x="1782" y="682"/>
                    </a:lnTo>
                    <a:lnTo>
                      <a:pt x="1782" y="677"/>
                    </a:lnTo>
                    <a:lnTo>
                      <a:pt x="1770" y="665"/>
                    </a:lnTo>
                    <a:lnTo>
                      <a:pt x="1759" y="647"/>
                    </a:lnTo>
                    <a:lnTo>
                      <a:pt x="1724" y="612"/>
                    </a:lnTo>
                    <a:lnTo>
                      <a:pt x="1712" y="589"/>
                    </a:lnTo>
                    <a:lnTo>
                      <a:pt x="1694" y="577"/>
                    </a:lnTo>
                    <a:lnTo>
                      <a:pt x="1689" y="565"/>
                    </a:lnTo>
                    <a:lnTo>
                      <a:pt x="1677" y="559"/>
                    </a:lnTo>
                    <a:lnTo>
                      <a:pt x="1666" y="548"/>
                    </a:lnTo>
                    <a:lnTo>
                      <a:pt x="1654" y="542"/>
                    </a:lnTo>
                    <a:lnTo>
                      <a:pt x="1654" y="536"/>
                    </a:lnTo>
                    <a:lnTo>
                      <a:pt x="1631" y="513"/>
                    </a:lnTo>
                    <a:lnTo>
                      <a:pt x="1619" y="495"/>
                    </a:lnTo>
                    <a:lnTo>
                      <a:pt x="1596" y="472"/>
                    </a:lnTo>
                    <a:lnTo>
                      <a:pt x="1573" y="431"/>
                    </a:lnTo>
                    <a:lnTo>
                      <a:pt x="1561" y="420"/>
                    </a:lnTo>
                    <a:lnTo>
                      <a:pt x="1543" y="379"/>
                    </a:lnTo>
                    <a:lnTo>
                      <a:pt x="1514" y="327"/>
                    </a:lnTo>
                    <a:lnTo>
                      <a:pt x="1503" y="309"/>
                    </a:lnTo>
                    <a:lnTo>
                      <a:pt x="1479" y="268"/>
                    </a:lnTo>
                    <a:lnTo>
                      <a:pt x="1462" y="251"/>
                    </a:lnTo>
                    <a:lnTo>
                      <a:pt x="1432" y="216"/>
                    </a:lnTo>
                    <a:lnTo>
                      <a:pt x="1421" y="198"/>
                    </a:lnTo>
                    <a:lnTo>
                      <a:pt x="1403" y="186"/>
                    </a:lnTo>
                    <a:lnTo>
                      <a:pt x="1398" y="175"/>
                    </a:lnTo>
                    <a:lnTo>
                      <a:pt x="1369" y="152"/>
                    </a:lnTo>
                    <a:lnTo>
                      <a:pt x="1351" y="140"/>
                    </a:lnTo>
                    <a:lnTo>
                      <a:pt x="1339" y="129"/>
                    </a:lnTo>
                    <a:lnTo>
                      <a:pt x="1305" y="105"/>
                    </a:lnTo>
                    <a:lnTo>
                      <a:pt x="1287" y="99"/>
                    </a:lnTo>
                    <a:lnTo>
                      <a:pt x="1276" y="88"/>
                    </a:lnTo>
                    <a:lnTo>
                      <a:pt x="1258" y="76"/>
                    </a:lnTo>
                    <a:lnTo>
                      <a:pt x="1217" y="53"/>
                    </a:lnTo>
                    <a:lnTo>
                      <a:pt x="1200" y="53"/>
                    </a:lnTo>
                    <a:lnTo>
                      <a:pt x="1177" y="29"/>
                    </a:lnTo>
                    <a:lnTo>
                      <a:pt x="1165" y="29"/>
                    </a:lnTo>
                    <a:lnTo>
                      <a:pt x="1159" y="24"/>
                    </a:lnTo>
                    <a:lnTo>
                      <a:pt x="1141" y="18"/>
                    </a:lnTo>
                    <a:lnTo>
                      <a:pt x="1141" y="12"/>
                    </a:lnTo>
                    <a:lnTo>
                      <a:pt x="1135" y="6"/>
                    </a:lnTo>
                    <a:lnTo>
                      <a:pt x="1118" y="6"/>
                    </a:lnTo>
                    <a:lnTo>
                      <a:pt x="1095" y="0"/>
                    </a:lnTo>
                    <a:lnTo>
                      <a:pt x="1014" y="0"/>
                    </a:lnTo>
                    <a:lnTo>
                      <a:pt x="1014" y="6"/>
                    </a:lnTo>
                    <a:lnTo>
                      <a:pt x="996" y="6"/>
                    </a:lnTo>
                    <a:lnTo>
                      <a:pt x="996" y="12"/>
                    </a:lnTo>
                    <a:lnTo>
                      <a:pt x="984" y="24"/>
                    </a:lnTo>
                    <a:lnTo>
                      <a:pt x="973" y="29"/>
                    </a:lnTo>
                    <a:lnTo>
                      <a:pt x="966" y="29"/>
                    </a:lnTo>
                    <a:lnTo>
                      <a:pt x="949" y="41"/>
                    </a:lnTo>
                    <a:lnTo>
                      <a:pt x="938" y="53"/>
                    </a:lnTo>
                    <a:lnTo>
                      <a:pt x="914" y="70"/>
                    </a:lnTo>
                    <a:lnTo>
                      <a:pt x="902" y="76"/>
                    </a:lnTo>
                    <a:lnTo>
                      <a:pt x="897" y="88"/>
                    </a:lnTo>
                    <a:lnTo>
                      <a:pt x="880" y="105"/>
                    </a:lnTo>
                    <a:lnTo>
                      <a:pt x="867" y="123"/>
                    </a:lnTo>
                    <a:lnTo>
                      <a:pt x="845" y="140"/>
                    </a:lnTo>
                    <a:lnTo>
                      <a:pt x="833" y="146"/>
                    </a:lnTo>
                    <a:lnTo>
                      <a:pt x="815" y="169"/>
                    </a:lnTo>
                    <a:lnTo>
                      <a:pt x="809" y="181"/>
                    </a:lnTo>
                    <a:lnTo>
                      <a:pt x="798" y="186"/>
                    </a:lnTo>
                    <a:lnTo>
                      <a:pt x="774" y="205"/>
                    </a:lnTo>
                    <a:lnTo>
                      <a:pt x="757" y="216"/>
                    </a:lnTo>
                    <a:lnTo>
                      <a:pt x="739" y="222"/>
                    </a:lnTo>
                    <a:lnTo>
                      <a:pt x="722" y="239"/>
                    </a:lnTo>
                    <a:lnTo>
                      <a:pt x="705" y="245"/>
                    </a:lnTo>
                    <a:lnTo>
                      <a:pt x="693" y="262"/>
                    </a:lnTo>
                    <a:lnTo>
                      <a:pt x="664" y="280"/>
                    </a:lnTo>
                    <a:lnTo>
                      <a:pt x="652" y="285"/>
                    </a:lnTo>
                    <a:lnTo>
                      <a:pt x="640" y="297"/>
                    </a:lnTo>
                    <a:lnTo>
                      <a:pt x="623" y="309"/>
                    </a:lnTo>
                    <a:lnTo>
                      <a:pt x="588" y="344"/>
                    </a:lnTo>
                    <a:lnTo>
                      <a:pt x="588" y="349"/>
                    </a:lnTo>
                    <a:lnTo>
                      <a:pt x="577" y="356"/>
                    </a:lnTo>
                    <a:lnTo>
                      <a:pt x="577" y="361"/>
                    </a:lnTo>
                    <a:lnTo>
                      <a:pt x="565" y="373"/>
                    </a:lnTo>
                    <a:lnTo>
                      <a:pt x="553" y="379"/>
                    </a:lnTo>
                    <a:lnTo>
                      <a:pt x="547" y="391"/>
                    </a:lnTo>
                    <a:lnTo>
                      <a:pt x="530" y="408"/>
                    </a:lnTo>
                    <a:lnTo>
                      <a:pt x="525" y="420"/>
                    </a:lnTo>
                    <a:lnTo>
                      <a:pt x="506" y="437"/>
                    </a:lnTo>
                    <a:lnTo>
                      <a:pt x="501" y="449"/>
                    </a:lnTo>
                    <a:lnTo>
                      <a:pt x="495" y="455"/>
                    </a:lnTo>
                    <a:lnTo>
                      <a:pt x="489" y="466"/>
                    </a:lnTo>
                    <a:lnTo>
                      <a:pt x="460" y="495"/>
                    </a:lnTo>
                    <a:lnTo>
                      <a:pt x="454" y="513"/>
                    </a:lnTo>
                    <a:lnTo>
                      <a:pt x="443" y="519"/>
                    </a:lnTo>
                    <a:lnTo>
                      <a:pt x="419" y="565"/>
                    </a:lnTo>
                    <a:lnTo>
                      <a:pt x="407" y="577"/>
                    </a:lnTo>
                    <a:lnTo>
                      <a:pt x="396" y="595"/>
                    </a:lnTo>
                    <a:lnTo>
                      <a:pt x="367" y="623"/>
                    </a:lnTo>
                    <a:lnTo>
                      <a:pt x="361" y="635"/>
                    </a:lnTo>
                    <a:lnTo>
                      <a:pt x="326" y="658"/>
                    </a:lnTo>
                    <a:lnTo>
                      <a:pt x="314" y="670"/>
                    </a:lnTo>
                    <a:lnTo>
                      <a:pt x="297" y="682"/>
                    </a:lnTo>
                    <a:lnTo>
                      <a:pt x="274" y="694"/>
                    </a:lnTo>
                    <a:lnTo>
                      <a:pt x="262" y="705"/>
                    </a:lnTo>
                    <a:lnTo>
                      <a:pt x="239" y="711"/>
                    </a:lnTo>
                    <a:lnTo>
                      <a:pt x="203" y="729"/>
                    </a:lnTo>
                    <a:lnTo>
                      <a:pt x="128" y="729"/>
                    </a:lnTo>
                    <a:lnTo>
                      <a:pt x="105" y="734"/>
                    </a:lnTo>
                    <a:lnTo>
                      <a:pt x="99" y="740"/>
                    </a:lnTo>
                    <a:lnTo>
                      <a:pt x="81" y="740"/>
                    </a:lnTo>
                    <a:lnTo>
                      <a:pt x="58" y="752"/>
                    </a:lnTo>
                    <a:lnTo>
                      <a:pt x="47" y="752"/>
                    </a:lnTo>
                    <a:lnTo>
                      <a:pt x="47" y="758"/>
                    </a:lnTo>
                    <a:lnTo>
                      <a:pt x="40" y="758"/>
                    </a:lnTo>
                    <a:lnTo>
                      <a:pt x="40" y="769"/>
                    </a:lnTo>
                    <a:lnTo>
                      <a:pt x="34" y="769"/>
                    </a:lnTo>
                    <a:lnTo>
                      <a:pt x="34" y="781"/>
                    </a:lnTo>
                    <a:lnTo>
                      <a:pt x="29" y="793"/>
                    </a:lnTo>
                    <a:lnTo>
                      <a:pt x="29" y="827"/>
                    </a:lnTo>
                    <a:lnTo>
                      <a:pt x="23" y="839"/>
                    </a:lnTo>
                    <a:lnTo>
                      <a:pt x="23" y="863"/>
                    </a:lnTo>
                    <a:lnTo>
                      <a:pt x="17" y="863"/>
                    </a:lnTo>
                    <a:lnTo>
                      <a:pt x="17" y="909"/>
                    </a:lnTo>
                    <a:lnTo>
                      <a:pt x="0" y="909"/>
                    </a:lnTo>
                    <a:close/>
                  </a:path>
                </a:pathLst>
              </a:custGeom>
              <a:solidFill>
                <a:srgbClr val="333300"/>
              </a:solidFill>
              <a:ln w="25400">
                <a:solidFill>
                  <a:srgbClr val="808000"/>
                </a:solidFill>
                <a:round/>
                <a:headEnd/>
                <a:tailEnd/>
              </a:ln>
            </p:spPr>
            <p:txBody>
              <a:bodyPr wrap="none"/>
              <a:lstStyle/>
              <a:p>
                <a:endParaRPr lang="en-US" sz="2805"/>
              </a:p>
            </p:txBody>
          </p:sp>
          <p:sp>
            <p:nvSpPr>
              <p:cNvPr id="23560" name="Oval 9">
                <a:extLst>
                  <a:ext uri="{FF2B5EF4-FFF2-40B4-BE49-F238E27FC236}">
                    <a16:creationId xmlns:a16="http://schemas.microsoft.com/office/drawing/2014/main" id="{CF5EA09E-B2B0-F7BC-D974-4955D741C061}"/>
                  </a:ext>
                </a:extLst>
              </p:cNvPr>
              <p:cNvSpPr>
                <a:spLocks noChangeArrowheads="1"/>
              </p:cNvSpPr>
              <p:nvPr/>
            </p:nvSpPr>
            <p:spPr bwMode="auto">
              <a:xfrm>
                <a:off x="4996" y="3044"/>
                <a:ext cx="694" cy="600"/>
              </a:xfrm>
              <a:prstGeom prst="ellipse">
                <a:avLst/>
              </a:prstGeom>
              <a:solidFill>
                <a:srgbClr val="FFFF00"/>
              </a:solidFill>
              <a:ln w="25400">
                <a:solidFill>
                  <a:srgbClr val="808000"/>
                </a:solidFill>
                <a:round/>
                <a:headEnd/>
                <a:tailEnd/>
              </a:ln>
            </p:spPr>
            <p:txBody>
              <a:bodyPr wrap="none"/>
              <a:lstStyle>
                <a:lvl1pPr>
                  <a:defRPr b="1">
                    <a:solidFill>
                      <a:schemeClr val="tx1"/>
                    </a:solidFill>
                    <a:latin typeface="Times New Roman" panose="02020603050405020304" pitchFamily="18" charset="0"/>
                  </a:defRPr>
                </a:lvl1pPr>
                <a:lvl2pPr marL="742950" indent="-285750">
                  <a:defRPr b="1">
                    <a:solidFill>
                      <a:schemeClr val="tx1"/>
                    </a:solidFill>
                    <a:latin typeface="Times New Roman" panose="02020603050405020304" pitchFamily="18" charset="0"/>
                  </a:defRPr>
                </a:lvl2pPr>
                <a:lvl3pPr marL="1143000" indent="-228600">
                  <a:defRPr b="1">
                    <a:solidFill>
                      <a:schemeClr val="tx1"/>
                    </a:solidFill>
                    <a:latin typeface="Times New Roman" panose="02020603050405020304" pitchFamily="18" charset="0"/>
                  </a:defRPr>
                </a:lvl3pPr>
                <a:lvl4pPr marL="1600200" indent="-228600">
                  <a:defRPr b="1">
                    <a:solidFill>
                      <a:schemeClr val="tx1"/>
                    </a:solidFill>
                    <a:latin typeface="Times New Roman" panose="02020603050405020304" pitchFamily="18" charset="0"/>
                  </a:defRPr>
                </a:lvl4pPr>
                <a:lvl5pPr marL="2057400" indent="-228600">
                  <a:defRPr b="1">
                    <a:solidFill>
                      <a:schemeClr val="tx1"/>
                    </a:solidFill>
                    <a:latin typeface="Times New Roman" panose="02020603050405020304" pitchFamily="18" charset="0"/>
                  </a:defRPr>
                </a:lvl5pPr>
                <a:lvl6pPr marL="2514600" indent="-228600" eaLnBrk="0" fontAlgn="base" hangingPunct="0">
                  <a:spcBef>
                    <a:spcPct val="0"/>
                  </a:spcBef>
                  <a:spcAft>
                    <a:spcPct val="0"/>
                  </a:spcAft>
                  <a:defRPr b="1">
                    <a:solidFill>
                      <a:schemeClr val="tx1"/>
                    </a:solidFill>
                    <a:latin typeface="Times New Roman" panose="02020603050405020304" pitchFamily="18" charset="0"/>
                  </a:defRPr>
                </a:lvl6pPr>
                <a:lvl7pPr marL="2971800" indent="-228600" eaLnBrk="0" fontAlgn="base" hangingPunct="0">
                  <a:spcBef>
                    <a:spcPct val="0"/>
                  </a:spcBef>
                  <a:spcAft>
                    <a:spcPct val="0"/>
                  </a:spcAft>
                  <a:defRPr b="1">
                    <a:solidFill>
                      <a:schemeClr val="tx1"/>
                    </a:solidFill>
                    <a:latin typeface="Times New Roman" panose="02020603050405020304" pitchFamily="18" charset="0"/>
                  </a:defRPr>
                </a:lvl7pPr>
                <a:lvl8pPr marL="3429000" indent="-228600" eaLnBrk="0" fontAlgn="base" hangingPunct="0">
                  <a:spcBef>
                    <a:spcPct val="0"/>
                  </a:spcBef>
                  <a:spcAft>
                    <a:spcPct val="0"/>
                  </a:spcAft>
                  <a:defRPr b="1">
                    <a:solidFill>
                      <a:schemeClr val="tx1"/>
                    </a:solidFill>
                    <a:latin typeface="Times New Roman" panose="02020603050405020304" pitchFamily="18" charset="0"/>
                  </a:defRPr>
                </a:lvl8pPr>
                <a:lvl9pPr marL="3886200" indent="-228600" eaLnBrk="0" fontAlgn="base" hangingPunct="0">
                  <a:spcBef>
                    <a:spcPct val="0"/>
                  </a:spcBef>
                  <a:spcAft>
                    <a:spcPct val="0"/>
                  </a:spcAft>
                  <a:defRPr b="1">
                    <a:solidFill>
                      <a:schemeClr val="tx1"/>
                    </a:solidFill>
                    <a:latin typeface="Times New Roman" panose="02020603050405020304" pitchFamily="18" charset="0"/>
                  </a:defRPr>
                </a:lvl9pPr>
              </a:lstStyle>
              <a:p>
                <a:endParaRPr lang="en-US" altLang="en-US" sz="2805"/>
              </a:p>
            </p:txBody>
          </p:sp>
          <p:sp>
            <p:nvSpPr>
              <p:cNvPr id="23561" name="Freeform 10">
                <a:extLst>
                  <a:ext uri="{FF2B5EF4-FFF2-40B4-BE49-F238E27FC236}">
                    <a16:creationId xmlns:a16="http://schemas.microsoft.com/office/drawing/2014/main" id="{1E1ED22F-04F9-9E9E-5CFA-946200B4967A}"/>
                  </a:ext>
                </a:extLst>
              </p:cNvPr>
              <p:cNvSpPr>
                <a:spLocks noChangeArrowheads="1"/>
              </p:cNvSpPr>
              <p:nvPr/>
            </p:nvSpPr>
            <p:spPr bwMode="auto">
              <a:xfrm>
                <a:off x="4083" y="3406"/>
                <a:ext cx="1299" cy="606"/>
              </a:xfrm>
              <a:custGeom>
                <a:avLst/>
                <a:gdLst>
                  <a:gd name="T0" fmla="*/ 524 w 1299"/>
                  <a:gd name="T1" fmla="*/ 599 h 606"/>
                  <a:gd name="T2" fmla="*/ 524 w 1299"/>
                  <a:gd name="T3" fmla="*/ 599 h 606"/>
                  <a:gd name="T4" fmla="*/ 524 w 1299"/>
                  <a:gd name="T5" fmla="*/ 599 h 606"/>
                  <a:gd name="T6" fmla="*/ 0 w 1299"/>
                  <a:gd name="T7" fmla="*/ 599 h 606"/>
                  <a:gd name="T8" fmla="*/ 0 w 1299"/>
                  <a:gd name="T9" fmla="*/ 606 h 606"/>
                  <a:gd name="T10" fmla="*/ 1224 w 1299"/>
                  <a:gd name="T11" fmla="*/ 23 h 606"/>
                  <a:gd name="T12" fmla="*/ 1299 w 1299"/>
                  <a:gd name="T13" fmla="*/ 0 h 606"/>
                  <a:gd name="T14" fmla="*/ 0 60000 65536"/>
                  <a:gd name="T15" fmla="*/ 0 60000 65536"/>
                  <a:gd name="T16" fmla="*/ 0 60000 65536"/>
                  <a:gd name="T17" fmla="*/ 0 60000 65536"/>
                  <a:gd name="T18" fmla="*/ 0 60000 65536"/>
                  <a:gd name="T19" fmla="*/ 0 60000 65536"/>
                  <a:gd name="T20" fmla="*/ 0 60000 65536"/>
                  <a:gd name="T21" fmla="*/ 0 w 1299"/>
                  <a:gd name="T22" fmla="*/ 0 h 606"/>
                  <a:gd name="T23" fmla="*/ 1299 w 1299"/>
                  <a:gd name="T24" fmla="*/ 606 h 606"/>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299" h="606">
                    <a:moveTo>
                      <a:pt x="524" y="599"/>
                    </a:moveTo>
                    <a:cubicBezTo>
                      <a:pt x="524" y="599"/>
                      <a:pt x="524" y="599"/>
                      <a:pt x="524" y="599"/>
                    </a:cubicBezTo>
                    <a:cubicBezTo>
                      <a:pt x="524" y="599"/>
                      <a:pt x="524" y="599"/>
                      <a:pt x="524" y="599"/>
                    </a:cubicBezTo>
                    <a:cubicBezTo>
                      <a:pt x="0" y="599"/>
                      <a:pt x="0" y="599"/>
                      <a:pt x="0" y="599"/>
                    </a:cubicBezTo>
                    <a:cubicBezTo>
                      <a:pt x="0" y="606"/>
                      <a:pt x="0" y="606"/>
                      <a:pt x="0" y="606"/>
                    </a:cubicBezTo>
                    <a:cubicBezTo>
                      <a:pt x="1224" y="23"/>
                      <a:pt x="1224" y="23"/>
                      <a:pt x="1224" y="23"/>
                    </a:cubicBezTo>
                    <a:cubicBezTo>
                      <a:pt x="1299" y="0"/>
                      <a:pt x="1299" y="0"/>
                      <a:pt x="1299" y="0"/>
                    </a:cubicBezTo>
                    <a:close/>
                  </a:path>
                </a:pathLst>
              </a:custGeom>
              <a:solidFill>
                <a:srgbClr val="FFFF00"/>
              </a:solidFill>
              <a:ln w="25400">
                <a:solidFill>
                  <a:srgbClr val="808000"/>
                </a:solidFill>
                <a:round/>
                <a:headEnd/>
                <a:tailEnd/>
              </a:ln>
            </p:spPr>
            <p:txBody>
              <a:bodyPr wrap="none"/>
              <a:lstStyle/>
              <a:p>
                <a:endParaRPr lang="en-US" sz="2805"/>
              </a:p>
            </p:txBody>
          </p:sp>
          <p:sp>
            <p:nvSpPr>
              <p:cNvPr id="23562" name="Freeform 11">
                <a:extLst>
                  <a:ext uri="{FF2B5EF4-FFF2-40B4-BE49-F238E27FC236}">
                    <a16:creationId xmlns:a16="http://schemas.microsoft.com/office/drawing/2014/main" id="{276E60A9-450E-58CC-9322-F761D4EB9054}"/>
                  </a:ext>
                </a:extLst>
              </p:cNvPr>
              <p:cNvSpPr>
                <a:spLocks noChangeArrowheads="1"/>
              </p:cNvSpPr>
              <p:nvPr/>
            </p:nvSpPr>
            <p:spPr bwMode="auto">
              <a:xfrm>
                <a:off x="4776" y="3400"/>
                <a:ext cx="636" cy="617"/>
              </a:xfrm>
              <a:custGeom>
                <a:avLst/>
                <a:gdLst>
                  <a:gd name="T0" fmla="*/ 0 w 636"/>
                  <a:gd name="T1" fmla="*/ 617 h 617"/>
                  <a:gd name="T2" fmla="*/ 362 w 636"/>
                  <a:gd name="T3" fmla="*/ 617 h 617"/>
                  <a:gd name="T4" fmla="*/ 630 w 636"/>
                  <a:gd name="T5" fmla="*/ 6 h 617"/>
                  <a:gd name="T6" fmla="*/ 583 w 636"/>
                  <a:gd name="T7" fmla="*/ 52 h 617"/>
                  <a:gd name="T8" fmla="*/ 636 w 636"/>
                  <a:gd name="T9" fmla="*/ 0 h 617"/>
                  <a:gd name="T10" fmla="*/ 0 60000 65536"/>
                  <a:gd name="T11" fmla="*/ 0 60000 65536"/>
                  <a:gd name="T12" fmla="*/ 0 60000 65536"/>
                  <a:gd name="T13" fmla="*/ 0 60000 65536"/>
                  <a:gd name="T14" fmla="*/ 0 60000 65536"/>
                  <a:gd name="T15" fmla="*/ 0 w 636"/>
                  <a:gd name="T16" fmla="*/ 0 h 617"/>
                  <a:gd name="T17" fmla="*/ 636 w 636"/>
                  <a:gd name="T18" fmla="*/ 617 h 617"/>
                </a:gdLst>
                <a:ahLst/>
                <a:cxnLst>
                  <a:cxn ang="T10">
                    <a:pos x="T0" y="T1"/>
                  </a:cxn>
                  <a:cxn ang="T11">
                    <a:pos x="T2" y="T3"/>
                  </a:cxn>
                  <a:cxn ang="T12">
                    <a:pos x="T4" y="T5"/>
                  </a:cxn>
                  <a:cxn ang="T13">
                    <a:pos x="T6" y="T7"/>
                  </a:cxn>
                  <a:cxn ang="T14">
                    <a:pos x="T8" y="T9"/>
                  </a:cxn>
                </a:cxnLst>
                <a:rect l="T15" t="T16" r="T17" b="T18"/>
                <a:pathLst>
                  <a:path w="636" h="617">
                    <a:moveTo>
                      <a:pt x="0" y="617"/>
                    </a:moveTo>
                    <a:lnTo>
                      <a:pt x="362" y="617"/>
                    </a:lnTo>
                    <a:lnTo>
                      <a:pt x="630" y="6"/>
                    </a:lnTo>
                    <a:lnTo>
                      <a:pt x="583" y="52"/>
                    </a:lnTo>
                    <a:lnTo>
                      <a:pt x="636" y="0"/>
                    </a:lnTo>
                    <a:close/>
                  </a:path>
                </a:pathLst>
              </a:custGeom>
              <a:solidFill>
                <a:srgbClr val="FFFF00"/>
              </a:solidFill>
              <a:ln w="25400">
                <a:solidFill>
                  <a:srgbClr val="808000"/>
                </a:solidFill>
                <a:round/>
                <a:headEnd/>
                <a:tailEnd/>
              </a:ln>
            </p:spPr>
            <p:txBody>
              <a:bodyPr wrap="none"/>
              <a:lstStyle/>
              <a:p>
                <a:endParaRPr lang="en-US" sz="2805"/>
              </a:p>
            </p:txBody>
          </p:sp>
          <p:sp>
            <p:nvSpPr>
              <p:cNvPr id="23563" name="Freeform 12">
                <a:extLst>
                  <a:ext uri="{FF2B5EF4-FFF2-40B4-BE49-F238E27FC236}">
                    <a16:creationId xmlns:a16="http://schemas.microsoft.com/office/drawing/2014/main" id="{A9834183-DF11-4E20-47F0-F11586C726F4}"/>
                  </a:ext>
                </a:extLst>
              </p:cNvPr>
              <p:cNvSpPr>
                <a:spLocks noChangeArrowheads="1"/>
              </p:cNvSpPr>
              <p:nvPr/>
            </p:nvSpPr>
            <p:spPr bwMode="auto">
              <a:xfrm>
                <a:off x="5318" y="3406"/>
                <a:ext cx="658" cy="652"/>
              </a:xfrm>
              <a:custGeom>
                <a:avLst/>
                <a:gdLst>
                  <a:gd name="T0" fmla="*/ 0 w 658"/>
                  <a:gd name="T1" fmla="*/ 641 h 652"/>
                  <a:gd name="T2" fmla="*/ 658 w 658"/>
                  <a:gd name="T3" fmla="*/ 652 h 652"/>
                  <a:gd name="T4" fmla="*/ 116 w 658"/>
                  <a:gd name="T5" fmla="*/ 0 h 652"/>
                  <a:gd name="T6" fmla="*/ 122 w 658"/>
                  <a:gd name="T7" fmla="*/ 0 h 652"/>
                  <a:gd name="T8" fmla="*/ 0 60000 65536"/>
                  <a:gd name="T9" fmla="*/ 0 60000 65536"/>
                  <a:gd name="T10" fmla="*/ 0 60000 65536"/>
                  <a:gd name="T11" fmla="*/ 0 60000 65536"/>
                  <a:gd name="T12" fmla="*/ 0 w 658"/>
                  <a:gd name="T13" fmla="*/ 0 h 652"/>
                  <a:gd name="T14" fmla="*/ 658 w 658"/>
                  <a:gd name="T15" fmla="*/ 652 h 652"/>
                </a:gdLst>
                <a:ahLst/>
                <a:cxnLst>
                  <a:cxn ang="T8">
                    <a:pos x="T0" y="T1"/>
                  </a:cxn>
                  <a:cxn ang="T9">
                    <a:pos x="T2" y="T3"/>
                  </a:cxn>
                  <a:cxn ang="T10">
                    <a:pos x="T4" y="T5"/>
                  </a:cxn>
                  <a:cxn ang="T11">
                    <a:pos x="T6" y="T7"/>
                  </a:cxn>
                </a:cxnLst>
                <a:rect l="T12" t="T13" r="T14" b="T15"/>
                <a:pathLst>
                  <a:path w="658" h="652">
                    <a:moveTo>
                      <a:pt x="0" y="641"/>
                    </a:moveTo>
                    <a:lnTo>
                      <a:pt x="658" y="652"/>
                    </a:lnTo>
                    <a:lnTo>
                      <a:pt x="116" y="0"/>
                    </a:lnTo>
                    <a:lnTo>
                      <a:pt x="122" y="0"/>
                    </a:lnTo>
                    <a:close/>
                  </a:path>
                </a:pathLst>
              </a:custGeom>
              <a:solidFill>
                <a:srgbClr val="FFFF00"/>
              </a:solidFill>
              <a:ln w="25400">
                <a:solidFill>
                  <a:srgbClr val="808000"/>
                </a:solidFill>
                <a:round/>
                <a:headEnd/>
                <a:tailEnd/>
              </a:ln>
            </p:spPr>
            <p:txBody>
              <a:bodyPr wrap="none"/>
              <a:lstStyle/>
              <a:p>
                <a:endParaRPr lang="en-US" sz="2805"/>
              </a:p>
            </p:txBody>
          </p:sp>
        </p:grpSp>
      </p:grpSp>
    </p:spTree>
  </p:cSld>
  <p:clrMapOvr>
    <a:masterClrMapping/>
  </p:clrMapOvr>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a:extLst>
              <a:ext uri="{FF2B5EF4-FFF2-40B4-BE49-F238E27FC236}">
                <a16:creationId xmlns:a16="http://schemas.microsoft.com/office/drawing/2014/main" id="{1502FC4F-875E-6A59-9F80-A1D6234100AC}"/>
              </a:ext>
            </a:extLst>
          </p:cNvPr>
          <p:cNvSpPr>
            <a:spLocks noGrp="1" noChangeArrowheads="1"/>
          </p:cNvSpPr>
          <p:nvPr>
            <p:ph type="title"/>
          </p:nvPr>
        </p:nvSpPr>
        <p:spPr>
          <a:xfrm>
            <a:off x="914401" y="234553"/>
            <a:ext cx="7827963" cy="736997"/>
          </a:xfrm>
        </p:spPr>
        <p:txBody>
          <a:bodyPr/>
          <a:lstStyle/>
          <a:p>
            <a:r>
              <a:rPr lang="en-US" altLang="en-US" b="1" dirty="0"/>
              <a:t>The Issue of Control</a:t>
            </a:r>
          </a:p>
        </p:txBody>
      </p:sp>
      <p:pic>
        <p:nvPicPr>
          <p:cNvPr id="24579" name="Picture 4" descr="j0314191">
            <a:extLst>
              <a:ext uri="{FF2B5EF4-FFF2-40B4-BE49-F238E27FC236}">
                <a16:creationId xmlns:a16="http://schemas.microsoft.com/office/drawing/2014/main" id="{E5742AF4-53B9-1AE2-1293-396118C1A044}"/>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302168" y="1164610"/>
            <a:ext cx="2442420" cy="24424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4580" name="AutoShape 5">
            <a:extLst>
              <a:ext uri="{FF2B5EF4-FFF2-40B4-BE49-F238E27FC236}">
                <a16:creationId xmlns:a16="http://schemas.microsoft.com/office/drawing/2014/main" id="{554E656F-F899-A72C-414B-53DC24BF5126}"/>
              </a:ext>
            </a:extLst>
          </p:cNvPr>
          <p:cNvSpPr>
            <a:spLocks noChangeArrowheads="1"/>
          </p:cNvSpPr>
          <p:nvPr/>
        </p:nvSpPr>
        <p:spPr bwMode="auto">
          <a:xfrm>
            <a:off x="3198138" y="3734870"/>
            <a:ext cx="2747723" cy="610605"/>
          </a:xfrm>
          <a:prstGeom prst="leftRightArrow">
            <a:avLst>
              <a:gd name="adj1" fmla="val 50000"/>
              <a:gd name="adj2" fmla="val 90000"/>
            </a:avLst>
          </a:prstGeom>
          <a:solidFill>
            <a:srgbClr val="849C73"/>
          </a:solidFill>
          <a:ln w="9525">
            <a:solidFill>
              <a:schemeClr val="tx1"/>
            </a:solidFill>
            <a:miter lim="800000"/>
            <a:headEnd/>
            <a:tailEnd/>
          </a:ln>
        </p:spPr>
        <p:txBody>
          <a:bodyPr wrap="none" anchor="ctr"/>
          <a:lstStyle>
            <a:lvl1pPr>
              <a:defRPr b="1">
                <a:solidFill>
                  <a:schemeClr val="tx1"/>
                </a:solidFill>
                <a:latin typeface="Times New Roman" panose="02020603050405020304" pitchFamily="18" charset="0"/>
              </a:defRPr>
            </a:lvl1pPr>
            <a:lvl2pPr marL="742950" indent="-285750">
              <a:defRPr b="1">
                <a:solidFill>
                  <a:schemeClr val="tx1"/>
                </a:solidFill>
                <a:latin typeface="Times New Roman" panose="02020603050405020304" pitchFamily="18" charset="0"/>
              </a:defRPr>
            </a:lvl2pPr>
            <a:lvl3pPr marL="1143000" indent="-228600">
              <a:defRPr b="1">
                <a:solidFill>
                  <a:schemeClr val="tx1"/>
                </a:solidFill>
                <a:latin typeface="Times New Roman" panose="02020603050405020304" pitchFamily="18" charset="0"/>
              </a:defRPr>
            </a:lvl3pPr>
            <a:lvl4pPr marL="1600200" indent="-228600">
              <a:defRPr b="1">
                <a:solidFill>
                  <a:schemeClr val="tx1"/>
                </a:solidFill>
                <a:latin typeface="Times New Roman" panose="02020603050405020304" pitchFamily="18" charset="0"/>
              </a:defRPr>
            </a:lvl4pPr>
            <a:lvl5pPr marL="2057400" indent="-228600">
              <a:defRPr b="1">
                <a:solidFill>
                  <a:schemeClr val="tx1"/>
                </a:solidFill>
                <a:latin typeface="Times New Roman" panose="02020603050405020304" pitchFamily="18" charset="0"/>
              </a:defRPr>
            </a:lvl5pPr>
            <a:lvl6pPr marL="2514600" indent="-228600" eaLnBrk="0" fontAlgn="base" hangingPunct="0">
              <a:spcBef>
                <a:spcPct val="0"/>
              </a:spcBef>
              <a:spcAft>
                <a:spcPct val="0"/>
              </a:spcAft>
              <a:defRPr b="1">
                <a:solidFill>
                  <a:schemeClr val="tx1"/>
                </a:solidFill>
                <a:latin typeface="Times New Roman" panose="02020603050405020304" pitchFamily="18" charset="0"/>
              </a:defRPr>
            </a:lvl6pPr>
            <a:lvl7pPr marL="2971800" indent="-228600" eaLnBrk="0" fontAlgn="base" hangingPunct="0">
              <a:spcBef>
                <a:spcPct val="0"/>
              </a:spcBef>
              <a:spcAft>
                <a:spcPct val="0"/>
              </a:spcAft>
              <a:defRPr b="1">
                <a:solidFill>
                  <a:schemeClr val="tx1"/>
                </a:solidFill>
                <a:latin typeface="Times New Roman" panose="02020603050405020304" pitchFamily="18" charset="0"/>
              </a:defRPr>
            </a:lvl7pPr>
            <a:lvl8pPr marL="3429000" indent="-228600" eaLnBrk="0" fontAlgn="base" hangingPunct="0">
              <a:spcBef>
                <a:spcPct val="0"/>
              </a:spcBef>
              <a:spcAft>
                <a:spcPct val="0"/>
              </a:spcAft>
              <a:defRPr b="1">
                <a:solidFill>
                  <a:schemeClr val="tx1"/>
                </a:solidFill>
                <a:latin typeface="Times New Roman" panose="02020603050405020304" pitchFamily="18" charset="0"/>
              </a:defRPr>
            </a:lvl8pPr>
            <a:lvl9pPr marL="3886200" indent="-228600" eaLnBrk="0" fontAlgn="base" hangingPunct="0">
              <a:spcBef>
                <a:spcPct val="0"/>
              </a:spcBef>
              <a:spcAft>
                <a:spcPct val="0"/>
              </a:spcAft>
              <a:defRPr b="1">
                <a:solidFill>
                  <a:schemeClr val="tx1"/>
                </a:solidFill>
                <a:latin typeface="Times New Roman" panose="02020603050405020304" pitchFamily="18" charset="0"/>
              </a:defRPr>
            </a:lvl9pPr>
          </a:lstStyle>
          <a:p>
            <a:endParaRPr lang="en-US" altLang="en-US" sz="2805"/>
          </a:p>
        </p:txBody>
      </p:sp>
      <p:sp>
        <p:nvSpPr>
          <p:cNvPr id="24581" name="Text Box 6">
            <a:extLst>
              <a:ext uri="{FF2B5EF4-FFF2-40B4-BE49-F238E27FC236}">
                <a16:creationId xmlns:a16="http://schemas.microsoft.com/office/drawing/2014/main" id="{EE3585FB-9A2C-84B7-5C19-8C50D6AF7E92}"/>
              </a:ext>
            </a:extLst>
          </p:cNvPr>
          <p:cNvSpPr txBox="1">
            <a:spLocks noChangeArrowheads="1"/>
          </p:cNvSpPr>
          <p:nvPr/>
        </p:nvSpPr>
        <p:spPr bwMode="auto">
          <a:xfrm>
            <a:off x="1676400" y="3562350"/>
            <a:ext cx="1475629" cy="9556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912813">
              <a:defRPr b="1">
                <a:solidFill>
                  <a:schemeClr val="tx1"/>
                </a:solidFill>
                <a:latin typeface="Times New Roman" panose="02020603050405020304" pitchFamily="18" charset="0"/>
              </a:defRPr>
            </a:lvl1pPr>
            <a:lvl2pPr marL="742950" indent="-285750" defTabSz="912813">
              <a:defRPr b="1">
                <a:solidFill>
                  <a:schemeClr val="tx1"/>
                </a:solidFill>
                <a:latin typeface="Times New Roman" panose="02020603050405020304" pitchFamily="18" charset="0"/>
              </a:defRPr>
            </a:lvl2pPr>
            <a:lvl3pPr marL="1143000" indent="-228600" defTabSz="912813">
              <a:defRPr b="1">
                <a:solidFill>
                  <a:schemeClr val="tx1"/>
                </a:solidFill>
                <a:latin typeface="Times New Roman" panose="02020603050405020304" pitchFamily="18" charset="0"/>
              </a:defRPr>
            </a:lvl3pPr>
            <a:lvl4pPr marL="1600200" indent="-228600" defTabSz="912813">
              <a:defRPr b="1">
                <a:solidFill>
                  <a:schemeClr val="tx1"/>
                </a:solidFill>
                <a:latin typeface="Times New Roman" panose="02020603050405020304" pitchFamily="18" charset="0"/>
              </a:defRPr>
            </a:lvl4pPr>
            <a:lvl5pPr marL="2057400" indent="-228600" defTabSz="912813">
              <a:defRPr b="1">
                <a:solidFill>
                  <a:schemeClr val="tx1"/>
                </a:solidFill>
                <a:latin typeface="Times New Roman" panose="02020603050405020304" pitchFamily="18" charset="0"/>
              </a:defRPr>
            </a:lvl5pPr>
            <a:lvl6pPr marL="2514600" indent="-228600" defTabSz="912813" eaLnBrk="0" fontAlgn="base" hangingPunct="0">
              <a:spcBef>
                <a:spcPct val="0"/>
              </a:spcBef>
              <a:spcAft>
                <a:spcPct val="0"/>
              </a:spcAft>
              <a:defRPr b="1">
                <a:solidFill>
                  <a:schemeClr val="tx1"/>
                </a:solidFill>
                <a:latin typeface="Times New Roman" panose="02020603050405020304" pitchFamily="18" charset="0"/>
              </a:defRPr>
            </a:lvl6pPr>
            <a:lvl7pPr marL="2971800" indent="-228600" defTabSz="912813" eaLnBrk="0" fontAlgn="base" hangingPunct="0">
              <a:spcBef>
                <a:spcPct val="0"/>
              </a:spcBef>
              <a:spcAft>
                <a:spcPct val="0"/>
              </a:spcAft>
              <a:defRPr b="1">
                <a:solidFill>
                  <a:schemeClr val="tx1"/>
                </a:solidFill>
                <a:latin typeface="Times New Roman" panose="02020603050405020304" pitchFamily="18" charset="0"/>
              </a:defRPr>
            </a:lvl7pPr>
            <a:lvl8pPr marL="3429000" indent="-228600" defTabSz="912813" eaLnBrk="0" fontAlgn="base" hangingPunct="0">
              <a:spcBef>
                <a:spcPct val="0"/>
              </a:spcBef>
              <a:spcAft>
                <a:spcPct val="0"/>
              </a:spcAft>
              <a:defRPr b="1">
                <a:solidFill>
                  <a:schemeClr val="tx1"/>
                </a:solidFill>
                <a:latin typeface="Times New Roman" panose="02020603050405020304" pitchFamily="18" charset="0"/>
              </a:defRPr>
            </a:lvl8pPr>
            <a:lvl9pPr marL="3886200" indent="-228600" defTabSz="912813" eaLnBrk="0" fontAlgn="base" hangingPunct="0">
              <a:spcBef>
                <a:spcPct val="0"/>
              </a:spcBef>
              <a:spcAft>
                <a:spcPct val="0"/>
              </a:spcAft>
              <a:defRPr b="1">
                <a:solidFill>
                  <a:schemeClr val="tx1"/>
                </a:solidFill>
                <a:latin typeface="Times New Roman" panose="02020603050405020304" pitchFamily="18" charset="0"/>
              </a:defRPr>
            </a:lvl9pPr>
          </a:lstStyle>
          <a:p>
            <a:pPr algn="ctr">
              <a:spcBef>
                <a:spcPct val="50000"/>
              </a:spcBef>
            </a:pPr>
            <a:r>
              <a:rPr lang="en-US" altLang="en-US" sz="2805" dirty="0"/>
              <a:t>No Control</a:t>
            </a:r>
          </a:p>
        </p:txBody>
      </p:sp>
      <p:sp>
        <p:nvSpPr>
          <p:cNvPr id="24582" name="Text Box 7">
            <a:extLst>
              <a:ext uri="{FF2B5EF4-FFF2-40B4-BE49-F238E27FC236}">
                <a16:creationId xmlns:a16="http://schemas.microsoft.com/office/drawing/2014/main" id="{7C68E49E-3230-2525-B875-9F18661B0D78}"/>
              </a:ext>
            </a:extLst>
          </p:cNvPr>
          <p:cNvSpPr txBox="1">
            <a:spLocks noChangeArrowheads="1"/>
          </p:cNvSpPr>
          <p:nvPr/>
        </p:nvSpPr>
        <p:spPr bwMode="auto">
          <a:xfrm>
            <a:off x="6096000" y="3562349"/>
            <a:ext cx="1475629" cy="9556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912813">
              <a:defRPr b="1">
                <a:solidFill>
                  <a:schemeClr val="tx1"/>
                </a:solidFill>
                <a:latin typeface="Times New Roman" panose="02020603050405020304" pitchFamily="18" charset="0"/>
              </a:defRPr>
            </a:lvl1pPr>
            <a:lvl2pPr marL="742950" indent="-285750" defTabSz="912813">
              <a:defRPr b="1">
                <a:solidFill>
                  <a:schemeClr val="tx1"/>
                </a:solidFill>
                <a:latin typeface="Times New Roman" panose="02020603050405020304" pitchFamily="18" charset="0"/>
              </a:defRPr>
            </a:lvl2pPr>
            <a:lvl3pPr marL="1143000" indent="-228600" defTabSz="912813">
              <a:defRPr b="1">
                <a:solidFill>
                  <a:schemeClr val="tx1"/>
                </a:solidFill>
                <a:latin typeface="Times New Roman" panose="02020603050405020304" pitchFamily="18" charset="0"/>
              </a:defRPr>
            </a:lvl3pPr>
            <a:lvl4pPr marL="1600200" indent="-228600" defTabSz="912813">
              <a:defRPr b="1">
                <a:solidFill>
                  <a:schemeClr val="tx1"/>
                </a:solidFill>
                <a:latin typeface="Times New Roman" panose="02020603050405020304" pitchFamily="18" charset="0"/>
              </a:defRPr>
            </a:lvl4pPr>
            <a:lvl5pPr marL="2057400" indent="-228600" defTabSz="912813">
              <a:defRPr b="1">
                <a:solidFill>
                  <a:schemeClr val="tx1"/>
                </a:solidFill>
                <a:latin typeface="Times New Roman" panose="02020603050405020304" pitchFamily="18" charset="0"/>
              </a:defRPr>
            </a:lvl5pPr>
            <a:lvl6pPr marL="2514600" indent="-228600" defTabSz="912813" eaLnBrk="0" fontAlgn="base" hangingPunct="0">
              <a:spcBef>
                <a:spcPct val="0"/>
              </a:spcBef>
              <a:spcAft>
                <a:spcPct val="0"/>
              </a:spcAft>
              <a:defRPr b="1">
                <a:solidFill>
                  <a:schemeClr val="tx1"/>
                </a:solidFill>
                <a:latin typeface="Times New Roman" panose="02020603050405020304" pitchFamily="18" charset="0"/>
              </a:defRPr>
            </a:lvl6pPr>
            <a:lvl7pPr marL="2971800" indent="-228600" defTabSz="912813" eaLnBrk="0" fontAlgn="base" hangingPunct="0">
              <a:spcBef>
                <a:spcPct val="0"/>
              </a:spcBef>
              <a:spcAft>
                <a:spcPct val="0"/>
              </a:spcAft>
              <a:defRPr b="1">
                <a:solidFill>
                  <a:schemeClr val="tx1"/>
                </a:solidFill>
                <a:latin typeface="Times New Roman" panose="02020603050405020304" pitchFamily="18" charset="0"/>
              </a:defRPr>
            </a:lvl7pPr>
            <a:lvl8pPr marL="3429000" indent="-228600" defTabSz="912813" eaLnBrk="0" fontAlgn="base" hangingPunct="0">
              <a:spcBef>
                <a:spcPct val="0"/>
              </a:spcBef>
              <a:spcAft>
                <a:spcPct val="0"/>
              </a:spcAft>
              <a:defRPr b="1">
                <a:solidFill>
                  <a:schemeClr val="tx1"/>
                </a:solidFill>
                <a:latin typeface="Times New Roman" panose="02020603050405020304" pitchFamily="18" charset="0"/>
              </a:defRPr>
            </a:lvl8pPr>
            <a:lvl9pPr marL="3886200" indent="-228600" defTabSz="912813" eaLnBrk="0" fontAlgn="base" hangingPunct="0">
              <a:spcBef>
                <a:spcPct val="0"/>
              </a:spcBef>
              <a:spcAft>
                <a:spcPct val="0"/>
              </a:spcAft>
              <a:defRPr b="1">
                <a:solidFill>
                  <a:schemeClr val="tx1"/>
                </a:solidFill>
                <a:latin typeface="Times New Roman" panose="02020603050405020304" pitchFamily="18" charset="0"/>
              </a:defRPr>
            </a:lvl9pPr>
          </a:lstStyle>
          <a:p>
            <a:pPr algn="ctr">
              <a:spcBef>
                <a:spcPct val="50000"/>
              </a:spcBef>
            </a:pPr>
            <a:r>
              <a:rPr lang="en-US" altLang="en-US" sz="2805" dirty="0"/>
              <a:t>Total Control</a:t>
            </a:r>
          </a:p>
        </p:txBody>
      </p:sp>
    </p:spTree>
  </p:cSld>
  <p:clrMapOvr>
    <a:masterClrMapping/>
  </p:clrMapOvr>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Rectangle 2">
            <a:extLst>
              <a:ext uri="{FF2B5EF4-FFF2-40B4-BE49-F238E27FC236}">
                <a16:creationId xmlns:a16="http://schemas.microsoft.com/office/drawing/2014/main" id="{EA4F9D55-4B69-D51D-5712-509349AB94EF}"/>
              </a:ext>
            </a:extLst>
          </p:cNvPr>
          <p:cNvSpPr>
            <a:spLocks noGrp="1" noChangeArrowheads="1"/>
          </p:cNvSpPr>
          <p:nvPr>
            <p:ph type="title"/>
          </p:nvPr>
        </p:nvSpPr>
        <p:spPr>
          <a:xfrm>
            <a:off x="914401" y="234553"/>
            <a:ext cx="7827963" cy="736997"/>
          </a:xfrm>
        </p:spPr>
        <p:txBody>
          <a:bodyPr/>
          <a:lstStyle/>
          <a:p>
            <a:r>
              <a:rPr lang="en-US" altLang="en-US" sz="3600" b="0" i="1" dirty="0"/>
              <a:t>Matthew 6:33-34</a:t>
            </a:r>
            <a:endParaRPr lang="en-US" altLang="en-US" sz="3600" dirty="0"/>
          </a:p>
        </p:txBody>
      </p:sp>
      <p:sp>
        <p:nvSpPr>
          <p:cNvPr id="86019" name="Rectangle 3">
            <a:extLst>
              <a:ext uri="{FF2B5EF4-FFF2-40B4-BE49-F238E27FC236}">
                <a16:creationId xmlns:a16="http://schemas.microsoft.com/office/drawing/2014/main" id="{5742FEEA-7918-BCF0-3F37-673855024986}"/>
              </a:ext>
            </a:extLst>
          </p:cNvPr>
          <p:cNvSpPr>
            <a:spLocks noGrp="1" noChangeArrowheads="1"/>
          </p:cNvSpPr>
          <p:nvPr>
            <p:ph type="body" idx="1"/>
          </p:nvPr>
        </p:nvSpPr>
        <p:spPr>
          <a:xfrm>
            <a:off x="914401" y="1276350"/>
            <a:ext cx="6553200" cy="3510979"/>
          </a:xfrm>
        </p:spPr>
        <p:txBody>
          <a:bodyPr/>
          <a:lstStyle/>
          <a:p>
            <a:pPr marL="228989" indent="-228989">
              <a:spcBef>
                <a:spcPct val="100000"/>
              </a:spcBef>
              <a:buNone/>
            </a:pPr>
            <a:r>
              <a:rPr lang="en-US" altLang="en-US" sz="2400" i="1" dirty="0"/>
              <a:t>33</a:t>
            </a:r>
            <a:r>
              <a:rPr lang="en-US" altLang="en-US" sz="2400" b="0" i="1" dirty="0"/>
              <a:t> But seek first his kingdom and his righteousness, and all these things will be given to you as well.</a:t>
            </a:r>
          </a:p>
          <a:p>
            <a:pPr marL="228989" indent="-228989">
              <a:spcBef>
                <a:spcPct val="100000"/>
              </a:spcBef>
              <a:buNone/>
            </a:pPr>
            <a:r>
              <a:rPr lang="en-US" altLang="en-US" sz="2400" i="1" dirty="0"/>
              <a:t>34</a:t>
            </a:r>
            <a:r>
              <a:rPr lang="en-US" altLang="en-US" sz="2400" b="0" i="1" dirty="0"/>
              <a:t> Therefore do not worry about tomorrow, for tomorrow will worry about itself. Each day has enough trouble of its own.</a:t>
            </a:r>
            <a:endParaRPr lang="en-US" altLang="en-US" sz="2400" dirty="0"/>
          </a:p>
          <a:p>
            <a:pPr marL="228989" indent="-228989">
              <a:spcBef>
                <a:spcPct val="100000"/>
              </a:spcBef>
              <a:buNone/>
            </a:pPr>
            <a:endParaRPr lang="en-US" altLang="en-US" dirty="0"/>
          </a:p>
        </p:txBody>
      </p:sp>
    </p:spTree>
  </p:cSld>
  <p:clrMapOvr>
    <a:masterClrMapping/>
  </p:clrMapOvr>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5" name="Rectangle 2">
            <a:extLst>
              <a:ext uri="{FF2B5EF4-FFF2-40B4-BE49-F238E27FC236}">
                <a16:creationId xmlns:a16="http://schemas.microsoft.com/office/drawing/2014/main" id="{18107549-521F-3495-0701-472E364B0347}"/>
              </a:ext>
            </a:extLst>
          </p:cNvPr>
          <p:cNvSpPr>
            <a:spLocks noGrp="1" noChangeArrowheads="1"/>
          </p:cNvSpPr>
          <p:nvPr>
            <p:ph type="title"/>
          </p:nvPr>
        </p:nvSpPr>
        <p:spPr>
          <a:xfrm>
            <a:off x="914400" y="90946"/>
            <a:ext cx="5495446" cy="880604"/>
          </a:xfrm>
        </p:spPr>
        <p:txBody>
          <a:bodyPr/>
          <a:lstStyle/>
          <a:p>
            <a:pPr eaLnBrk="1" hangingPunct="1"/>
            <a:r>
              <a:rPr lang="en-US" altLang="en-US" b="1" dirty="0"/>
              <a:t>The 18 natural laws</a:t>
            </a:r>
          </a:p>
        </p:txBody>
      </p:sp>
      <p:graphicFrame>
        <p:nvGraphicFramePr>
          <p:cNvPr id="3074" name="Object 13">
            <a:extLst>
              <a:ext uri="{FF2B5EF4-FFF2-40B4-BE49-F238E27FC236}">
                <a16:creationId xmlns:a16="http://schemas.microsoft.com/office/drawing/2014/main" id="{DCD5EF7D-1B8C-9529-43A5-31EED5E72FC7}"/>
              </a:ext>
            </a:extLst>
          </p:cNvPr>
          <p:cNvGraphicFramePr>
            <a:graphicFrameLocks noGrp="1" noChangeAspect="1"/>
          </p:cNvGraphicFramePr>
          <p:nvPr>
            <p:ph sz="half" idx="2"/>
            <p:extLst>
              <p:ext uri="{D42A27DB-BD31-4B8C-83A1-F6EECF244321}">
                <p14:modId xmlns:p14="http://schemas.microsoft.com/office/powerpoint/2010/main" val="768961706"/>
              </p:ext>
            </p:extLst>
          </p:nvPr>
        </p:nvGraphicFramePr>
        <p:xfrm>
          <a:off x="7162800" y="2724150"/>
          <a:ext cx="1520152" cy="1512732"/>
        </p:xfrm>
        <a:graphic>
          <a:graphicData uri="http://schemas.openxmlformats.org/presentationml/2006/ole">
            <mc:AlternateContent xmlns:mc="http://schemas.openxmlformats.org/markup-compatibility/2006">
              <mc:Choice xmlns:v="urn:schemas-microsoft-com:vml" Requires="v">
                <p:oleObj name="Drawing" r:id="rId3" imgW="3114000" imgH="3099600" progId="FLW3Drawing">
                  <p:embed/>
                </p:oleObj>
              </mc:Choice>
              <mc:Fallback>
                <p:oleObj name="Drawing" r:id="rId3" imgW="3114000" imgH="3099600" progId="FLW3Drawing">
                  <p:embed/>
                  <p:pic>
                    <p:nvPicPr>
                      <p:cNvPr id="3074" name="Object 13">
                        <a:extLst>
                          <a:ext uri="{FF2B5EF4-FFF2-40B4-BE49-F238E27FC236}">
                            <a16:creationId xmlns:a16="http://schemas.microsoft.com/office/drawing/2014/main" id="{DCD5EF7D-1B8C-9529-43A5-31EED5E72FC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162800" y="2724150"/>
                        <a:ext cx="1520152" cy="15127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3076" name="Rectangle 6">
            <a:extLst>
              <a:ext uri="{FF2B5EF4-FFF2-40B4-BE49-F238E27FC236}">
                <a16:creationId xmlns:a16="http://schemas.microsoft.com/office/drawing/2014/main" id="{4BA90064-01BF-D25B-059F-807F8AE02339}"/>
              </a:ext>
            </a:extLst>
          </p:cNvPr>
          <p:cNvSpPr>
            <a:spLocks noChangeArrowheads="1"/>
          </p:cNvSpPr>
          <p:nvPr/>
        </p:nvSpPr>
        <p:spPr bwMode="auto">
          <a:xfrm>
            <a:off x="919942" y="1276350"/>
            <a:ext cx="6019800" cy="3200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defTabSz="1011238">
              <a:defRPr b="1">
                <a:solidFill>
                  <a:schemeClr val="tx1"/>
                </a:solidFill>
                <a:latin typeface="Times New Roman" panose="02020603050405020304" pitchFamily="18" charset="0"/>
              </a:defRPr>
            </a:lvl1pPr>
            <a:lvl2pPr marL="742950" indent="-285750" defTabSz="1011238">
              <a:defRPr b="1">
                <a:solidFill>
                  <a:schemeClr val="tx1"/>
                </a:solidFill>
                <a:latin typeface="Times New Roman" panose="02020603050405020304" pitchFamily="18" charset="0"/>
              </a:defRPr>
            </a:lvl2pPr>
            <a:lvl3pPr marL="1143000" indent="-228600" defTabSz="1011238">
              <a:defRPr b="1">
                <a:solidFill>
                  <a:schemeClr val="tx1"/>
                </a:solidFill>
                <a:latin typeface="Times New Roman" panose="02020603050405020304" pitchFamily="18" charset="0"/>
              </a:defRPr>
            </a:lvl3pPr>
            <a:lvl4pPr marL="1600200" indent="-228600" defTabSz="1011238">
              <a:defRPr b="1">
                <a:solidFill>
                  <a:schemeClr val="tx1"/>
                </a:solidFill>
                <a:latin typeface="Times New Roman" panose="02020603050405020304" pitchFamily="18" charset="0"/>
              </a:defRPr>
            </a:lvl4pPr>
            <a:lvl5pPr marL="2057400" indent="-228600" defTabSz="1011238">
              <a:defRPr b="1">
                <a:solidFill>
                  <a:schemeClr val="tx1"/>
                </a:solidFill>
                <a:latin typeface="Times New Roman" panose="02020603050405020304" pitchFamily="18" charset="0"/>
              </a:defRPr>
            </a:lvl5pPr>
            <a:lvl6pPr marL="2514600" indent="-228600" defTabSz="1011238" eaLnBrk="0" fontAlgn="base" hangingPunct="0">
              <a:spcBef>
                <a:spcPct val="0"/>
              </a:spcBef>
              <a:spcAft>
                <a:spcPct val="0"/>
              </a:spcAft>
              <a:defRPr b="1">
                <a:solidFill>
                  <a:schemeClr val="tx1"/>
                </a:solidFill>
                <a:latin typeface="Times New Roman" panose="02020603050405020304" pitchFamily="18" charset="0"/>
              </a:defRPr>
            </a:lvl6pPr>
            <a:lvl7pPr marL="2971800" indent="-228600" defTabSz="1011238" eaLnBrk="0" fontAlgn="base" hangingPunct="0">
              <a:spcBef>
                <a:spcPct val="0"/>
              </a:spcBef>
              <a:spcAft>
                <a:spcPct val="0"/>
              </a:spcAft>
              <a:defRPr b="1">
                <a:solidFill>
                  <a:schemeClr val="tx1"/>
                </a:solidFill>
                <a:latin typeface="Times New Roman" panose="02020603050405020304" pitchFamily="18" charset="0"/>
              </a:defRPr>
            </a:lvl7pPr>
            <a:lvl8pPr marL="3429000" indent="-228600" defTabSz="1011238" eaLnBrk="0" fontAlgn="base" hangingPunct="0">
              <a:spcBef>
                <a:spcPct val="0"/>
              </a:spcBef>
              <a:spcAft>
                <a:spcPct val="0"/>
              </a:spcAft>
              <a:defRPr b="1">
                <a:solidFill>
                  <a:schemeClr val="tx1"/>
                </a:solidFill>
                <a:latin typeface="Times New Roman" panose="02020603050405020304" pitchFamily="18" charset="0"/>
              </a:defRPr>
            </a:lvl8pPr>
            <a:lvl9pPr marL="3886200" indent="-228600" defTabSz="1011238" eaLnBrk="0" fontAlgn="base" hangingPunct="0">
              <a:spcBef>
                <a:spcPct val="0"/>
              </a:spcBef>
              <a:spcAft>
                <a:spcPct val="0"/>
              </a:spcAft>
              <a:defRPr b="1">
                <a:solidFill>
                  <a:schemeClr val="tx1"/>
                </a:solidFill>
                <a:latin typeface="Times New Roman" panose="02020603050405020304" pitchFamily="18" charset="0"/>
              </a:defRPr>
            </a:lvl9pPr>
          </a:lstStyle>
          <a:p>
            <a:pPr algn="l">
              <a:spcBef>
                <a:spcPct val="50000"/>
              </a:spcBef>
              <a:buFont typeface="Times" panose="02020603050405020304" pitchFamily="18" charset="0"/>
              <a:buNone/>
            </a:pPr>
            <a:r>
              <a:rPr lang="en-US" altLang="en-US" sz="2400" dirty="0">
                <a:latin typeface="Helvetica" panose="020B0604020202020204" pitchFamily="34" charset="0"/>
              </a:rPr>
              <a:t>Law 2 - </a:t>
            </a:r>
            <a:r>
              <a:rPr lang="en-US" altLang="en-US" sz="2400" dirty="0">
                <a:solidFill>
                  <a:srgbClr val="7B9569"/>
                </a:solidFill>
                <a:latin typeface="Helvetica" panose="020B0604020202020204" pitchFamily="34" charset="0"/>
              </a:rPr>
              <a:t>The Law of Mission</a:t>
            </a:r>
            <a:endParaRPr lang="en-US" altLang="en-US" sz="2400" dirty="0">
              <a:latin typeface="Helvetica" panose="020B0604020202020204" pitchFamily="34" charset="0"/>
            </a:endParaRPr>
          </a:p>
          <a:p>
            <a:pPr algn="l">
              <a:spcBef>
                <a:spcPct val="50000"/>
              </a:spcBef>
              <a:buFont typeface="Times" panose="02020603050405020304" pitchFamily="18" charset="0"/>
              <a:buNone/>
            </a:pPr>
            <a:r>
              <a:rPr lang="en-US" altLang="en-US" sz="2400" b="0" dirty="0">
                <a:latin typeface="Helvetica" panose="020B0604020202020204" pitchFamily="34" charset="0"/>
              </a:rPr>
              <a:t>Every life (Being and Doing) is guided </a:t>
            </a:r>
            <a:br>
              <a:rPr lang="en-US" altLang="en-US" sz="2400" b="0" dirty="0">
                <a:latin typeface="Helvetica" panose="020B0604020202020204" pitchFamily="34" charset="0"/>
              </a:rPr>
            </a:br>
            <a:r>
              <a:rPr lang="en-US" altLang="en-US" sz="2400" b="0" dirty="0">
                <a:latin typeface="Helvetica" panose="020B0604020202020204" pitchFamily="34" charset="0"/>
              </a:rPr>
              <a:t>by a governing mission, which is a combination of our vision, priorities, values &amp; identity roles we have learned from our life experience and chosen as a path to an abundant life!</a:t>
            </a:r>
            <a:endParaRPr lang="en-US" altLang="en-US" sz="2400" dirty="0">
              <a:latin typeface="Helvetica" panose="020B0604020202020204" pitchFamily="34" charset="0"/>
            </a:endParaRPr>
          </a:p>
          <a:p>
            <a:pPr>
              <a:spcBef>
                <a:spcPct val="50000"/>
              </a:spcBef>
            </a:pPr>
            <a:endParaRPr lang="en-US" altLang="en-US" sz="2805" dirty="0">
              <a:latin typeface="Helvetica" panose="020B0604020202020204" pitchFamily="34" charset="0"/>
            </a:endParaRPr>
          </a:p>
        </p:txBody>
      </p:sp>
      <p:pic>
        <p:nvPicPr>
          <p:cNvPr id="3077" name="Picture 7" descr="LAWSx18.jpg                                                    006ABFB9Macintosh HD                   BC2D11C2:">
            <a:extLst>
              <a:ext uri="{FF2B5EF4-FFF2-40B4-BE49-F238E27FC236}">
                <a16:creationId xmlns:a16="http://schemas.microsoft.com/office/drawing/2014/main" id="{6A5A6F5A-3560-E49D-CE6E-D041E2FABDBF}"/>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162800" y="1167072"/>
            <a:ext cx="1545594" cy="14258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DC4CFB-ADB5-76E8-2C31-4135AB29698C}"/>
              </a:ext>
            </a:extLst>
          </p:cNvPr>
          <p:cNvSpPr>
            <a:spLocks noGrp="1"/>
          </p:cNvSpPr>
          <p:nvPr>
            <p:ph type="title"/>
          </p:nvPr>
        </p:nvSpPr>
        <p:spPr>
          <a:xfrm>
            <a:off x="914400" y="971550"/>
            <a:ext cx="7772400" cy="3000375"/>
          </a:xfrm>
        </p:spPr>
        <p:txBody>
          <a:bodyPr/>
          <a:lstStyle/>
          <a:p>
            <a:pPr algn="ctr"/>
            <a:r>
              <a:rPr lang="en-US" sz="6600" dirty="0"/>
              <a:t>Goodness of God</a:t>
            </a:r>
            <a:br>
              <a:rPr lang="en-US" sz="6600" dirty="0"/>
            </a:br>
            <a:endParaRPr lang="en-US" sz="6600" dirty="0"/>
          </a:p>
        </p:txBody>
      </p:sp>
    </p:spTree>
    <p:extLst>
      <p:ext uri="{BB962C8B-B14F-4D97-AF65-F5344CB8AC3E}">
        <p14:creationId xmlns:p14="http://schemas.microsoft.com/office/powerpoint/2010/main" val="3575580396"/>
      </p:ext>
    </p:extLst>
  </p:cSld>
  <p:clrMapOvr>
    <a:masterClrMapping/>
  </p:clrMapOvr>
  <p:transition>
    <p:wipe dir="r"/>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Rectangle 2">
            <a:extLst>
              <a:ext uri="{FF2B5EF4-FFF2-40B4-BE49-F238E27FC236}">
                <a16:creationId xmlns:a16="http://schemas.microsoft.com/office/drawing/2014/main" id="{9238DCB7-2ADA-C8B1-9F33-31AA530822FD}"/>
              </a:ext>
            </a:extLst>
          </p:cNvPr>
          <p:cNvSpPr>
            <a:spLocks noGrp="1" noChangeArrowheads="1"/>
          </p:cNvSpPr>
          <p:nvPr>
            <p:ph type="title" idx="4294967295"/>
          </p:nvPr>
        </p:nvSpPr>
        <p:spPr>
          <a:xfrm>
            <a:off x="914401" y="234553"/>
            <a:ext cx="7827963" cy="736997"/>
          </a:xfrm>
        </p:spPr>
        <p:txBody>
          <a:bodyPr/>
          <a:lstStyle/>
          <a:p>
            <a:r>
              <a:rPr lang="en-US" altLang="en-US" b="1" dirty="0"/>
              <a:t>Understanding Your Mission</a:t>
            </a:r>
          </a:p>
        </p:txBody>
      </p:sp>
      <p:graphicFrame>
        <p:nvGraphicFramePr>
          <p:cNvPr id="4098" name="Object 2">
            <a:extLst>
              <a:ext uri="{FF2B5EF4-FFF2-40B4-BE49-F238E27FC236}">
                <a16:creationId xmlns:a16="http://schemas.microsoft.com/office/drawing/2014/main" id="{95E41137-B9FE-AF72-B8E1-CEEA4CC0696A}"/>
              </a:ext>
            </a:extLst>
          </p:cNvPr>
          <p:cNvGraphicFramePr>
            <a:graphicFrameLocks noChangeAspect="1"/>
          </p:cNvGraphicFramePr>
          <p:nvPr>
            <p:extLst>
              <p:ext uri="{D42A27DB-BD31-4B8C-83A1-F6EECF244321}">
                <p14:modId xmlns:p14="http://schemas.microsoft.com/office/powerpoint/2010/main" val="1465276055"/>
              </p:ext>
            </p:extLst>
          </p:nvPr>
        </p:nvGraphicFramePr>
        <p:xfrm>
          <a:off x="3276600" y="1197909"/>
          <a:ext cx="2684118" cy="3771759"/>
        </p:xfrm>
        <a:graphic>
          <a:graphicData uri="http://schemas.openxmlformats.org/presentationml/2006/ole">
            <mc:AlternateContent xmlns:mc="http://schemas.openxmlformats.org/markup-compatibility/2006">
              <mc:Choice xmlns:v="urn:schemas-microsoft-com:vml" Requires="v">
                <p:oleObj name="Drawing" r:id="rId2" imgW="763200" imgH="1072800" progId="FLW3Drawing">
                  <p:embed/>
                </p:oleObj>
              </mc:Choice>
              <mc:Fallback>
                <p:oleObj name="Drawing" r:id="rId2" imgW="763200" imgH="1072800" progId="FLW3Drawing">
                  <p:embed/>
                  <p:pic>
                    <p:nvPicPr>
                      <p:cNvPr id="4098" name="Object 2">
                        <a:extLst>
                          <a:ext uri="{FF2B5EF4-FFF2-40B4-BE49-F238E27FC236}">
                            <a16:creationId xmlns:a16="http://schemas.microsoft.com/office/drawing/2014/main" id="{95E41137-B9FE-AF72-B8E1-CEEA4CC0696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76600" y="1197909"/>
                        <a:ext cx="2684118" cy="377175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a:extLst>
              <a:ext uri="{FF2B5EF4-FFF2-40B4-BE49-F238E27FC236}">
                <a16:creationId xmlns:a16="http://schemas.microsoft.com/office/drawing/2014/main" id="{E6DCF3BE-7BC8-1627-A99E-4CBE45902CE0}"/>
              </a:ext>
            </a:extLst>
          </p:cNvPr>
          <p:cNvSpPr>
            <a:spLocks noGrp="1" noChangeArrowheads="1"/>
          </p:cNvSpPr>
          <p:nvPr>
            <p:ph type="title" idx="4294967295"/>
          </p:nvPr>
        </p:nvSpPr>
        <p:spPr>
          <a:xfrm>
            <a:off x="914401" y="234553"/>
            <a:ext cx="7827963" cy="736997"/>
          </a:xfrm>
        </p:spPr>
        <p:txBody>
          <a:bodyPr/>
          <a:lstStyle/>
          <a:p>
            <a:r>
              <a:rPr lang="en-US" altLang="en-US" b="1" dirty="0"/>
              <a:t>God’s Mission for our lives</a:t>
            </a:r>
          </a:p>
        </p:txBody>
      </p:sp>
      <p:sp>
        <p:nvSpPr>
          <p:cNvPr id="25603" name="Rectangle 3">
            <a:extLst>
              <a:ext uri="{FF2B5EF4-FFF2-40B4-BE49-F238E27FC236}">
                <a16:creationId xmlns:a16="http://schemas.microsoft.com/office/drawing/2014/main" id="{1466632B-40D2-B8C2-8E78-7C13F7570B15}"/>
              </a:ext>
            </a:extLst>
          </p:cNvPr>
          <p:cNvSpPr>
            <a:spLocks noGrp="1" noChangeArrowheads="1"/>
          </p:cNvSpPr>
          <p:nvPr>
            <p:ph type="body" idx="4294967295"/>
          </p:nvPr>
        </p:nvSpPr>
        <p:spPr>
          <a:xfrm>
            <a:off x="914401" y="1225154"/>
            <a:ext cx="6629399" cy="3463528"/>
          </a:xfrm>
        </p:spPr>
        <p:txBody>
          <a:bodyPr/>
          <a:lstStyle/>
          <a:p>
            <a:pPr marL="0" indent="0">
              <a:spcBef>
                <a:spcPct val="100000"/>
              </a:spcBef>
              <a:buNone/>
            </a:pPr>
            <a:r>
              <a:rPr lang="en-US" altLang="en-US" sz="2400" dirty="0">
                <a:solidFill>
                  <a:schemeClr val="tx1"/>
                </a:solidFill>
              </a:rPr>
              <a:t>Connecting in real loving Relationship </a:t>
            </a:r>
          </a:p>
          <a:p>
            <a:pPr marL="0" indent="0">
              <a:spcBef>
                <a:spcPct val="100000"/>
              </a:spcBef>
              <a:buNone/>
            </a:pPr>
            <a:r>
              <a:rPr lang="en-US" altLang="en-US" sz="2400" dirty="0">
                <a:solidFill>
                  <a:schemeClr val="tx1"/>
                </a:solidFill>
              </a:rPr>
              <a:t>with God through Jesus Christ in the </a:t>
            </a:r>
            <a:br>
              <a:rPr lang="en-US" altLang="en-US" sz="2400" dirty="0">
                <a:solidFill>
                  <a:schemeClr val="tx1"/>
                </a:solidFill>
              </a:rPr>
            </a:br>
            <a:r>
              <a:rPr lang="en-US" altLang="en-US" sz="2400" dirty="0">
                <a:solidFill>
                  <a:schemeClr val="tx1"/>
                </a:solidFill>
              </a:rPr>
              <a:t>Power of the Holy Spirit, </a:t>
            </a:r>
          </a:p>
          <a:p>
            <a:pPr marL="0" indent="0">
              <a:spcBef>
                <a:spcPct val="100000"/>
              </a:spcBef>
              <a:buNone/>
            </a:pPr>
            <a:r>
              <a:rPr lang="en-US" altLang="en-US" sz="2400" dirty="0">
                <a:solidFill>
                  <a:schemeClr val="tx1"/>
                </a:solidFill>
              </a:rPr>
              <a:t>with others in Contagious Christian Community,</a:t>
            </a:r>
          </a:p>
          <a:p>
            <a:pPr marL="0" indent="0">
              <a:spcBef>
                <a:spcPct val="100000"/>
              </a:spcBef>
              <a:buNone/>
            </a:pPr>
            <a:r>
              <a:rPr lang="en-US" altLang="en-US" sz="2400" dirty="0">
                <a:solidFill>
                  <a:schemeClr val="tx1"/>
                </a:solidFill>
              </a:rPr>
              <a:t>and with our Calling of Servanthood </a:t>
            </a:r>
            <a:br>
              <a:rPr lang="en-US" altLang="en-US" sz="2400" dirty="0">
                <a:solidFill>
                  <a:schemeClr val="tx1"/>
                </a:solidFill>
              </a:rPr>
            </a:br>
            <a:r>
              <a:rPr lang="en-US" altLang="en-US" sz="2400" dirty="0">
                <a:solidFill>
                  <a:schemeClr val="tx1"/>
                </a:solidFill>
              </a:rPr>
              <a:t>in the World.</a:t>
            </a:r>
          </a:p>
        </p:txBody>
      </p:sp>
      <p:pic>
        <p:nvPicPr>
          <p:cNvPr id="25604" name="Picture 2" descr="C:\Documents and Settings\Jason\Local Settings\Temporary Internet Files\Content.IE5\ATD0UY5I\MCj00899050000[1].wmf">
            <a:extLst>
              <a:ext uri="{FF2B5EF4-FFF2-40B4-BE49-F238E27FC236}">
                <a16:creationId xmlns:a16="http://schemas.microsoft.com/office/drawing/2014/main" id="{4B4F547C-C7B2-491D-D365-EC013894A02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441100" y="2288977"/>
            <a:ext cx="1424745" cy="12943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605" name="Picture 5">
            <a:extLst>
              <a:ext uri="{FF2B5EF4-FFF2-40B4-BE49-F238E27FC236}">
                <a16:creationId xmlns:a16="http://schemas.microsoft.com/office/drawing/2014/main" id="{BE018BB8-E739-D665-BAF1-EE459B5DFD8D}"/>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570274" y="1319524"/>
            <a:ext cx="2154079" cy="6551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a:extLst>
              <a:ext uri="{FF2B5EF4-FFF2-40B4-BE49-F238E27FC236}">
                <a16:creationId xmlns:a16="http://schemas.microsoft.com/office/drawing/2014/main" id="{8AC9B558-35B0-6D64-F63D-EEEAA0A1BCFF}"/>
              </a:ext>
            </a:extLst>
          </p:cNvPr>
          <p:cNvSpPr>
            <a:spLocks noGrp="1" noChangeArrowheads="1"/>
          </p:cNvSpPr>
          <p:nvPr>
            <p:ph type="title"/>
          </p:nvPr>
        </p:nvSpPr>
        <p:spPr/>
        <p:txBody>
          <a:bodyPr/>
          <a:lstStyle/>
          <a:p>
            <a:r>
              <a:rPr lang="en-US" altLang="en-US" b="1" i="1" dirty="0"/>
              <a:t>Deuteronomy 30:19-20</a:t>
            </a:r>
          </a:p>
        </p:txBody>
      </p:sp>
      <p:sp>
        <p:nvSpPr>
          <p:cNvPr id="26627" name="Rectangle 3">
            <a:extLst>
              <a:ext uri="{FF2B5EF4-FFF2-40B4-BE49-F238E27FC236}">
                <a16:creationId xmlns:a16="http://schemas.microsoft.com/office/drawing/2014/main" id="{FCE10761-9CBC-7B91-7929-BA5C190F75B8}"/>
              </a:ext>
            </a:extLst>
          </p:cNvPr>
          <p:cNvSpPr>
            <a:spLocks noGrp="1" noChangeArrowheads="1"/>
          </p:cNvSpPr>
          <p:nvPr>
            <p:ph type="body" idx="1"/>
          </p:nvPr>
        </p:nvSpPr>
        <p:spPr>
          <a:xfrm>
            <a:off x="914400" y="1200150"/>
            <a:ext cx="7315199" cy="3581400"/>
          </a:xfrm>
        </p:spPr>
        <p:txBody>
          <a:bodyPr/>
          <a:lstStyle/>
          <a:p>
            <a:pPr marL="0" indent="0">
              <a:spcBef>
                <a:spcPts val="600"/>
              </a:spcBef>
              <a:buNone/>
            </a:pPr>
            <a:r>
              <a:rPr lang="en-US" altLang="en-US" sz="2400" b="0" i="1" dirty="0">
                <a:solidFill>
                  <a:schemeClr val="tx1"/>
                </a:solidFill>
              </a:rPr>
              <a:t>“This day I call heaven and earth as witnesses against you that I have set before you life and death, blessings and curses. </a:t>
            </a:r>
          </a:p>
          <a:p>
            <a:pPr marL="0" indent="0">
              <a:spcBef>
                <a:spcPts val="600"/>
              </a:spcBef>
              <a:buNone/>
            </a:pPr>
            <a:r>
              <a:rPr lang="en-US" altLang="en-US" sz="2400" b="0" i="1" dirty="0">
                <a:solidFill>
                  <a:schemeClr val="tx1"/>
                </a:solidFill>
              </a:rPr>
              <a:t>Now choose life, so that you and your children may live and that you may love the LORD your God, listen to his voice, and hold fast to him. </a:t>
            </a:r>
          </a:p>
          <a:p>
            <a:pPr marL="0" indent="0">
              <a:spcBef>
                <a:spcPts val="600"/>
              </a:spcBef>
              <a:buNone/>
            </a:pPr>
            <a:r>
              <a:rPr lang="en-US" altLang="en-US" sz="2400" b="0" i="1" dirty="0">
                <a:solidFill>
                  <a:schemeClr val="tx1"/>
                </a:solidFill>
              </a:rPr>
              <a:t>For the LORD is your life, and he will give you many years in the land he swore to give to your fathers, Abraham, Isaac and Jacob.”</a:t>
            </a:r>
          </a:p>
        </p:txBody>
      </p:sp>
    </p:spTree>
  </p:cSld>
  <p:clrMapOvr>
    <a:masterClrMapping/>
  </p:clrMapOvr>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4" name="Rectangle 2">
            <a:extLst>
              <a:ext uri="{FF2B5EF4-FFF2-40B4-BE49-F238E27FC236}">
                <a16:creationId xmlns:a16="http://schemas.microsoft.com/office/drawing/2014/main" id="{846E060C-EDDA-908C-388B-7E203B4CCD7A}"/>
              </a:ext>
            </a:extLst>
          </p:cNvPr>
          <p:cNvSpPr>
            <a:spLocks noGrp="1" noChangeArrowheads="1"/>
          </p:cNvSpPr>
          <p:nvPr>
            <p:ph type="title" idx="4294967295"/>
          </p:nvPr>
        </p:nvSpPr>
        <p:spPr>
          <a:xfrm>
            <a:off x="914401" y="310753"/>
            <a:ext cx="7827963" cy="736997"/>
          </a:xfrm>
        </p:spPr>
        <p:txBody>
          <a:bodyPr/>
          <a:lstStyle/>
          <a:p>
            <a:r>
              <a:rPr lang="en-US" altLang="en-US" b="1" dirty="0"/>
              <a:t>God's Vision for us is to </a:t>
            </a:r>
            <a:br>
              <a:rPr lang="en-US" altLang="en-US" b="1" dirty="0"/>
            </a:br>
            <a:r>
              <a:rPr lang="en-US" altLang="en-US" b="1" dirty="0"/>
              <a:t>Experience and Express Love</a:t>
            </a:r>
          </a:p>
        </p:txBody>
      </p:sp>
      <p:graphicFrame>
        <p:nvGraphicFramePr>
          <p:cNvPr id="5122" name="Object 5">
            <a:extLst>
              <a:ext uri="{FF2B5EF4-FFF2-40B4-BE49-F238E27FC236}">
                <a16:creationId xmlns:a16="http://schemas.microsoft.com/office/drawing/2014/main" id="{021B262A-288C-D22E-FC96-89EDCA2858C2}"/>
              </a:ext>
            </a:extLst>
          </p:cNvPr>
          <p:cNvGraphicFramePr>
            <a:graphicFrameLocks noChangeAspect="1"/>
          </p:cNvGraphicFramePr>
          <p:nvPr/>
        </p:nvGraphicFramePr>
        <p:xfrm>
          <a:off x="4690729" y="1475629"/>
          <a:ext cx="2412738" cy="2431820"/>
        </p:xfrm>
        <a:graphic>
          <a:graphicData uri="http://schemas.openxmlformats.org/presentationml/2006/ole">
            <mc:AlternateContent xmlns:mc="http://schemas.openxmlformats.org/markup-compatibility/2006">
              <mc:Choice xmlns:v="urn:schemas-microsoft-com:vml" Requires="v">
                <p:oleObj name="Drawing" r:id="rId2" imgW="2930400" imgH="2952000" progId="FLW3Drawing">
                  <p:embed/>
                </p:oleObj>
              </mc:Choice>
              <mc:Fallback>
                <p:oleObj name="Drawing" r:id="rId2" imgW="2930400" imgH="2952000" progId="FLW3Drawing">
                  <p:embed/>
                  <p:pic>
                    <p:nvPicPr>
                      <p:cNvPr id="5122" name="Object 5">
                        <a:extLst>
                          <a:ext uri="{FF2B5EF4-FFF2-40B4-BE49-F238E27FC236}">
                            <a16:creationId xmlns:a16="http://schemas.microsoft.com/office/drawing/2014/main" id="{021B262A-288C-D22E-FC96-89EDCA2858C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90729" y="1475629"/>
                        <a:ext cx="2412738" cy="24318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5123" name="Object 6">
            <a:extLst>
              <a:ext uri="{FF2B5EF4-FFF2-40B4-BE49-F238E27FC236}">
                <a16:creationId xmlns:a16="http://schemas.microsoft.com/office/drawing/2014/main" id="{7B111E32-72E5-9212-631A-B45486444EAB}"/>
              </a:ext>
            </a:extLst>
          </p:cNvPr>
          <p:cNvGraphicFramePr>
            <a:graphicFrameLocks noChangeAspect="1"/>
          </p:cNvGraphicFramePr>
          <p:nvPr/>
        </p:nvGraphicFramePr>
        <p:xfrm>
          <a:off x="2451843" y="1730048"/>
          <a:ext cx="2137118" cy="2137118"/>
        </p:xfrm>
        <a:graphic>
          <a:graphicData uri="http://schemas.openxmlformats.org/presentationml/2006/ole">
            <mc:AlternateContent xmlns:mc="http://schemas.openxmlformats.org/markup-compatibility/2006">
              <mc:Choice xmlns:v="urn:schemas-microsoft-com:vml" Requires="v">
                <p:oleObj name="Picture" r:id="rId4" imgW="873760" imgH="873760" progId="Word.Picture.8">
                  <p:embed/>
                </p:oleObj>
              </mc:Choice>
              <mc:Fallback>
                <p:oleObj name="Picture" r:id="rId4" imgW="873760" imgH="873760" progId="Word.Picture.8">
                  <p:embed/>
                  <p:pic>
                    <p:nvPicPr>
                      <p:cNvPr id="5123" name="Object 6">
                        <a:extLst>
                          <a:ext uri="{FF2B5EF4-FFF2-40B4-BE49-F238E27FC236}">
                            <a16:creationId xmlns:a16="http://schemas.microsoft.com/office/drawing/2014/main" id="{7B111E32-72E5-9212-631A-B45486444EAB}"/>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451843" y="1730048"/>
                        <a:ext cx="2137118" cy="213711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a:extLst>
              <a:ext uri="{FF2B5EF4-FFF2-40B4-BE49-F238E27FC236}">
                <a16:creationId xmlns:a16="http://schemas.microsoft.com/office/drawing/2014/main" id="{FB021381-870B-2655-C9C4-98E6472FADE0}"/>
              </a:ext>
            </a:extLst>
          </p:cNvPr>
          <p:cNvSpPr>
            <a:spLocks noGrp="1" noChangeArrowheads="1"/>
          </p:cNvSpPr>
          <p:nvPr>
            <p:ph type="title"/>
          </p:nvPr>
        </p:nvSpPr>
        <p:spPr>
          <a:xfrm>
            <a:off x="914401" y="234553"/>
            <a:ext cx="7827963" cy="736997"/>
          </a:xfrm>
        </p:spPr>
        <p:txBody>
          <a:bodyPr/>
          <a:lstStyle/>
          <a:p>
            <a:r>
              <a:rPr lang="en-US" altLang="en-US" b="0" i="1" dirty="0"/>
              <a:t>1 John 4:16</a:t>
            </a:r>
            <a:endParaRPr lang="en-US" altLang="en-US" dirty="0"/>
          </a:p>
        </p:txBody>
      </p:sp>
      <p:sp>
        <p:nvSpPr>
          <p:cNvPr id="28675" name="Rectangle 3">
            <a:extLst>
              <a:ext uri="{FF2B5EF4-FFF2-40B4-BE49-F238E27FC236}">
                <a16:creationId xmlns:a16="http://schemas.microsoft.com/office/drawing/2014/main" id="{B6F8AD95-A62D-9924-B46A-BA073B19CB0D}"/>
              </a:ext>
            </a:extLst>
          </p:cNvPr>
          <p:cNvSpPr>
            <a:spLocks noGrp="1" noChangeArrowheads="1"/>
          </p:cNvSpPr>
          <p:nvPr>
            <p:ph type="body" idx="1"/>
          </p:nvPr>
        </p:nvSpPr>
        <p:spPr>
          <a:xfrm>
            <a:off x="940292" y="1199254"/>
            <a:ext cx="6908307" cy="814140"/>
          </a:xfrm>
        </p:spPr>
        <p:txBody>
          <a:bodyPr/>
          <a:lstStyle/>
          <a:p>
            <a:pPr marL="0" indent="0">
              <a:buNone/>
            </a:pPr>
            <a:r>
              <a:rPr lang="en-US" altLang="en-US" sz="2000" b="0" i="1" dirty="0"/>
              <a:t>"And so we know and rely on the love God has for us. God is love. Whoever lives in love lives in God, and God in him.”</a:t>
            </a:r>
          </a:p>
        </p:txBody>
      </p:sp>
      <p:sp>
        <p:nvSpPr>
          <p:cNvPr id="28676" name="Rectangle 4">
            <a:extLst>
              <a:ext uri="{FF2B5EF4-FFF2-40B4-BE49-F238E27FC236}">
                <a16:creationId xmlns:a16="http://schemas.microsoft.com/office/drawing/2014/main" id="{1B84327A-C397-CA67-D39E-8E3B43AB87E3}"/>
              </a:ext>
            </a:extLst>
          </p:cNvPr>
          <p:cNvSpPr>
            <a:spLocks noChangeArrowheads="1"/>
          </p:cNvSpPr>
          <p:nvPr/>
        </p:nvSpPr>
        <p:spPr bwMode="auto">
          <a:xfrm>
            <a:off x="946211" y="2139489"/>
            <a:ext cx="5495446" cy="5597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defTabSz="1011238">
              <a:spcBef>
                <a:spcPct val="50000"/>
              </a:spcBef>
              <a:buClr>
                <a:schemeClr val="folHlink"/>
              </a:buClr>
              <a:buFont typeface="Times" panose="02020603050405020304" pitchFamily="18" charset="0"/>
              <a:buChar char="•"/>
              <a:defRPr sz="2400" b="1">
                <a:solidFill>
                  <a:schemeClr val="tx1"/>
                </a:solidFill>
                <a:latin typeface="Helvetica" panose="020B0604020202020204" pitchFamily="34" charset="0"/>
              </a:defRPr>
            </a:lvl1pPr>
            <a:lvl2pPr marL="742950" indent="-285750" defTabSz="1011238">
              <a:spcBef>
                <a:spcPct val="50000"/>
              </a:spcBef>
              <a:buClr>
                <a:schemeClr val="folHlink"/>
              </a:buClr>
              <a:buFont typeface="Times" panose="02020603050405020304" pitchFamily="18" charset="0"/>
              <a:buChar char="•"/>
              <a:defRPr sz="2400">
                <a:solidFill>
                  <a:schemeClr val="tx1"/>
                </a:solidFill>
                <a:latin typeface="GiovanniITCTT Book" charset="0"/>
              </a:defRPr>
            </a:lvl2pPr>
            <a:lvl3pPr marL="1143000" indent="-228600" defTabSz="1011238">
              <a:spcBef>
                <a:spcPct val="50000"/>
              </a:spcBef>
              <a:buClr>
                <a:schemeClr val="folHlink"/>
              </a:buClr>
              <a:buFont typeface="Times" panose="02020603050405020304" pitchFamily="18" charset="0"/>
              <a:buChar char="•"/>
              <a:defRPr sz="2400">
                <a:solidFill>
                  <a:schemeClr val="tx1"/>
                </a:solidFill>
                <a:latin typeface="GiovanniITCTT Book" charset="0"/>
              </a:defRPr>
            </a:lvl3pPr>
            <a:lvl4pPr marL="1600200" indent="-228600" defTabSz="1011238">
              <a:spcBef>
                <a:spcPct val="50000"/>
              </a:spcBef>
              <a:buClr>
                <a:schemeClr val="folHlink"/>
              </a:buClr>
              <a:buFont typeface="Times" panose="02020603050405020304" pitchFamily="18" charset="0"/>
              <a:buChar char="•"/>
              <a:defRPr sz="2400">
                <a:solidFill>
                  <a:schemeClr val="tx1"/>
                </a:solidFill>
                <a:latin typeface="GiovanniITCTT Book" charset="0"/>
              </a:defRPr>
            </a:lvl4pPr>
            <a:lvl5pPr marL="2057400" indent="-228600" defTabSz="1011238">
              <a:spcBef>
                <a:spcPct val="50000"/>
              </a:spcBef>
              <a:buClr>
                <a:schemeClr val="folHlink"/>
              </a:buClr>
              <a:buFont typeface="Times" panose="02020603050405020304" pitchFamily="18" charset="0"/>
              <a:buChar char="•"/>
              <a:defRPr sz="2400">
                <a:solidFill>
                  <a:schemeClr val="tx1"/>
                </a:solidFill>
                <a:latin typeface="GiovanniITCTT Book" charset="0"/>
              </a:defRPr>
            </a:lvl5pPr>
            <a:lvl6pPr marL="2514600" indent="-228600" defTabSz="1011238" eaLnBrk="0" fontAlgn="base" hangingPunct="0">
              <a:spcBef>
                <a:spcPct val="50000"/>
              </a:spcBef>
              <a:spcAft>
                <a:spcPct val="0"/>
              </a:spcAft>
              <a:buClr>
                <a:schemeClr val="folHlink"/>
              </a:buClr>
              <a:buFont typeface="Times" panose="02020603050405020304" pitchFamily="18" charset="0"/>
              <a:buChar char="•"/>
              <a:defRPr sz="2400">
                <a:solidFill>
                  <a:schemeClr val="tx1"/>
                </a:solidFill>
                <a:latin typeface="GiovanniITCTT Book" charset="0"/>
              </a:defRPr>
            </a:lvl6pPr>
            <a:lvl7pPr marL="2971800" indent="-228600" defTabSz="1011238" eaLnBrk="0" fontAlgn="base" hangingPunct="0">
              <a:spcBef>
                <a:spcPct val="50000"/>
              </a:spcBef>
              <a:spcAft>
                <a:spcPct val="0"/>
              </a:spcAft>
              <a:buClr>
                <a:schemeClr val="folHlink"/>
              </a:buClr>
              <a:buFont typeface="Times" panose="02020603050405020304" pitchFamily="18" charset="0"/>
              <a:buChar char="•"/>
              <a:defRPr sz="2400">
                <a:solidFill>
                  <a:schemeClr val="tx1"/>
                </a:solidFill>
                <a:latin typeface="GiovanniITCTT Book" charset="0"/>
              </a:defRPr>
            </a:lvl7pPr>
            <a:lvl8pPr marL="3429000" indent="-228600" defTabSz="1011238" eaLnBrk="0" fontAlgn="base" hangingPunct="0">
              <a:spcBef>
                <a:spcPct val="50000"/>
              </a:spcBef>
              <a:spcAft>
                <a:spcPct val="0"/>
              </a:spcAft>
              <a:buClr>
                <a:schemeClr val="folHlink"/>
              </a:buClr>
              <a:buFont typeface="Times" panose="02020603050405020304" pitchFamily="18" charset="0"/>
              <a:buChar char="•"/>
              <a:defRPr sz="2400">
                <a:solidFill>
                  <a:schemeClr val="tx1"/>
                </a:solidFill>
                <a:latin typeface="GiovanniITCTT Book" charset="0"/>
              </a:defRPr>
            </a:lvl8pPr>
            <a:lvl9pPr marL="3886200" indent="-228600" defTabSz="1011238" eaLnBrk="0" fontAlgn="base" hangingPunct="0">
              <a:spcBef>
                <a:spcPct val="50000"/>
              </a:spcBef>
              <a:spcAft>
                <a:spcPct val="0"/>
              </a:spcAft>
              <a:buClr>
                <a:schemeClr val="folHlink"/>
              </a:buClr>
              <a:buFont typeface="Times" panose="02020603050405020304" pitchFamily="18" charset="0"/>
              <a:buChar char="•"/>
              <a:defRPr sz="2400">
                <a:solidFill>
                  <a:schemeClr val="tx1"/>
                </a:solidFill>
                <a:latin typeface="GiovanniITCTT Book" charset="0"/>
              </a:defRPr>
            </a:lvl9pPr>
          </a:lstStyle>
          <a:p>
            <a:pPr algn="l">
              <a:spcBef>
                <a:spcPct val="0"/>
              </a:spcBef>
              <a:buClrTx/>
              <a:buFontTx/>
              <a:buNone/>
            </a:pPr>
            <a:r>
              <a:rPr lang="en-US" altLang="en-US" sz="2404" b="0" i="1" dirty="0">
                <a:solidFill>
                  <a:srgbClr val="7B9569"/>
                </a:solidFill>
                <a:latin typeface="GiovanniITCTT Book" charset="0"/>
              </a:rPr>
              <a:t>Ephesians 5:14-17</a:t>
            </a:r>
          </a:p>
        </p:txBody>
      </p:sp>
      <p:sp>
        <p:nvSpPr>
          <p:cNvPr id="28677" name="Rectangle 5">
            <a:extLst>
              <a:ext uri="{FF2B5EF4-FFF2-40B4-BE49-F238E27FC236}">
                <a16:creationId xmlns:a16="http://schemas.microsoft.com/office/drawing/2014/main" id="{C1CA2E19-738C-B1E7-7BC9-91F4BC0C0B61}"/>
              </a:ext>
            </a:extLst>
          </p:cNvPr>
          <p:cNvSpPr>
            <a:spLocks noChangeArrowheads="1"/>
          </p:cNvSpPr>
          <p:nvPr/>
        </p:nvSpPr>
        <p:spPr bwMode="auto">
          <a:xfrm>
            <a:off x="940293" y="2571750"/>
            <a:ext cx="7136907" cy="2057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defTabSz="1011238">
              <a:spcBef>
                <a:spcPct val="50000"/>
              </a:spcBef>
              <a:buClr>
                <a:schemeClr val="folHlink"/>
              </a:buClr>
              <a:buFont typeface="Times" panose="02020603050405020304" pitchFamily="18" charset="0"/>
              <a:buChar char="•"/>
              <a:defRPr sz="2400" b="1">
                <a:solidFill>
                  <a:schemeClr val="tx1"/>
                </a:solidFill>
                <a:latin typeface="Helvetica" panose="020B0604020202020204" pitchFamily="34" charset="0"/>
              </a:defRPr>
            </a:lvl1pPr>
            <a:lvl2pPr marL="742950" indent="-285750" defTabSz="1011238">
              <a:spcBef>
                <a:spcPct val="50000"/>
              </a:spcBef>
              <a:buClr>
                <a:schemeClr val="folHlink"/>
              </a:buClr>
              <a:buFont typeface="Times" panose="02020603050405020304" pitchFamily="18" charset="0"/>
              <a:buChar char="•"/>
              <a:defRPr sz="2400">
                <a:solidFill>
                  <a:schemeClr val="tx1"/>
                </a:solidFill>
                <a:latin typeface="GiovanniITCTT Book" charset="0"/>
              </a:defRPr>
            </a:lvl2pPr>
            <a:lvl3pPr marL="1143000" indent="-228600" defTabSz="1011238">
              <a:spcBef>
                <a:spcPct val="50000"/>
              </a:spcBef>
              <a:buClr>
                <a:schemeClr val="folHlink"/>
              </a:buClr>
              <a:buFont typeface="Times" panose="02020603050405020304" pitchFamily="18" charset="0"/>
              <a:buChar char="•"/>
              <a:defRPr sz="2400">
                <a:solidFill>
                  <a:schemeClr val="tx1"/>
                </a:solidFill>
                <a:latin typeface="GiovanniITCTT Book" charset="0"/>
              </a:defRPr>
            </a:lvl3pPr>
            <a:lvl4pPr marL="1600200" indent="-228600" defTabSz="1011238">
              <a:spcBef>
                <a:spcPct val="50000"/>
              </a:spcBef>
              <a:buClr>
                <a:schemeClr val="folHlink"/>
              </a:buClr>
              <a:buFont typeface="Times" panose="02020603050405020304" pitchFamily="18" charset="0"/>
              <a:buChar char="•"/>
              <a:defRPr sz="2400">
                <a:solidFill>
                  <a:schemeClr val="tx1"/>
                </a:solidFill>
                <a:latin typeface="GiovanniITCTT Book" charset="0"/>
              </a:defRPr>
            </a:lvl4pPr>
            <a:lvl5pPr marL="2057400" indent="-228600" defTabSz="1011238">
              <a:spcBef>
                <a:spcPct val="50000"/>
              </a:spcBef>
              <a:buClr>
                <a:schemeClr val="folHlink"/>
              </a:buClr>
              <a:buFont typeface="Times" panose="02020603050405020304" pitchFamily="18" charset="0"/>
              <a:buChar char="•"/>
              <a:defRPr sz="2400">
                <a:solidFill>
                  <a:schemeClr val="tx1"/>
                </a:solidFill>
                <a:latin typeface="GiovanniITCTT Book" charset="0"/>
              </a:defRPr>
            </a:lvl5pPr>
            <a:lvl6pPr marL="2514600" indent="-228600" defTabSz="1011238" eaLnBrk="0" fontAlgn="base" hangingPunct="0">
              <a:spcBef>
                <a:spcPct val="50000"/>
              </a:spcBef>
              <a:spcAft>
                <a:spcPct val="0"/>
              </a:spcAft>
              <a:buClr>
                <a:schemeClr val="folHlink"/>
              </a:buClr>
              <a:buFont typeface="Times" panose="02020603050405020304" pitchFamily="18" charset="0"/>
              <a:buChar char="•"/>
              <a:defRPr sz="2400">
                <a:solidFill>
                  <a:schemeClr val="tx1"/>
                </a:solidFill>
                <a:latin typeface="GiovanniITCTT Book" charset="0"/>
              </a:defRPr>
            </a:lvl6pPr>
            <a:lvl7pPr marL="2971800" indent="-228600" defTabSz="1011238" eaLnBrk="0" fontAlgn="base" hangingPunct="0">
              <a:spcBef>
                <a:spcPct val="50000"/>
              </a:spcBef>
              <a:spcAft>
                <a:spcPct val="0"/>
              </a:spcAft>
              <a:buClr>
                <a:schemeClr val="folHlink"/>
              </a:buClr>
              <a:buFont typeface="Times" panose="02020603050405020304" pitchFamily="18" charset="0"/>
              <a:buChar char="•"/>
              <a:defRPr sz="2400">
                <a:solidFill>
                  <a:schemeClr val="tx1"/>
                </a:solidFill>
                <a:latin typeface="GiovanniITCTT Book" charset="0"/>
              </a:defRPr>
            </a:lvl7pPr>
            <a:lvl8pPr marL="3429000" indent="-228600" defTabSz="1011238" eaLnBrk="0" fontAlgn="base" hangingPunct="0">
              <a:spcBef>
                <a:spcPct val="50000"/>
              </a:spcBef>
              <a:spcAft>
                <a:spcPct val="0"/>
              </a:spcAft>
              <a:buClr>
                <a:schemeClr val="folHlink"/>
              </a:buClr>
              <a:buFont typeface="Times" panose="02020603050405020304" pitchFamily="18" charset="0"/>
              <a:buChar char="•"/>
              <a:defRPr sz="2400">
                <a:solidFill>
                  <a:schemeClr val="tx1"/>
                </a:solidFill>
                <a:latin typeface="GiovanniITCTT Book" charset="0"/>
              </a:defRPr>
            </a:lvl8pPr>
            <a:lvl9pPr marL="3886200" indent="-228600" defTabSz="1011238" eaLnBrk="0" fontAlgn="base" hangingPunct="0">
              <a:spcBef>
                <a:spcPct val="50000"/>
              </a:spcBef>
              <a:spcAft>
                <a:spcPct val="0"/>
              </a:spcAft>
              <a:buClr>
                <a:schemeClr val="folHlink"/>
              </a:buClr>
              <a:buFont typeface="Times" panose="02020603050405020304" pitchFamily="18" charset="0"/>
              <a:buChar char="•"/>
              <a:defRPr sz="2400">
                <a:solidFill>
                  <a:schemeClr val="tx1"/>
                </a:solidFill>
                <a:latin typeface="GiovanniITCTT Book" charset="0"/>
              </a:defRPr>
            </a:lvl9pPr>
          </a:lstStyle>
          <a:p>
            <a:pPr algn="l">
              <a:buFont typeface="Times" panose="02020603050405020304" pitchFamily="18" charset="0"/>
              <a:buNone/>
            </a:pPr>
            <a:r>
              <a:rPr lang="en-US" altLang="en-US" sz="1800" b="0" i="1" dirty="0"/>
              <a:t>“For it is light that makes everything visible.   </a:t>
            </a:r>
          </a:p>
          <a:p>
            <a:pPr algn="l">
              <a:buFont typeface="Times" panose="02020603050405020304" pitchFamily="18" charset="0"/>
              <a:buNone/>
            </a:pPr>
            <a:r>
              <a:rPr lang="en-US" altLang="en-US" sz="1800" b="0" i="1" dirty="0"/>
              <a:t>This is why it is said: "Wake up, O sleeper, rise from the </a:t>
            </a:r>
            <a:r>
              <a:rPr lang="en-US" altLang="en-US" sz="1800" b="0" i="1" dirty="0" err="1"/>
              <a:t>dead,and</a:t>
            </a:r>
            <a:r>
              <a:rPr lang="en-US" altLang="en-US" sz="1800" b="0" i="1" dirty="0"/>
              <a:t> Christ will shine on you." </a:t>
            </a:r>
          </a:p>
          <a:p>
            <a:pPr algn="l">
              <a:buFont typeface="Times" panose="02020603050405020304" pitchFamily="18" charset="0"/>
              <a:buNone/>
            </a:pPr>
            <a:r>
              <a:rPr lang="en-US" altLang="en-US" sz="1800" b="0" i="1" dirty="0"/>
              <a:t>Be very careful, then, how you live—not as unwise but as wise, making the most of every opportunity, because the days are evil. Therefore do not be foolish, but understand what the Lord's will is.”</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28675">
                                            <p:txEl>
                                              <p:pRg st="0" end="0"/>
                                            </p:txEl>
                                          </p:spTgt>
                                        </p:tgtEl>
                                        <p:attrNameLst>
                                          <p:attrName>style.visibility</p:attrName>
                                        </p:attrNameLst>
                                      </p:cBhvr>
                                      <p:to>
                                        <p:strVal val="visible"/>
                                      </p:to>
                                    </p:set>
                                    <p:anim calcmode="lin" valueType="num">
                                      <p:cBhvr additive="base">
                                        <p:cTn id="7" dur="500" fill="hold"/>
                                        <p:tgtEl>
                                          <p:spTgt spid="28675">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8675">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28674"/>
                                        </p:tgtEl>
                                        <p:attrNameLst>
                                          <p:attrName>style.visibility</p:attrName>
                                        </p:attrNameLst>
                                      </p:cBhvr>
                                      <p:to>
                                        <p:strVal val="visible"/>
                                      </p:to>
                                    </p:set>
                                    <p:anim calcmode="lin" valueType="num">
                                      <p:cBhvr additive="base">
                                        <p:cTn id="11" dur="500" fill="hold"/>
                                        <p:tgtEl>
                                          <p:spTgt spid="28674"/>
                                        </p:tgtEl>
                                        <p:attrNameLst>
                                          <p:attrName>ppt_x</p:attrName>
                                        </p:attrNameLst>
                                      </p:cBhvr>
                                      <p:tavLst>
                                        <p:tav tm="0">
                                          <p:val>
                                            <p:strVal val="#ppt_x"/>
                                          </p:val>
                                        </p:tav>
                                        <p:tav tm="100000">
                                          <p:val>
                                            <p:strVal val="#ppt_x"/>
                                          </p:val>
                                        </p:tav>
                                      </p:tavLst>
                                    </p:anim>
                                    <p:anim calcmode="lin" valueType="num">
                                      <p:cBhvr additive="base">
                                        <p:cTn id="12" dur="500" fill="hold"/>
                                        <p:tgtEl>
                                          <p:spTgt spid="28674"/>
                                        </p:tgtEl>
                                        <p:attrNameLst>
                                          <p:attrName>ppt_y</p:attrName>
                                        </p:attrNameLst>
                                      </p:cBhvr>
                                      <p:tavLst>
                                        <p:tav tm="0">
                                          <p:val>
                                            <p:strVal val="1+#ppt_h/2"/>
                                          </p:val>
                                        </p:tav>
                                        <p:tav tm="100000">
                                          <p:val>
                                            <p:strVal val="#ppt_y"/>
                                          </p:val>
                                        </p:tav>
                                      </p:tavLst>
                                    </p:anim>
                                  </p:childTnLst>
                                </p:cTn>
                              </p:par>
                            </p:childTnLst>
                          </p:cTn>
                        </p:par>
                      </p:childTnLst>
                    </p:cTn>
                  </p:par>
                  <p:par>
                    <p:cTn id="13" fill="hold" nodeType="clickPar">
                      <p:stCondLst>
                        <p:cond delay="indefinite"/>
                      </p:stCondLst>
                      <p:childTnLst>
                        <p:par>
                          <p:cTn id="14" fill="hold" nodeType="withGroup">
                            <p:stCondLst>
                              <p:cond delay="0"/>
                            </p:stCondLst>
                            <p:childTnLst>
                              <p:par>
                                <p:cTn id="15" presetID="2" presetClass="entr" presetSubtype="4" fill="hold" nodeType="clickEffect">
                                  <p:stCondLst>
                                    <p:cond delay="0"/>
                                  </p:stCondLst>
                                  <p:childTnLst>
                                    <p:set>
                                      <p:cBhvr>
                                        <p:cTn id="16" dur="1" fill="hold">
                                          <p:stCondLst>
                                            <p:cond delay="0"/>
                                          </p:stCondLst>
                                        </p:cTn>
                                        <p:tgtEl>
                                          <p:spTgt spid="28676"/>
                                        </p:tgtEl>
                                        <p:attrNameLst>
                                          <p:attrName>style.visibility</p:attrName>
                                        </p:attrNameLst>
                                      </p:cBhvr>
                                      <p:to>
                                        <p:strVal val="visible"/>
                                      </p:to>
                                    </p:set>
                                    <p:anim calcmode="lin" valueType="num">
                                      <p:cBhvr additive="base">
                                        <p:cTn id="17" dur="500" fill="hold"/>
                                        <p:tgtEl>
                                          <p:spTgt spid="28676"/>
                                        </p:tgtEl>
                                        <p:attrNameLst>
                                          <p:attrName>ppt_x</p:attrName>
                                        </p:attrNameLst>
                                      </p:cBhvr>
                                      <p:tavLst>
                                        <p:tav tm="0">
                                          <p:val>
                                            <p:strVal val="#ppt_x"/>
                                          </p:val>
                                        </p:tav>
                                        <p:tav tm="100000">
                                          <p:val>
                                            <p:strVal val="#ppt_x"/>
                                          </p:val>
                                        </p:tav>
                                      </p:tavLst>
                                    </p:anim>
                                    <p:anim calcmode="lin" valueType="num">
                                      <p:cBhvr additive="base">
                                        <p:cTn id="18" dur="500" fill="hold"/>
                                        <p:tgtEl>
                                          <p:spTgt spid="28676"/>
                                        </p:tgtEl>
                                        <p:attrNameLst>
                                          <p:attrName>ppt_y</p:attrName>
                                        </p:attrNameLst>
                                      </p:cBhvr>
                                      <p:tavLst>
                                        <p:tav tm="0">
                                          <p:val>
                                            <p:strVal val="1+#ppt_h/2"/>
                                          </p:val>
                                        </p:tav>
                                        <p:tav tm="100000">
                                          <p:val>
                                            <p:strVal val="#ppt_y"/>
                                          </p:val>
                                        </p:tav>
                                      </p:tavLst>
                                    </p:anim>
                                  </p:childTnLst>
                                </p:cTn>
                              </p:par>
                              <p:par>
                                <p:cTn id="19" presetID="2" presetClass="entr" presetSubtype="4" fill="hold" nodeType="withEffect">
                                  <p:stCondLst>
                                    <p:cond delay="0"/>
                                  </p:stCondLst>
                                  <p:childTnLst>
                                    <p:set>
                                      <p:cBhvr>
                                        <p:cTn id="20" dur="1" fill="hold">
                                          <p:stCondLst>
                                            <p:cond delay="0"/>
                                          </p:stCondLst>
                                        </p:cTn>
                                        <p:tgtEl>
                                          <p:spTgt spid="28677"/>
                                        </p:tgtEl>
                                        <p:attrNameLst>
                                          <p:attrName>style.visibility</p:attrName>
                                        </p:attrNameLst>
                                      </p:cBhvr>
                                      <p:to>
                                        <p:strVal val="visible"/>
                                      </p:to>
                                    </p:set>
                                    <p:anim calcmode="lin" valueType="num">
                                      <p:cBhvr additive="base">
                                        <p:cTn id="21" dur="500" fill="hold"/>
                                        <p:tgtEl>
                                          <p:spTgt spid="28677"/>
                                        </p:tgtEl>
                                        <p:attrNameLst>
                                          <p:attrName>ppt_x</p:attrName>
                                        </p:attrNameLst>
                                      </p:cBhvr>
                                      <p:tavLst>
                                        <p:tav tm="0">
                                          <p:val>
                                            <p:strVal val="#ppt_x"/>
                                          </p:val>
                                        </p:tav>
                                        <p:tav tm="100000">
                                          <p:val>
                                            <p:strVal val="#ppt_x"/>
                                          </p:val>
                                        </p:tav>
                                      </p:tavLst>
                                    </p:anim>
                                    <p:anim calcmode="lin" valueType="num">
                                      <p:cBhvr additive="base">
                                        <p:cTn id="22" dur="500" fill="hold"/>
                                        <p:tgtEl>
                                          <p:spTgt spid="2867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674" grpId="0"/>
      <p:bldP spid="28675" grpId="0" build="p"/>
      <p:bldP spid="28676" grpId="0"/>
      <p:bldP spid="28677" grpId="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2">
            <a:extLst>
              <a:ext uri="{FF2B5EF4-FFF2-40B4-BE49-F238E27FC236}">
                <a16:creationId xmlns:a16="http://schemas.microsoft.com/office/drawing/2014/main" id="{C4490F77-C0A1-3ACC-8D35-E43AC50CBF82}"/>
              </a:ext>
            </a:extLst>
          </p:cNvPr>
          <p:cNvSpPr>
            <a:spLocks noGrp="1" noChangeArrowheads="1"/>
          </p:cNvSpPr>
          <p:nvPr>
            <p:ph type="title" idx="4294967295"/>
          </p:nvPr>
        </p:nvSpPr>
        <p:spPr>
          <a:xfrm>
            <a:off x="914401" y="234553"/>
            <a:ext cx="7827963" cy="736997"/>
          </a:xfrm>
        </p:spPr>
        <p:txBody>
          <a:bodyPr/>
          <a:lstStyle/>
          <a:p>
            <a:r>
              <a:rPr lang="en-US" altLang="en-US" b="1" dirty="0"/>
              <a:t>What is God's priority scale?</a:t>
            </a:r>
          </a:p>
        </p:txBody>
      </p:sp>
      <p:sp>
        <p:nvSpPr>
          <p:cNvPr id="7172" name="Rectangle 3">
            <a:extLst>
              <a:ext uri="{FF2B5EF4-FFF2-40B4-BE49-F238E27FC236}">
                <a16:creationId xmlns:a16="http://schemas.microsoft.com/office/drawing/2014/main" id="{FC6DC2CF-3742-2A43-A3C5-AE62FED708FD}"/>
              </a:ext>
            </a:extLst>
          </p:cNvPr>
          <p:cNvSpPr>
            <a:spLocks noGrp="1" noChangeArrowheads="1"/>
          </p:cNvSpPr>
          <p:nvPr>
            <p:ph type="body" idx="4294967295"/>
          </p:nvPr>
        </p:nvSpPr>
        <p:spPr>
          <a:xfrm>
            <a:off x="914401" y="1225154"/>
            <a:ext cx="7827963" cy="3403996"/>
          </a:xfrm>
        </p:spPr>
        <p:txBody>
          <a:bodyPr/>
          <a:lstStyle/>
          <a:p>
            <a:pPr marL="305318" indent="-305318">
              <a:buFont typeface="Times" panose="02020603050405020304" pitchFamily="18" charset="0"/>
              <a:buAutoNum type="arabicPeriod"/>
            </a:pPr>
            <a:r>
              <a:rPr lang="en-US" altLang="en-US" sz="2400" dirty="0">
                <a:solidFill>
                  <a:schemeClr val="tx1"/>
                </a:solidFill>
              </a:rPr>
              <a:t>Our Relationship with God - Being Fully Human</a:t>
            </a:r>
          </a:p>
          <a:p>
            <a:pPr marL="305318" indent="-305318">
              <a:buFont typeface="Times" panose="02020603050405020304" pitchFamily="18" charset="0"/>
              <a:buAutoNum type="arabicPeriod"/>
            </a:pPr>
            <a:r>
              <a:rPr lang="en-US" altLang="en-US" sz="2400" dirty="0">
                <a:solidFill>
                  <a:schemeClr val="tx1"/>
                </a:solidFill>
              </a:rPr>
              <a:t>Our Family</a:t>
            </a:r>
          </a:p>
          <a:p>
            <a:pPr marL="305318" indent="-305318">
              <a:buFont typeface="Times" panose="02020603050405020304" pitchFamily="18" charset="0"/>
              <a:buAutoNum type="arabicPeriod"/>
            </a:pPr>
            <a:r>
              <a:rPr lang="en-US" altLang="en-US" sz="2400" dirty="0">
                <a:solidFill>
                  <a:schemeClr val="tx1"/>
                </a:solidFill>
              </a:rPr>
              <a:t>Our Community</a:t>
            </a:r>
          </a:p>
          <a:p>
            <a:pPr marL="305318" indent="-305318">
              <a:buFont typeface="Times" panose="02020603050405020304" pitchFamily="18" charset="0"/>
              <a:buAutoNum type="arabicPeriod"/>
            </a:pPr>
            <a:r>
              <a:rPr lang="en-US" altLang="en-US" sz="2400" dirty="0">
                <a:solidFill>
                  <a:schemeClr val="tx1"/>
                </a:solidFill>
              </a:rPr>
              <a:t>Our Calling and Profession</a:t>
            </a:r>
          </a:p>
        </p:txBody>
      </p:sp>
      <p:graphicFrame>
        <p:nvGraphicFramePr>
          <p:cNvPr id="7170" name="Object 5">
            <a:extLst>
              <a:ext uri="{FF2B5EF4-FFF2-40B4-BE49-F238E27FC236}">
                <a16:creationId xmlns:a16="http://schemas.microsoft.com/office/drawing/2014/main" id="{C9322548-8467-A496-10AA-AE60B93C77E9}"/>
              </a:ext>
            </a:extLst>
          </p:cNvPr>
          <p:cNvGraphicFramePr>
            <a:graphicFrameLocks noChangeAspect="1"/>
          </p:cNvGraphicFramePr>
          <p:nvPr>
            <p:extLst>
              <p:ext uri="{D42A27DB-BD31-4B8C-83A1-F6EECF244321}">
                <p14:modId xmlns:p14="http://schemas.microsoft.com/office/powerpoint/2010/main" val="2697292766"/>
              </p:ext>
            </p:extLst>
          </p:nvPr>
        </p:nvGraphicFramePr>
        <p:xfrm>
          <a:off x="4854706" y="1809750"/>
          <a:ext cx="4070701" cy="1967505"/>
        </p:xfrm>
        <a:graphic>
          <a:graphicData uri="http://schemas.openxmlformats.org/presentationml/2006/ole">
            <mc:AlternateContent xmlns:mc="http://schemas.openxmlformats.org/markup-compatibility/2006">
              <mc:Choice xmlns:v="urn:schemas-microsoft-com:vml" Requires="v">
                <p:oleObj name="Drawing" r:id="rId2" imgW="2419200" imgH="1170000" progId="FLW3Drawing">
                  <p:embed/>
                </p:oleObj>
              </mc:Choice>
              <mc:Fallback>
                <p:oleObj name="Drawing" r:id="rId2" imgW="2419200" imgH="1170000" progId="FLW3Drawing">
                  <p:embed/>
                  <p:pic>
                    <p:nvPicPr>
                      <p:cNvPr id="7170" name="Object 5">
                        <a:extLst>
                          <a:ext uri="{FF2B5EF4-FFF2-40B4-BE49-F238E27FC236}">
                            <a16:creationId xmlns:a16="http://schemas.microsoft.com/office/drawing/2014/main" id="{C9322548-8467-A496-10AA-AE60B93C77E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54706" y="1809750"/>
                        <a:ext cx="4070701" cy="196750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ransition/>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a:extLst>
              <a:ext uri="{FF2B5EF4-FFF2-40B4-BE49-F238E27FC236}">
                <a16:creationId xmlns:a16="http://schemas.microsoft.com/office/drawing/2014/main" id="{C3938A68-E12C-4130-4F76-52B696FF41E6}"/>
              </a:ext>
            </a:extLst>
          </p:cNvPr>
          <p:cNvSpPr>
            <a:spLocks noGrp="1" noChangeArrowheads="1"/>
          </p:cNvSpPr>
          <p:nvPr>
            <p:ph type="title"/>
          </p:nvPr>
        </p:nvSpPr>
        <p:spPr>
          <a:xfrm>
            <a:off x="878514" y="310753"/>
            <a:ext cx="7827963" cy="736997"/>
          </a:xfrm>
        </p:spPr>
        <p:txBody>
          <a:bodyPr/>
          <a:lstStyle/>
          <a:p>
            <a:r>
              <a:rPr lang="en-US" altLang="en-US" b="1" dirty="0"/>
              <a:t>God’s priorities are focused </a:t>
            </a:r>
            <a:br>
              <a:rPr lang="en-US" altLang="en-US" b="1" dirty="0"/>
            </a:br>
            <a:r>
              <a:rPr lang="en-US" altLang="en-US" b="1" dirty="0"/>
              <a:t>on meeting our needs</a:t>
            </a:r>
          </a:p>
        </p:txBody>
      </p:sp>
      <p:sp>
        <p:nvSpPr>
          <p:cNvPr id="27651" name="Rectangle 3">
            <a:extLst>
              <a:ext uri="{FF2B5EF4-FFF2-40B4-BE49-F238E27FC236}">
                <a16:creationId xmlns:a16="http://schemas.microsoft.com/office/drawing/2014/main" id="{0713AD5D-D9B4-F937-4768-92FEBC0AA493}"/>
              </a:ext>
            </a:extLst>
          </p:cNvPr>
          <p:cNvSpPr>
            <a:spLocks noGrp="1" noChangeArrowheads="1"/>
          </p:cNvSpPr>
          <p:nvPr>
            <p:ph type="body" sz="half" idx="1"/>
          </p:nvPr>
        </p:nvSpPr>
        <p:spPr>
          <a:xfrm>
            <a:off x="878515" y="1322978"/>
            <a:ext cx="3964866" cy="2239372"/>
          </a:xfrm>
        </p:spPr>
        <p:txBody>
          <a:bodyPr/>
          <a:lstStyle/>
          <a:p>
            <a:pPr>
              <a:spcBef>
                <a:spcPts val="600"/>
              </a:spcBef>
              <a:buFont typeface="Times" panose="02020603050405020304" pitchFamily="18" charset="0"/>
              <a:buNone/>
            </a:pPr>
            <a:r>
              <a:rPr lang="en-US" altLang="en-US" sz="2400" b="1" dirty="0">
                <a:solidFill>
                  <a:srgbClr val="7B9569"/>
                </a:solidFill>
              </a:rPr>
              <a:t>Our Needs</a:t>
            </a:r>
            <a:r>
              <a:rPr lang="en-US" altLang="en-US" sz="2400" b="1" dirty="0"/>
              <a:t>		</a:t>
            </a:r>
          </a:p>
          <a:p>
            <a:pPr>
              <a:spcBef>
                <a:spcPts val="600"/>
              </a:spcBef>
            </a:pPr>
            <a:r>
              <a:rPr lang="en-US" altLang="en-US" sz="2400" dirty="0">
                <a:solidFill>
                  <a:schemeClr val="tx1"/>
                </a:solidFill>
              </a:rPr>
              <a:t>To live		</a:t>
            </a:r>
          </a:p>
          <a:p>
            <a:pPr>
              <a:spcBef>
                <a:spcPts val="600"/>
              </a:spcBef>
            </a:pPr>
            <a:r>
              <a:rPr lang="en-US" altLang="en-US" sz="2400" dirty="0">
                <a:solidFill>
                  <a:schemeClr val="tx1"/>
                </a:solidFill>
              </a:rPr>
              <a:t>To love and be loved</a:t>
            </a:r>
          </a:p>
          <a:p>
            <a:pPr>
              <a:spcBef>
                <a:spcPts val="600"/>
              </a:spcBef>
            </a:pPr>
            <a:r>
              <a:rPr lang="en-US" altLang="en-US" sz="2400" dirty="0">
                <a:solidFill>
                  <a:schemeClr val="tx1"/>
                </a:solidFill>
              </a:rPr>
              <a:t>To experience variety</a:t>
            </a:r>
          </a:p>
          <a:p>
            <a:pPr>
              <a:spcBef>
                <a:spcPts val="600"/>
              </a:spcBef>
            </a:pPr>
            <a:r>
              <a:rPr lang="en-US" altLang="en-US" sz="2400" dirty="0">
                <a:solidFill>
                  <a:schemeClr val="tx1"/>
                </a:solidFill>
              </a:rPr>
              <a:t>To feel important</a:t>
            </a:r>
            <a:r>
              <a:rPr lang="en-US" altLang="en-US" sz="2400" b="1" dirty="0"/>
              <a:t>	</a:t>
            </a:r>
          </a:p>
        </p:txBody>
      </p:sp>
      <p:sp>
        <p:nvSpPr>
          <p:cNvPr id="27652" name="Rectangle 4">
            <a:extLst>
              <a:ext uri="{FF2B5EF4-FFF2-40B4-BE49-F238E27FC236}">
                <a16:creationId xmlns:a16="http://schemas.microsoft.com/office/drawing/2014/main" id="{2BAE0718-C77C-A21C-CE1F-8035E8E57280}"/>
              </a:ext>
            </a:extLst>
          </p:cNvPr>
          <p:cNvSpPr>
            <a:spLocks noGrp="1" noChangeArrowheads="1"/>
          </p:cNvSpPr>
          <p:nvPr>
            <p:ph type="body" sz="half" idx="2"/>
          </p:nvPr>
        </p:nvSpPr>
        <p:spPr>
          <a:xfrm>
            <a:off x="4343400" y="1322979"/>
            <a:ext cx="4413962" cy="2315572"/>
          </a:xfrm>
        </p:spPr>
        <p:txBody>
          <a:bodyPr/>
          <a:lstStyle/>
          <a:p>
            <a:pPr>
              <a:spcBef>
                <a:spcPts val="600"/>
              </a:spcBef>
              <a:buFont typeface="Times" panose="02020603050405020304" pitchFamily="18" charset="0"/>
              <a:buNone/>
            </a:pPr>
            <a:r>
              <a:rPr lang="en-US" altLang="en-US" sz="2400" b="1" dirty="0">
                <a:solidFill>
                  <a:srgbClr val="7B9569"/>
                </a:solidFill>
              </a:rPr>
              <a:t>God’s Priorities</a:t>
            </a:r>
          </a:p>
          <a:p>
            <a:pPr>
              <a:spcBef>
                <a:spcPts val="600"/>
              </a:spcBef>
            </a:pPr>
            <a:r>
              <a:rPr lang="en-US" altLang="en-US" sz="2400" dirty="0">
                <a:solidFill>
                  <a:schemeClr val="tx1"/>
                </a:solidFill>
              </a:rPr>
              <a:t>Connecting with God</a:t>
            </a:r>
          </a:p>
          <a:p>
            <a:pPr>
              <a:spcBef>
                <a:spcPts val="600"/>
              </a:spcBef>
            </a:pPr>
            <a:r>
              <a:rPr lang="en-US" altLang="en-US" sz="2400" dirty="0">
                <a:solidFill>
                  <a:schemeClr val="tx1"/>
                </a:solidFill>
              </a:rPr>
              <a:t>Our Family</a:t>
            </a:r>
          </a:p>
          <a:p>
            <a:pPr>
              <a:spcBef>
                <a:spcPts val="600"/>
              </a:spcBef>
            </a:pPr>
            <a:r>
              <a:rPr lang="en-US" altLang="en-US" sz="2400" dirty="0">
                <a:solidFill>
                  <a:schemeClr val="tx1"/>
                </a:solidFill>
              </a:rPr>
              <a:t>Our Community</a:t>
            </a:r>
          </a:p>
          <a:p>
            <a:pPr>
              <a:spcBef>
                <a:spcPts val="600"/>
              </a:spcBef>
            </a:pPr>
            <a:r>
              <a:rPr lang="en-US" altLang="en-US" sz="2400" dirty="0">
                <a:solidFill>
                  <a:schemeClr val="tx1"/>
                </a:solidFill>
              </a:rPr>
              <a:t>Our Calling and Profession</a:t>
            </a:r>
          </a:p>
        </p:txBody>
      </p:sp>
      <p:grpSp>
        <p:nvGrpSpPr>
          <p:cNvPr id="27653" name="Group 5">
            <a:extLst>
              <a:ext uri="{FF2B5EF4-FFF2-40B4-BE49-F238E27FC236}">
                <a16:creationId xmlns:a16="http://schemas.microsoft.com/office/drawing/2014/main" id="{4D0CE54C-D363-3203-1E42-3313CF109925}"/>
              </a:ext>
            </a:extLst>
          </p:cNvPr>
          <p:cNvGrpSpPr>
            <a:grpSpLocks/>
          </p:cNvGrpSpPr>
          <p:nvPr/>
        </p:nvGrpSpPr>
        <p:grpSpPr bwMode="auto">
          <a:xfrm>
            <a:off x="3320888" y="3461147"/>
            <a:ext cx="1221713" cy="1371600"/>
            <a:chOff x="4064" y="2309"/>
            <a:chExt cx="1111" cy="1077"/>
          </a:xfrm>
        </p:grpSpPr>
        <p:sp>
          <p:nvSpPr>
            <p:cNvPr id="27654" name="Freeform 6">
              <a:extLst>
                <a:ext uri="{FF2B5EF4-FFF2-40B4-BE49-F238E27FC236}">
                  <a16:creationId xmlns:a16="http://schemas.microsoft.com/office/drawing/2014/main" id="{86800DB6-973A-17F1-D1DF-AD2089839577}"/>
                </a:ext>
              </a:extLst>
            </p:cNvPr>
            <p:cNvSpPr>
              <a:spLocks noChangeArrowheads="1"/>
            </p:cNvSpPr>
            <p:nvPr/>
          </p:nvSpPr>
          <p:spPr bwMode="auto">
            <a:xfrm>
              <a:off x="4067" y="2685"/>
              <a:ext cx="1063" cy="64"/>
            </a:xfrm>
            <a:custGeom>
              <a:avLst/>
              <a:gdLst>
                <a:gd name="T0" fmla="*/ 1062 w 1063"/>
                <a:gd name="T1" fmla="*/ 0 h 63"/>
                <a:gd name="T2" fmla="*/ 1063 w 1063"/>
                <a:gd name="T3" fmla="*/ 70 h 63"/>
                <a:gd name="T4" fmla="*/ 0 w 1063"/>
                <a:gd name="T5" fmla="*/ 75 h 63"/>
                <a:gd name="T6" fmla="*/ 0 w 1063"/>
                <a:gd name="T7" fmla="*/ 6 h 63"/>
                <a:gd name="T8" fmla="*/ 0 60000 65536"/>
                <a:gd name="T9" fmla="*/ 0 60000 65536"/>
                <a:gd name="T10" fmla="*/ 0 60000 65536"/>
                <a:gd name="T11" fmla="*/ 0 60000 65536"/>
                <a:gd name="T12" fmla="*/ 0 w 1063"/>
                <a:gd name="T13" fmla="*/ 0 h 63"/>
                <a:gd name="T14" fmla="*/ 1063 w 1063"/>
                <a:gd name="T15" fmla="*/ 63 h 63"/>
              </a:gdLst>
              <a:ahLst/>
              <a:cxnLst>
                <a:cxn ang="T8">
                  <a:pos x="T0" y="T1"/>
                </a:cxn>
                <a:cxn ang="T9">
                  <a:pos x="T2" y="T3"/>
                </a:cxn>
                <a:cxn ang="T10">
                  <a:pos x="T4" y="T5"/>
                </a:cxn>
                <a:cxn ang="T11">
                  <a:pos x="T6" y="T7"/>
                </a:cxn>
              </a:cxnLst>
              <a:rect l="T12" t="T13" r="T14" b="T15"/>
              <a:pathLst>
                <a:path w="1063" h="63">
                  <a:moveTo>
                    <a:pt x="1062" y="0"/>
                  </a:moveTo>
                  <a:lnTo>
                    <a:pt x="1063" y="58"/>
                  </a:lnTo>
                  <a:lnTo>
                    <a:pt x="0" y="63"/>
                  </a:lnTo>
                  <a:lnTo>
                    <a:pt x="0" y="6"/>
                  </a:lnTo>
                  <a:close/>
                </a:path>
              </a:pathLst>
            </a:custGeom>
            <a:solidFill>
              <a:srgbClr val="009800"/>
            </a:solidFill>
            <a:ln w="25400">
              <a:solidFill>
                <a:srgbClr val="000000"/>
              </a:solidFill>
              <a:round/>
              <a:headEnd/>
              <a:tailEnd/>
            </a:ln>
          </p:spPr>
          <p:txBody>
            <a:bodyPr wrap="none"/>
            <a:lstStyle/>
            <a:p>
              <a:endParaRPr lang="en-US" sz="2805"/>
            </a:p>
          </p:txBody>
        </p:sp>
        <p:sp>
          <p:nvSpPr>
            <p:cNvPr id="27655" name="Freeform 7">
              <a:extLst>
                <a:ext uri="{FF2B5EF4-FFF2-40B4-BE49-F238E27FC236}">
                  <a16:creationId xmlns:a16="http://schemas.microsoft.com/office/drawing/2014/main" id="{CD377AB1-CC59-841D-09E2-EDC800679BD7}"/>
                </a:ext>
              </a:extLst>
            </p:cNvPr>
            <p:cNvSpPr>
              <a:spLocks noChangeArrowheads="1"/>
            </p:cNvSpPr>
            <p:nvPr/>
          </p:nvSpPr>
          <p:spPr bwMode="auto">
            <a:xfrm>
              <a:off x="4083" y="3260"/>
              <a:ext cx="1092" cy="126"/>
            </a:xfrm>
            <a:custGeom>
              <a:avLst/>
              <a:gdLst>
                <a:gd name="T0" fmla="*/ 0 w 1091"/>
                <a:gd name="T1" fmla="*/ 138 h 124"/>
                <a:gd name="T2" fmla="*/ 1 w 1091"/>
                <a:gd name="T3" fmla="*/ 3 h 124"/>
                <a:gd name="T4" fmla="*/ 1096 w 1091"/>
                <a:gd name="T5" fmla="*/ 0 h 124"/>
                <a:gd name="T6" fmla="*/ 1103 w 1091"/>
                <a:gd name="T7" fmla="*/ 148 h 124"/>
                <a:gd name="T8" fmla="*/ 0 60000 65536"/>
                <a:gd name="T9" fmla="*/ 0 60000 65536"/>
                <a:gd name="T10" fmla="*/ 0 60000 65536"/>
                <a:gd name="T11" fmla="*/ 0 60000 65536"/>
                <a:gd name="T12" fmla="*/ 0 w 1091"/>
                <a:gd name="T13" fmla="*/ 0 h 124"/>
                <a:gd name="T14" fmla="*/ 1091 w 1091"/>
                <a:gd name="T15" fmla="*/ 124 h 124"/>
              </a:gdLst>
              <a:ahLst/>
              <a:cxnLst>
                <a:cxn ang="T8">
                  <a:pos x="T0" y="T1"/>
                </a:cxn>
                <a:cxn ang="T9">
                  <a:pos x="T2" y="T3"/>
                </a:cxn>
                <a:cxn ang="T10">
                  <a:pos x="T4" y="T5"/>
                </a:cxn>
                <a:cxn ang="T11">
                  <a:pos x="T6" y="T7"/>
                </a:cxn>
              </a:cxnLst>
              <a:rect l="T12" t="T13" r="T14" b="T15"/>
              <a:pathLst>
                <a:path w="1091" h="124">
                  <a:moveTo>
                    <a:pt x="0" y="114"/>
                  </a:moveTo>
                  <a:lnTo>
                    <a:pt x="1" y="3"/>
                  </a:lnTo>
                  <a:lnTo>
                    <a:pt x="1084" y="0"/>
                  </a:lnTo>
                  <a:lnTo>
                    <a:pt x="1091" y="124"/>
                  </a:lnTo>
                  <a:close/>
                </a:path>
              </a:pathLst>
            </a:custGeom>
            <a:solidFill>
              <a:srgbClr val="009800"/>
            </a:solidFill>
            <a:ln w="25400">
              <a:solidFill>
                <a:srgbClr val="000000"/>
              </a:solidFill>
              <a:round/>
              <a:headEnd/>
              <a:tailEnd/>
            </a:ln>
          </p:spPr>
          <p:txBody>
            <a:bodyPr wrap="none"/>
            <a:lstStyle/>
            <a:p>
              <a:endParaRPr lang="en-US" sz="2805"/>
            </a:p>
          </p:txBody>
        </p:sp>
        <p:sp>
          <p:nvSpPr>
            <p:cNvPr id="27656" name="Freeform 8">
              <a:extLst>
                <a:ext uri="{FF2B5EF4-FFF2-40B4-BE49-F238E27FC236}">
                  <a16:creationId xmlns:a16="http://schemas.microsoft.com/office/drawing/2014/main" id="{FA16AE6D-75F8-EA69-6963-63DEC52A9A8D}"/>
                </a:ext>
              </a:extLst>
            </p:cNvPr>
            <p:cNvSpPr>
              <a:spLocks noChangeArrowheads="1"/>
            </p:cNvSpPr>
            <p:nvPr/>
          </p:nvSpPr>
          <p:spPr bwMode="auto">
            <a:xfrm>
              <a:off x="4064" y="2309"/>
              <a:ext cx="1102" cy="955"/>
            </a:xfrm>
            <a:custGeom>
              <a:avLst/>
              <a:gdLst>
                <a:gd name="T0" fmla="*/ 817 w 1103"/>
                <a:gd name="T1" fmla="*/ 379 h 955"/>
                <a:gd name="T2" fmla="*/ 1091 w 1103"/>
                <a:gd name="T3" fmla="*/ 953 h 955"/>
                <a:gd name="T4" fmla="*/ 20 w 1103"/>
                <a:gd name="T5" fmla="*/ 955 h 955"/>
                <a:gd name="T6" fmla="*/ 237 w 1103"/>
                <a:gd name="T7" fmla="*/ 382 h 955"/>
                <a:gd name="T8" fmla="*/ 0 w 1103"/>
                <a:gd name="T9" fmla="*/ 383 h 955"/>
                <a:gd name="T10" fmla="*/ 535 w 1103"/>
                <a:gd name="T11" fmla="*/ 0 h 955"/>
                <a:gd name="T12" fmla="*/ 1055 w 1103"/>
                <a:gd name="T13" fmla="*/ 378 h 955"/>
                <a:gd name="T14" fmla="*/ 0 60000 65536"/>
                <a:gd name="T15" fmla="*/ 0 60000 65536"/>
                <a:gd name="T16" fmla="*/ 0 60000 65536"/>
                <a:gd name="T17" fmla="*/ 0 60000 65536"/>
                <a:gd name="T18" fmla="*/ 0 60000 65536"/>
                <a:gd name="T19" fmla="*/ 0 60000 65536"/>
                <a:gd name="T20" fmla="*/ 0 60000 65536"/>
                <a:gd name="T21" fmla="*/ 0 w 1103"/>
                <a:gd name="T22" fmla="*/ 0 h 955"/>
                <a:gd name="T23" fmla="*/ 1103 w 1103"/>
                <a:gd name="T24" fmla="*/ 955 h 95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103" h="955">
                  <a:moveTo>
                    <a:pt x="829" y="379"/>
                  </a:moveTo>
                  <a:lnTo>
                    <a:pt x="1103" y="953"/>
                  </a:lnTo>
                  <a:lnTo>
                    <a:pt x="20" y="955"/>
                  </a:lnTo>
                  <a:lnTo>
                    <a:pt x="237" y="382"/>
                  </a:lnTo>
                  <a:lnTo>
                    <a:pt x="0" y="383"/>
                  </a:lnTo>
                  <a:lnTo>
                    <a:pt x="535" y="0"/>
                  </a:lnTo>
                  <a:lnTo>
                    <a:pt x="1067" y="378"/>
                  </a:lnTo>
                  <a:close/>
                </a:path>
              </a:pathLst>
            </a:custGeom>
            <a:gradFill rotWithShape="0">
              <a:gsLst>
                <a:gs pos="0">
                  <a:srgbClr val="DEFFCD"/>
                </a:gs>
                <a:gs pos="100000">
                  <a:srgbClr val="00B400"/>
                </a:gs>
              </a:gsLst>
              <a:lin ang="2700000" scaled="1"/>
            </a:gradFill>
            <a:ln w="25400">
              <a:solidFill>
                <a:srgbClr val="000000"/>
              </a:solidFill>
              <a:round/>
              <a:headEnd/>
              <a:tailEnd/>
            </a:ln>
          </p:spPr>
          <p:txBody>
            <a:bodyPr wrap="none"/>
            <a:lstStyle/>
            <a:p>
              <a:endParaRPr lang="en-US" sz="2805"/>
            </a:p>
          </p:txBody>
        </p:sp>
      </p:grpSp>
    </p:spTree>
  </p:cSld>
  <p:clrMapOvr>
    <a:masterClrMapping/>
  </p:clrMapOvr>
  <p:transition/>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a:extLst>
              <a:ext uri="{FF2B5EF4-FFF2-40B4-BE49-F238E27FC236}">
                <a16:creationId xmlns:a16="http://schemas.microsoft.com/office/drawing/2014/main" id="{E1EABD07-0B7B-14ED-CA81-FCD0E488B92B}"/>
              </a:ext>
            </a:extLst>
          </p:cNvPr>
          <p:cNvSpPr>
            <a:spLocks noGrp="1" noChangeArrowheads="1"/>
          </p:cNvSpPr>
          <p:nvPr>
            <p:ph type="title"/>
          </p:nvPr>
        </p:nvSpPr>
        <p:spPr>
          <a:xfrm>
            <a:off x="914401" y="234553"/>
            <a:ext cx="7827963" cy="736997"/>
          </a:xfrm>
        </p:spPr>
        <p:txBody>
          <a:bodyPr/>
          <a:lstStyle/>
          <a:p>
            <a:r>
              <a:rPr lang="en-US" altLang="en-US" b="1" dirty="0"/>
              <a:t>The 18 natural laws</a:t>
            </a:r>
          </a:p>
        </p:txBody>
      </p:sp>
      <p:sp>
        <p:nvSpPr>
          <p:cNvPr id="28675" name="Rectangle 3">
            <a:extLst>
              <a:ext uri="{FF2B5EF4-FFF2-40B4-BE49-F238E27FC236}">
                <a16:creationId xmlns:a16="http://schemas.microsoft.com/office/drawing/2014/main" id="{AEAC6A8F-E6E2-0823-FA67-F47E9F8E3854}"/>
              </a:ext>
            </a:extLst>
          </p:cNvPr>
          <p:cNvSpPr>
            <a:spLocks noGrp="1" noChangeArrowheads="1"/>
          </p:cNvSpPr>
          <p:nvPr>
            <p:ph type="body" idx="1"/>
          </p:nvPr>
        </p:nvSpPr>
        <p:spPr>
          <a:xfrm>
            <a:off x="914401" y="1225154"/>
            <a:ext cx="6095999" cy="3463528"/>
          </a:xfrm>
        </p:spPr>
        <p:txBody>
          <a:bodyPr/>
          <a:lstStyle/>
          <a:p>
            <a:pPr marL="0" indent="0">
              <a:buNone/>
            </a:pPr>
            <a:r>
              <a:rPr lang="en-US" altLang="en-US" sz="2400" b="1" dirty="0">
                <a:solidFill>
                  <a:schemeClr val="tx1"/>
                </a:solidFill>
              </a:rPr>
              <a:t>Law 3 </a:t>
            </a:r>
            <a:r>
              <a:rPr lang="en-US" altLang="en-US" sz="2400" b="1" dirty="0"/>
              <a:t>- </a:t>
            </a:r>
            <a:r>
              <a:rPr lang="en-US" altLang="en-US" sz="2400" b="1" dirty="0">
                <a:solidFill>
                  <a:srgbClr val="7B9569"/>
                </a:solidFill>
              </a:rPr>
              <a:t>The Law of Abundant Life</a:t>
            </a:r>
            <a:endParaRPr lang="en-US" altLang="en-US" sz="2400" b="1" dirty="0"/>
          </a:p>
          <a:p>
            <a:pPr marL="0" indent="0">
              <a:buNone/>
            </a:pPr>
            <a:r>
              <a:rPr lang="en-US" altLang="en-US" sz="2400" dirty="0">
                <a:solidFill>
                  <a:schemeClr val="tx1"/>
                </a:solidFill>
              </a:rPr>
              <a:t>When your life (being and doing) reflects </a:t>
            </a:r>
            <a:br>
              <a:rPr lang="en-US" altLang="en-US" sz="2400" dirty="0">
                <a:solidFill>
                  <a:schemeClr val="tx1"/>
                </a:solidFill>
              </a:rPr>
            </a:br>
            <a:r>
              <a:rPr lang="en-US" altLang="en-US" sz="2400" dirty="0">
                <a:solidFill>
                  <a:schemeClr val="tx1"/>
                </a:solidFill>
              </a:rPr>
              <a:t>God's governing mission for your life </a:t>
            </a:r>
            <a:br>
              <a:rPr lang="en-US" altLang="en-US" sz="2400" dirty="0">
                <a:solidFill>
                  <a:schemeClr val="tx1"/>
                </a:solidFill>
              </a:rPr>
            </a:br>
            <a:r>
              <a:rPr lang="en-US" altLang="en-US" sz="2400" dirty="0">
                <a:solidFill>
                  <a:schemeClr val="tx1"/>
                </a:solidFill>
              </a:rPr>
              <a:t>(vision, priorities, values &amp; identity roles) </a:t>
            </a:r>
            <a:br>
              <a:rPr lang="en-US" altLang="en-US" sz="2400" dirty="0">
                <a:solidFill>
                  <a:schemeClr val="tx1"/>
                </a:solidFill>
              </a:rPr>
            </a:br>
            <a:r>
              <a:rPr lang="en-US" altLang="en-US" sz="2400" dirty="0">
                <a:solidFill>
                  <a:schemeClr val="tx1"/>
                </a:solidFill>
              </a:rPr>
              <a:t>you experience the abundant life.</a:t>
            </a:r>
          </a:p>
        </p:txBody>
      </p:sp>
      <p:pic>
        <p:nvPicPr>
          <p:cNvPr id="28676" name="Picture 4" descr="LAWSx18.jpg                                                    006ABFB9Macintosh HD                   BC2D11C2:">
            <a:extLst>
              <a:ext uri="{FF2B5EF4-FFF2-40B4-BE49-F238E27FC236}">
                <a16:creationId xmlns:a16="http://schemas.microsoft.com/office/drawing/2014/main" id="{EB7E1634-135C-B8F4-6CE0-20891AEA2B27}"/>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366208" y="2429829"/>
            <a:ext cx="1545594" cy="14258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8677" name="Picture 4" descr="MCj02997010000[1]">
            <a:extLst>
              <a:ext uri="{FF2B5EF4-FFF2-40B4-BE49-F238E27FC236}">
                <a16:creationId xmlns:a16="http://schemas.microsoft.com/office/drawing/2014/main" id="{A5376D85-6708-2C6C-0805-858016A4F844}"/>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934200" y="131153"/>
            <a:ext cx="1952664" cy="21880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7" name="Rectangle 2">
            <a:extLst>
              <a:ext uri="{FF2B5EF4-FFF2-40B4-BE49-F238E27FC236}">
                <a16:creationId xmlns:a16="http://schemas.microsoft.com/office/drawing/2014/main" id="{6FDB843A-AF5B-0961-C5AE-4ECA30D341E0}"/>
              </a:ext>
            </a:extLst>
          </p:cNvPr>
          <p:cNvSpPr>
            <a:spLocks noGrp="1" noChangeArrowheads="1"/>
          </p:cNvSpPr>
          <p:nvPr>
            <p:ph type="title"/>
          </p:nvPr>
        </p:nvSpPr>
        <p:spPr>
          <a:xfrm>
            <a:off x="914401" y="234553"/>
            <a:ext cx="7827963" cy="736997"/>
          </a:xfrm>
        </p:spPr>
        <p:txBody>
          <a:bodyPr/>
          <a:lstStyle/>
          <a:p>
            <a:r>
              <a:rPr lang="en-US" altLang="en-US" sz="3600" b="1" dirty="0"/>
              <a:t>God has a plan for our lives</a:t>
            </a:r>
          </a:p>
        </p:txBody>
      </p:sp>
      <p:sp>
        <p:nvSpPr>
          <p:cNvPr id="9220" name="Rectangle 3">
            <a:extLst>
              <a:ext uri="{FF2B5EF4-FFF2-40B4-BE49-F238E27FC236}">
                <a16:creationId xmlns:a16="http://schemas.microsoft.com/office/drawing/2014/main" id="{CC991816-973B-BE2B-1B53-E670F354C2ED}"/>
              </a:ext>
            </a:extLst>
          </p:cNvPr>
          <p:cNvSpPr>
            <a:spLocks noGrp="1" noChangeArrowheads="1"/>
          </p:cNvSpPr>
          <p:nvPr>
            <p:ph type="body" idx="1"/>
          </p:nvPr>
        </p:nvSpPr>
        <p:spPr>
          <a:xfrm>
            <a:off x="914400" y="1733550"/>
            <a:ext cx="7467599" cy="2475283"/>
          </a:xfrm>
        </p:spPr>
        <p:txBody>
          <a:bodyPr/>
          <a:lstStyle/>
          <a:p>
            <a:pPr>
              <a:buFont typeface="Times" panose="02020603050405020304" pitchFamily="18" charset="0"/>
              <a:buNone/>
            </a:pPr>
            <a:r>
              <a:rPr lang="en-US" altLang="en-US" sz="2400" i="1" dirty="0">
                <a:solidFill>
                  <a:schemeClr val="tx1"/>
                </a:solidFill>
              </a:rPr>
              <a:t>“ ‘ For I know the plans I have for you, declares the Lord, plans to prosper you and not to harm you, plans to give you hope and a future. Then you will call upon me and come and pray to me, and I will listen to you. You will seek me and find me when you seek me with all of your heart.’ ”</a:t>
            </a:r>
          </a:p>
        </p:txBody>
      </p:sp>
      <p:graphicFrame>
        <p:nvGraphicFramePr>
          <p:cNvPr id="6146" name="Object 12">
            <a:extLst>
              <a:ext uri="{FF2B5EF4-FFF2-40B4-BE49-F238E27FC236}">
                <a16:creationId xmlns:a16="http://schemas.microsoft.com/office/drawing/2014/main" id="{F0D044E4-5B1F-5086-86E2-D2B52A19CBFA}"/>
              </a:ext>
            </a:extLst>
          </p:cNvPr>
          <p:cNvGraphicFramePr>
            <a:graphicFrameLocks noChangeAspect="1"/>
          </p:cNvGraphicFramePr>
          <p:nvPr>
            <p:extLst>
              <p:ext uri="{D42A27DB-BD31-4B8C-83A1-F6EECF244321}">
                <p14:modId xmlns:p14="http://schemas.microsoft.com/office/powerpoint/2010/main" val="1410300674"/>
              </p:ext>
            </p:extLst>
          </p:nvPr>
        </p:nvGraphicFramePr>
        <p:xfrm>
          <a:off x="6705600" y="177606"/>
          <a:ext cx="2188002" cy="1574217"/>
        </p:xfrm>
        <a:graphic>
          <a:graphicData uri="http://schemas.openxmlformats.org/presentationml/2006/ole">
            <mc:AlternateContent xmlns:mc="http://schemas.openxmlformats.org/markup-compatibility/2006">
              <mc:Choice xmlns:v="urn:schemas-microsoft-com:vml" Requires="v">
                <p:oleObj name="Drawing" r:id="rId3" imgW="1508400" imgH="1083600" progId="FLW3Drawing">
                  <p:embed/>
                </p:oleObj>
              </mc:Choice>
              <mc:Fallback>
                <p:oleObj name="Drawing" r:id="rId3" imgW="1508400" imgH="1083600" progId="FLW3Drawing">
                  <p:embed/>
                  <p:pic>
                    <p:nvPicPr>
                      <p:cNvPr id="6146" name="Object 12">
                        <a:extLst>
                          <a:ext uri="{FF2B5EF4-FFF2-40B4-BE49-F238E27FC236}">
                            <a16:creationId xmlns:a16="http://schemas.microsoft.com/office/drawing/2014/main" id="{F0D044E4-5B1F-5086-86E2-D2B52A19CBF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705600" y="177606"/>
                        <a:ext cx="2188002" cy="157421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6149" name="Rectangle 5">
            <a:extLst>
              <a:ext uri="{FF2B5EF4-FFF2-40B4-BE49-F238E27FC236}">
                <a16:creationId xmlns:a16="http://schemas.microsoft.com/office/drawing/2014/main" id="{FB53FA49-C579-3121-4926-0093E9BCBA1F}"/>
              </a:ext>
            </a:extLst>
          </p:cNvPr>
          <p:cNvSpPr>
            <a:spLocks noChangeArrowheads="1"/>
          </p:cNvSpPr>
          <p:nvPr/>
        </p:nvSpPr>
        <p:spPr bwMode="auto">
          <a:xfrm>
            <a:off x="1048030" y="1173829"/>
            <a:ext cx="5495446" cy="5597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defTabSz="1011238">
              <a:defRPr b="1">
                <a:solidFill>
                  <a:schemeClr val="tx1"/>
                </a:solidFill>
                <a:latin typeface="Times New Roman" panose="02020603050405020304" pitchFamily="18" charset="0"/>
              </a:defRPr>
            </a:lvl1pPr>
            <a:lvl2pPr marL="742950" indent="-285750" defTabSz="1011238">
              <a:defRPr b="1">
                <a:solidFill>
                  <a:schemeClr val="tx1"/>
                </a:solidFill>
                <a:latin typeface="Times New Roman" panose="02020603050405020304" pitchFamily="18" charset="0"/>
              </a:defRPr>
            </a:lvl2pPr>
            <a:lvl3pPr marL="1143000" indent="-228600" defTabSz="1011238">
              <a:defRPr b="1">
                <a:solidFill>
                  <a:schemeClr val="tx1"/>
                </a:solidFill>
                <a:latin typeface="Times New Roman" panose="02020603050405020304" pitchFamily="18" charset="0"/>
              </a:defRPr>
            </a:lvl3pPr>
            <a:lvl4pPr marL="1600200" indent="-228600" defTabSz="1011238">
              <a:defRPr b="1">
                <a:solidFill>
                  <a:schemeClr val="tx1"/>
                </a:solidFill>
                <a:latin typeface="Times New Roman" panose="02020603050405020304" pitchFamily="18" charset="0"/>
              </a:defRPr>
            </a:lvl4pPr>
            <a:lvl5pPr marL="2057400" indent="-228600" defTabSz="1011238">
              <a:defRPr b="1">
                <a:solidFill>
                  <a:schemeClr val="tx1"/>
                </a:solidFill>
                <a:latin typeface="Times New Roman" panose="02020603050405020304" pitchFamily="18" charset="0"/>
              </a:defRPr>
            </a:lvl5pPr>
            <a:lvl6pPr marL="2514600" indent="-228600" defTabSz="1011238" eaLnBrk="0" fontAlgn="base" hangingPunct="0">
              <a:spcBef>
                <a:spcPct val="0"/>
              </a:spcBef>
              <a:spcAft>
                <a:spcPct val="0"/>
              </a:spcAft>
              <a:defRPr b="1">
                <a:solidFill>
                  <a:schemeClr val="tx1"/>
                </a:solidFill>
                <a:latin typeface="Times New Roman" panose="02020603050405020304" pitchFamily="18" charset="0"/>
              </a:defRPr>
            </a:lvl6pPr>
            <a:lvl7pPr marL="2971800" indent="-228600" defTabSz="1011238" eaLnBrk="0" fontAlgn="base" hangingPunct="0">
              <a:spcBef>
                <a:spcPct val="0"/>
              </a:spcBef>
              <a:spcAft>
                <a:spcPct val="0"/>
              </a:spcAft>
              <a:defRPr b="1">
                <a:solidFill>
                  <a:schemeClr val="tx1"/>
                </a:solidFill>
                <a:latin typeface="Times New Roman" panose="02020603050405020304" pitchFamily="18" charset="0"/>
              </a:defRPr>
            </a:lvl7pPr>
            <a:lvl8pPr marL="3429000" indent="-228600" defTabSz="1011238" eaLnBrk="0" fontAlgn="base" hangingPunct="0">
              <a:spcBef>
                <a:spcPct val="0"/>
              </a:spcBef>
              <a:spcAft>
                <a:spcPct val="0"/>
              </a:spcAft>
              <a:defRPr b="1">
                <a:solidFill>
                  <a:schemeClr val="tx1"/>
                </a:solidFill>
                <a:latin typeface="Times New Roman" panose="02020603050405020304" pitchFamily="18" charset="0"/>
              </a:defRPr>
            </a:lvl8pPr>
            <a:lvl9pPr marL="3886200" indent="-228600" defTabSz="1011238" eaLnBrk="0" fontAlgn="base" hangingPunct="0">
              <a:spcBef>
                <a:spcPct val="0"/>
              </a:spcBef>
              <a:spcAft>
                <a:spcPct val="0"/>
              </a:spcAft>
              <a:defRPr b="1">
                <a:solidFill>
                  <a:schemeClr val="tx1"/>
                </a:solidFill>
                <a:latin typeface="Times New Roman" panose="02020603050405020304" pitchFamily="18" charset="0"/>
              </a:defRPr>
            </a:lvl9pPr>
          </a:lstStyle>
          <a:p>
            <a:pPr algn="l"/>
            <a:r>
              <a:rPr lang="en-US" altLang="en-US" sz="3200" i="1" dirty="0">
                <a:solidFill>
                  <a:srgbClr val="7B9569"/>
                </a:solidFill>
              </a:rPr>
              <a:t>Jeremiah 29:11-13 </a:t>
            </a:r>
          </a:p>
        </p:txBody>
      </p:sp>
      <p:sp>
        <p:nvSpPr>
          <p:cNvPr id="6150" name="Rectangle 6">
            <a:extLst>
              <a:ext uri="{FF2B5EF4-FFF2-40B4-BE49-F238E27FC236}">
                <a16:creationId xmlns:a16="http://schemas.microsoft.com/office/drawing/2014/main" id="{DDE0BF55-C437-6903-5B9D-9285A9985BBD}"/>
              </a:ext>
            </a:extLst>
          </p:cNvPr>
          <p:cNvSpPr>
            <a:spLocks noChangeArrowheads="1"/>
          </p:cNvSpPr>
          <p:nvPr/>
        </p:nvSpPr>
        <p:spPr bwMode="auto">
          <a:xfrm>
            <a:off x="2146540" y="4019550"/>
            <a:ext cx="5244859" cy="9463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marL="252413" indent="-252413" defTabSz="1011238">
              <a:defRPr b="1">
                <a:solidFill>
                  <a:schemeClr val="tx1"/>
                </a:solidFill>
                <a:latin typeface="Times New Roman" panose="02020603050405020304" pitchFamily="18" charset="0"/>
              </a:defRPr>
            </a:lvl1pPr>
            <a:lvl2pPr marL="742950" indent="-285750" defTabSz="1011238">
              <a:defRPr b="1">
                <a:solidFill>
                  <a:schemeClr val="tx1"/>
                </a:solidFill>
                <a:latin typeface="Times New Roman" panose="02020603050405020304" pitchFamily="18" charset="0"/>
              </a:defRPr>
            </a:lvl2pPr>
            <a:lvl3pPr marL="1143000" indent="-228600" defTabSz="1011238">
              <a:defRPr b="1">
                <a:solidFill>
                  <a:schemeClr val="tx1"/>
                </a:solidFill>
                <a:latin typeface="Times New Roman" panose="02020603050405020304" pitchFamily="18" charset="0"/>
              </a:defRPr>
            </a:lvl3pPr>
            <a:lvl4pPr marL="1600200" indent="-228600" defTabSz="1011238">
              <a:defRPr b="1">
                <a:solidFill>
                  <a:schemeClr val="tx1"/>
                </a:solidFill>
                <a:latin typeface="Times New Roman" panose="02020603050405020304" pitchFamily="18" charset="0"/>
              </a:defRPr>
            </a:lvl4pPr>
            <a:lvl5pPr marL="2057400" indent="-228600" defTabSz="1011238">
              <a:defRPr b="1">
                <a:solidFill>
                  <a:schemeClr val="tx1"/>
                </a:solidFill>
                <a:latin typeface="Times New Roman" panose="02020603050405020304" pitchFamily="18" charset="0"/>
              </a:defRPr>
            </a:lvl5pPr>
            <a:lvl6pPr marL="2514600" indent="-228600" defTabSz="1011238" eaLnBrk="0" fontAlgn="base" hangingPunct="0">
              <a:spcBef>
                <a:spcPct val="0"/>
              </a:spcBef>
              <a:spcAft>
                <a:spcPct val="0"/>
              </a:spcAft>
              <a:defRPr b="1">
                <a:solidFill>
                  <a:schemeClr val="tx1"/>
                </a:solidFill>
                <a:latin typeface="Times New Roman" panose="02020603050405020304" pitchFamily="18" charset="0"/>
              </a:defRPr>
            </a:lvl6pPr>
            <a:lvl7pPr marL="2971800" indent="-228600" defTabSz="1011238" eaLnBrk="0" fontAlgn="base" hangingPunct="0">
              <a:spcBef>
                <a:spcPct val="0"/>
              </a:spcBef>
              <a:spcAft>
                <a:spcPct val="0"/>
              </a:spcAft>
              <a:defRPr b="1">
                <a:solidFill>
                  <a:schemeClr val="tx1"/>
                </a:solidFill>
                <a:latin typeface="Times New Roman" panose="02020603050405020304" pitchFamily="18" charset="0"/>
              </a:defRPr>
            </a:lvl7pPr>
            <a:lvl8pPr marL="3429000" indent="-228600" defTabSz="1011238" eaLnBrk="0" fontAlgn="base" hangingPunct="0">
              <a:spcBef>
                <a:spcPct val="0"/>
              </a:spcBef>
              <a:spcAft>
                <a:spcPct val="0"/>
              </a:spcAft>
              <a:defRPr b="1">
                <a:solidFill>
                  <a:schemeClr val="tx1"/>
                </a:solidFill>
                <a:latin typeface="Times New Roman" panose="02020603050405020304" pitchFamily="18" charset="0"/>
              </a:defRPr>
            </a:lvl8pPr>
            <a:lvl9pPr marL="3886200" indent="-228600" defTabSz="1011238" eaLnBrk="0" fontAlgn="base" hangingPunct="0">
              <a:spcBef>
                <a:spcPct val="0"/>
              </a:spcBef>
              <a:spcAft>
                <a:spcPct val="0"/>
              </a:spcAft>
              <a:defRPr b="1">
                <a:solidFill>
                  <a:schemeClr val="tx1"/>
                </a:solidFill>
                <a:latin typeface="Times New Roman" panose="02020603050405020304" pitchFamily="18" charset="0"/>
              </a:defRPr>
            </a:lvl9pPr>
          </a:lstStyle>
          <a:p>
            <a:pPr>
              <a:spcBef>
                <a:spcPct val="50000"/>
              </a:spcBef>
            </a:pPr>
            <a:r>
              <a:rPr lang="en-US" altLang="en-US" sz="2805" dirty="0">
                <a:latin typeface="Helvetica" panose="020B0604020202020204" pitchFamily="34" charset="0"/>
              </a:rPr>
              <a:t>Do you find it easy to find </a:t>
            </a:r>
            <a:br>
              <a:rPr lang="en-US" altLang="en-US" sz="2805" dirty="0">
                <a:latin typeface="Helvetica" panose="020B0604020202020204" pitchFamily="34" charset="0"/>
              </a:rPr>
            </a:br>
            <a:r>
              <a:rPr lang="en-US" altLang="en-US" sz="2805" dirty="0">
                <a:latin typeface="Helvetica" panose="020B0604020202020204" pitchFamily="34" charset="0"/>
              </a:rPr>
              <a:t>direction from God?</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9220">
                                            <p:txEl>
                                              <p:pRg st="0" end="0"/>
                                            </p:txEl>
                                          </p:spTgt>
                                        </p:tgtEl>
                                        <p:attrNameLst>
                                          <p:attrName>style.visibility</p:attrName>
                                        </p:attrNameLst>
                                      </p:cBhvr>
                                      <p:to>
                                        <p:strVal val="visible"/>
                                      </p:to>
                                    </p:set>
                                    <p:anim calcmode="lin" valueType="num">
                                      <p:cBhvr additive="base">
                                        <p:cTn id="7" dur="500" fill="hold"/>
                                        <p:tgtEl>
                                          <p:spTgt spid="9220">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9220">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20" grpId="0" build="p"/>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a:extLst>
              <a:ext uri="{FF2B5EF4-FFF2-40B4-BE49-F238E27FC236}">
                <a16:creationId xmlns:a16="http://schemas.microsoft.com/office/drawing/2014/main" id="{DCE6E95F-58C8-5298-DD27-F35829E9743C}"/>
              </a:ext>
            </a:extLst>
          </p:cNvPr>
          <p:cNvSpPr>
            <a:spLocks noGrp="1" noChangeArrowheads="1"/>
          </p:cNvSpPr>
          <p:nvPr>
            <p:ph type="title"/>
          </p:nvPr>
        </p:nvSpPr>
        <p:spPr/>
        <p:txBody>
          <a:bodyPr/>
          <a:lstStyle/>
          <a:p>
            <a:r>
              <a:rPr lang="en-US" altLang="en-US" b="1" dirty="0"/>
              <a:t>The 18 natural laws</a:t>
            </a:r>
          </a:p>
        </p:txBody>
      </p:sp>
      <p:sp>
        <p:nvSpPr>
          <p:cNvPr id="29699" name="Rectangle 3">
            <a:extLst>
              <a:ext uri="{FF2B5EF4-FFF2-40B4-BE49-F238E27FC236}">
                <a16:creationId xmlns:a16="http://schemas.microsoft.com/office/drawing/2014/main" id="{90B1489D-440A-09B7-2EF8-9FF060C21793}"/>
              </a:ext>
            </a:extLst>
          </p:cNvPr>
          <p:cNvSpPr>
            <a:spLocks noGrp="1" noChangeArrowheads="1"/>
          </p:cNvSpPr>
          <p:nvPr>
            <p:ph type="body" idx="1"/>
          </p:nvPr>
        </p:nvSpPr>
        <p:spPr>
          <a:xfrm>
            <a:off x="914401" y="1225154"/>
            <a:ext cx="7827963" cy="3744514"/>
          </a:xfrm>
        </p:spPr>
        <p:txBody>
          <a:bodyPr/>
          <a:lstStyle/>
          <a:p>
            <a:pPr marL="0" indent="0">
              <a:lnSpc>
                <a:spcPct val="90000"/>
              </a:lnSpc>
              <a:buNone/>
            </a:pPr>
            <a:r>
              <a:rPr lang="en-US" altLang="en-US" sz="2400" dirty="0">
                <a:solidFill>
                  <a:schemeClr val="tx1"/>
                </a:solidFill>
              </a:rPr>
              <a:t>Law 4 - </a:t>
            </a:r>
            <a:r>
              <a:rPr lang="en-US" altLang="en-US" sz="2400" dirty="0">
                <a:solidFill>
                  <a:srgbClr val="7B9569"/>
                </a:solidFill>
              </a:rPr>
              <a:t>The Law of Perspective</a:t>
            </a:r>
            <a:endParaRPr lang="en-US" altLang="en-US" sz="2400" dirty="0"/>
          </a:p>
          <a:p>
            <a:pPr marL="0" indent="0">
              <a:lnSpc>
                <a:spcPct val="90000"/>
              </a:lnSpc>
              <a:buNone/>
            </a:pPr>
            <a:r>
              <a:rPr lang="en-US" altLang="en-US" sz="2400" b="0" dirty="0">
                <a:solidFill>
                  <a:schemeClr val="tx1"/>
                </a:solidFill>
              </a:rPr>
              <a:t>Seeing life from God’s perspective is </a:t>
            </a:r>
            <a:br>
              <a:rPr lang="en-US" altLang="en-US" sz="2400" b="0" dirty="0">
                <a:solidFill>
                  <a:schemeClr val="tx1"/>
                </a:solidFill>
              </a:rPr>
            </a:br>
            <a:r>
              <a:rPr lang="en-US" altLang="en-US" sz="2400" b="0" dirty="0">
                <a:solidFill>
                  <a:schemeClr val="tx1"/>
                </a:solidFill>
              </a:rPr>
              <a:t>essential if we are going to experience </a:t>
            </a:r>
            <a:br>
              <a:rPr lang="en-US" altLang="en-US" sz="2400" b="0" dirty="0">
                <a:solidFill>
                  <a:schemeClr val="tx1"/>
                </a:solidFill>
              </a:rPr>
            </a:br>
            <a:r>
              <a:rPr lang="en-US" altLang="en-US" sz="2400" b="0" dirty="0">
                <a:solidFill>
                  <a:schemeClr val="tx1"/>
                </a:solidFill>
              </a:rPr>
              <a:t>God’s abundant life! (Having a Biblical </a:t>
            </a:r>
            <a:br>
              <a:rPr lang="en-US" altLang="en-US" sz="2400" b="0" dirty="0">
                <a:solidFill>
                  <a:schemeClr val="tx1"/>
                </a:solidFill>
              </a:rPr>
            </a:br>
            <a:r>
              <a:rPr lang="en-US" altLang="en-US" sz="2400" b="0" dirty="0">
                <a:solidFill>
                  <a:schemeClr val="tx1"/>
                </a:solidFill>
              </a:rPr>
              <a:t>World View)  </a:t>
            </a:r>
          </a:p>
          <a:p>
            <a:pPr marL="0" indent="0">
              <a:lnSpc>
                <a:spcPct val="90000"/>
              </a:lnSpc>
              <a:buNone/>
            </a:pPr>
            <a:r>
              <a:rPr lang="en-US" altLang="en-US" sz="2400" b="0" dirty="0">
                <a:solidFill>
                  <a:schemeClr val="tx1"/>
                </a:solidFill>
              </a:rPr>
              <a:t>If you can’t see it you can’t do it!</a:t>
            </a:r>
          </a:p>
          <a:p>
            <a:pPr marL="0" indent="0">
              <a:lnSpc>
                <a:spcPct val="90000"/>
              </a:lnSpc>
              <a:buNone/>
            </a:pPr>
            <a:r>
              <a:rPr lang="en-US" altLang="en-US" sz="2000" b="0" i="1" dirty="0">
                <a:solidFill>
                  <a:srgbClr val="7B9569"/>
                </a:solidFill>
              </a:rPr>
              <a:t>Luke 3:21-22 21, Mark 1:35, Galatians 4:6-7, John 15:1-5</a:t>
            </a:r>
            <a:endParaRPr lang="en-US" altLang="en-US" sz="2000" dirty="0"/>
          </a:p>
          <a:p>
            <a:pPr marL="0" indent="0">
              <a:lnSpc>
                <a:spcPct val="90000"/>
              </a:lnSpc>
            </a:pPr>
            <a:endParaRPr lang="en-US" altLang="en-US" dirty="0"/>
          </a:p>
          <a:p>
            <a:pPr marL="0" indent="0">
              <a:lnSpc>
                <a:spcPct val="90000"/>
              </a:lnSpc>
            </a:pPr>
            <a:endParaRPr lang="en-US" altLang="en-US" dirty="0"/>
          </a:p>
        </p:txBody>
      </p:sp>
      <p:pic>
        <p:nvPicPr>
          <p:cNvPr id="29700" name="Picture 4" descr="LAWSx18.jpg                                                    006ABFB9Macintosh HD                   BC2D11C2:">
            <a:extLst>
              <a:ext uri="{FF2B5EF4-FFF2-40B4-BE49-F238E27FC236}">
                <a16:creationId xmlns:a16="http://schemas.microsoft.com/office/drawing/2014/main" id="{ADFE27A2-270D-2B5A-831E-22C8CE57B00B}"/>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010400" y="1428750"/>
            <a:ext cx="1545594" cy="14258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DC4CFB-ADB5-76E8-2C31-4135AB29698C}"/>
              </a:ext>
            </a:extLst>
          </p:cNvPr>
          <p:cNvSpPr>
            <a:spLocks noGrp="1"/>
          </p:cNvSpPr>
          <p:nvPr>
            <p:ph type="title"/>
          </p:nvPr>
        </p:nvSpPr>
        <p:spPr>
          <a:xfrm>
            <a:off x="914400" y="971550"/>
            <a:ext cx="7772400" cy="3000375"/>
          </a:xfrm>
        </p:spPr>
        <p:txBody>
          <a:bodyPr/>
          <a:lstStyle/>
          <a:p>
            <a:pPr algn="ctr"/>
            <a:r>
              <a:rPr lang="en-US" sz="5400" dirty="0"/>
              <a:t>Open The Eyes of My Heart</a:t>
            </a:r>
            <a:br>
              <a:rPr lang="en-US" sz="6600" dirty="0"/>
            </a:br>
            <a:endParaRPr lang="en-US" sz="6600" dirty="0"/>
          </a:p>
        </p:txBody>
      </p:sp>
    </p:spTree>
    <p:extLst>
      <p:ext uri="{BB962C8B-B14F-4D97-AF65-F5344CB8AC3E}">
        <p14:creationId xmlns:p14="http://schemas.microsoft.com/office/powerpoint/2010/main" val="919745517"/>
      </p:ext>
    </p:extLst>
  </p:cSld>
  <p:clrMapOvr>
    <a:masterClrMapping/>
  </p:clrMapOvr>
  <p:transition>
    <p:wipe dir="r"/>
  </p:transition>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0723" name="Group 3">
            <a:extLst>
              <a:ext uri="{FF2B5EF4-FFF2-40B4-BE49-F238E27FC236}">
                <a16:creationId xmlns:a16="http://schemas.microsoft.com/office/drawing/2014/main" id="{9B0376AE-9ED6-AE32-ED44-537ADC8F2820}"/>
              </a:ext>
            </a:extLst>
          </p:cNvPr>
          <p:cNvGrpSpPr>
            <a:grpSpLocks/>
          </p:cNvGrpSpPr>
          <p:nvPr/>
        </p:nvGrpSpPr>
        <p:grpSpPr bwMode="auto">
          <a:xfrm>
            <a:off x="1066800" y="1141774"/>
            <a:ext cx="6791552" cy="3715977"/>
            <a:chOff x="790" y="1190"/>
            <a:chExt cx="4616" cy="2772"/>
          </a:xfrm>
        </p:grpSpPr>
        <p:sp>
          <p:nvSpPr>
            <p:cNvPr id="30724" name="Freeform 4">
              <a:extLst>
                <a:ext uri="{FF2B5EF4-FFF2-40B4-BE49-F238E27FC236}">
                  <a16:creationId xmlns:a16="http://schemas.microsoft.com/office/drawing/2014/main" id="{9CA6D04A-67B2-0B50-20AF-AB1F22400AE8}"/>
                </a:ext>
              </a:extLst>
            </p:cNvPr>
            <p:cNvSpPr>
              <a:spLocks noChangeArrowheads="1"/>
            </p:cNvSpPr>
            <p:nvPr/>
          </p:nvSpPr>
          <p:spPr bwMode="auto">
            <a:xfrm>
              <a:off x="3135" y="3043"/>
              <a:ext cx="109" cy="326"/>
            </a:xfrm>
            <a:custGeom>
              <a:avLst/>
              <a:gdLst>
                <a:gd name="T0" fmla="*/ 23 w 105"/>
                <a:gd name="T1" fmla="*/ 372 h 293"/>
                <a:gd name="T2" fmla="*/ 12 w 105"/>
                <a:gd name="T3" fmla="*/ 0 h 293"/>
                <a:gd name="T4" fmla="*/ 78 w 105"/>
                <a:gd name="T5" fmla="*/ 317 h 293"/>
                <a:gd name="T6" fmla="*/ 146 w 105"/>
                <a:gd name="T7" fmla="*/ 768 h 293"/>
                <a:gd name="T8" fmla="*/ 0 w 105"/>
                <a:gd name="T9" fmla="*/ 536 h 293"/>
                <a:gd name="T10" fmla="*/ 0 60000 65536"/>
                <a:gd name="T11" fmla="*/ 0 60000 65536"/>
                <a:gd name="T12" fmla="*/ 0 60000 65536"/>
                <a:gd name="T13" fmla="*/ 0 60000 65536"/>
                <a:gd name="T14" fmla="*/ 0 60000 65536"/>
                <a:gd name="T15" fmla="*/ 0 w 105"/>
                <a:gd name="T16" fmla="*/ 0 h 293"/>
                <a:gd name="T17" fmla="*/ 105 w 105"/>
                <a:gd name="T18" fmla="*/ 293 h 293"/>
              </a:gdLst>
              <a:ahLst/>
              <a:cxnLst>
                <a:cxn ang="T10">
                  <a:pos x="T0" y="T1"/>
                </a:cxn>
                <a:cxn ang="T11">
                  <a:pos x="T2" y="T3"/>
                </a:cxn>
                <a:cxn ang="T12">
                  <a:pos x="T4" y="T5"/>
                </a:cxn>
                <a:cxn ang="T13">
                  <a:pos x="T6" y="T7"/>
                </a:cxn>
                <a:cxn ang="T14">
                  <a:pos x="T8" y="T9"/>
                </a:cxn>
              </a:cxnLst>
              <a:rect l="T15" t="T16" r="T17" b="T18"/>
              <a:pathLst>
                <a:path w="105" h="293">
                  <a:moveTo>
                    <a:pt x="14" y="142"/>
                  </a:moveTo>
                  <a:lnTo>
                    <a:pt x="12" y="0"/>
                  </a:lnTo>
                  <a:lnTo>
                    <a:pt x="56" y="121"/>
                  </a:lnTo>
                  <a:lnTo>
                    <a:pt x="105" y="293"/>
                  </a:lnTo>
                  <a:lnTo>
                    <a:pt x="0" y="205"/>
                  </a:lnTo>
                  <a:close/>
                </a:path>
              </a:pathLst>
            </a:custGeom>
            <a:solidFill>
              <a:srgbClr val="FFAD2C"/>
            </a:solidFill>
            <a:ln w="25400">
              <a:solidFill>
                <a:srgbClr val="000000"/>
              </a:solidFill>
              <a:round/>
              <a:headEnd/>
              <a:tailEnd/>
            </a:ln>
          </p:spPr>
          <p:txBody>
            <a:bodyPr wrap="none"/>
            <a:lstStyle/>
            <a:p>
              <a:endParaRPr lang="en-US" sz="2805"/>
            </a:p>
          </p:txBody>
        </p:sp>
        <p:sp>
          <p:nvSpPr>
            <p:cNvPr id="30725" name="Freeform 5">
              <a:extLst>
                <a:ext uri="{FF2B5EF4-FFF2-40B4-BE49-F238E27FC236}">
                  <a16:creationId xmlns:a16="http://schemas.microsoft.com/office/drawing/2014/main" id="{F76E46FC-9D87-20DA-BF58-61A5097E4D02}"/>
                </a:ext>
              </a:extLst>
            </p:cNvPr>
            <p:cNvSpPr>
              <a:spLocks noChangeArrowheads="1"/>
            </p:cNvSpPr>
            <p:nvPr/>
          </p:nvSpPr>
          <p:spPr bwMode="auto">
            <a:xfrm>
              <a:off x="2637" y="3198"/>
              <a:ext cx="608" cy="106"/>
            </a:xfrm>
            <a:custGeom>
              <a:avLst/>
              <a:gdLst>
                <a:gd name="T0" fmla="*/ 40 w 587"/>
                <a:gd name="T1" fmla="*/ 1 h 95"/>
                <a:gd name="T2" fmla="*/ 676 w 587"/>
                <a:gd name="T3" fmla="*/ 0 h 95"/>
                <a:gd name="T4" fmla="*/ 806 w 587"/>
                <a:gd name="T5" fmla="*/ 254 h 95"/>
                <a:gd name="T6" fmla="*/ 0 w 587"/>
                <a:gd name="T7" fmla="*/ 77 h 95"/>
                <a:gd name="T8" fmla="*/ 0 60000 65536"/>
                <a:gd name="T9" fmla="*/ 0 60000 65536"/>
                <a:gd name="T10" fmla="*/ 0 60000 65536"/>
                <a:gd name="T11" fmla="*/ 0 60000 65536"/>
                <a:gd name="T12" fmla="*/ 0 w 587"/>
                <a:gd name="T13" fmla="*/ 0 h 95"/>
                <a:gd name="T14" fmla="*/ 587 w 587"/>
                <a:gd name="T15" fmla="*/ 95 h 95"/>
              </a:gdLst>
              <a:ahLst/>
              <a:cxnLst>
                <a:cxn ang="T8">
                  <a:pos x="T0" y="T1"/>
                </a:cxn>
                <a:cxn ang="T9">
                  <a:pos x="T2" y="T3"/>
                </a:cxn>
                <a:cxn ang="T10">
                  <a:pos x="T4" y="T5"/>
                </a:cxn>
                <a:cxn ang="T11">
                  <a:pos x="T6" y="T7"/>
                </a:cxn>
              </a:cxnLst>
              <a:rect l="T12" t="T13" r="T14" b="T15"/>
              <a:pathLst>
                <a:path w="587" h="95">
                  <a:moveTo>
                    <a:pt x="31" y="1"/>
                  </a:moveTo>
                  <a:lnTo>
                    <a:pt x="492" y="0"/>
                  </a:lnTo>
                  <a:lnTo>
                    <a:pt x="587" y="95"/>
                  </a:lnTo>
                  <a:lnTo>
                    <a:pt x="0" y="29"/>
                  </a:lnTo>
                  <a:close/>
                </a:path>
              </a:pathLst>
            </a:custGeom>
            <a:solidFill>
              <a:srgbClr val="FFAD2C"/>
            </a:solidFill>
            <a:ln w="25400">
              <a:solidFill>
                <a:srgbClr val="000000"/>
              </a:solidFill>
              <a:round/>
              <a:headEnd/>
              <a:tailEnd/>
            </a:ln>
          </p:spPr>
          <p:txBody>
            <a:bodyPr wrap="none"/>
            <a:lstStyle/>
            <a:p>
              <a:endParaRPr lang="en-US" sz="2805"/>
            </a:p>
          </p:txBody>
        </p:sp>
        <p:sp>
          <p:nvSpPr>
            <p:cNvPr id="30726" name="Freeform 6">
              <a:extLst>
                <a:ext uri="{FF2B5EF4-FFF2-40B4-BE49-F238E27FC236}">
                  <a16:creationId xmlns:a16="http://schemas.microsoft.com/office/drawing/2014/main" id="{888BACAC-7D40-7511-D3B4-A4ECA67D5BD5}"/>
                </a:ext>
              </a:extLst>
            </p:cNvPr>
            <p:cNvSpPr>
              <a:spLocks noChangeArrowheads="1"/>
            </p:cNvSpPr>
            <p:nvPr/>
          </p:nvSpPr>
          <p:spPr bwMode="auto">
            <a:xfrm>
              <a:off x="2666" y="2600"/>
              <a:ext cx="61" cy="663"/>
            </a:xfrm>
            <a:custGeom>
              <a:avLst/>
              <a:gdLst>
                <a:gd name="T0" fmla="*/ 29 w 59"/>
                <a:gd name="T1" fmla="*/ 99 h 596"/>
                <a:gd name="T2" fmla="*/ 78 w 59"/>
                <a:gd name="T3" fmla="*/ 0 h 596"/>
                <a:gd name="T4" fmla="*/ 77 w 59"/>
                <a:gd name="T5" fmla="*/ 1413 h 596"/>
                <a:gd name="T6" fmla="*/ 0 w 59"/>
                <a:gd name="T7" fmla="*/ 1555 h 596"/>
                <a:gd name="T8" fmla="*/ 0 60000 65536"/>
                <a:gd name="T9" fmla="*/ 0 60000 65536"/>
                <a:gd name="T10" fmla="*/ 0 60000 65536"/>
                <a:gd name="T11" fmla="*/ 0 60000 65536"/>
                <a:gd name="T12" fmla="*/ 0 w 59"/>
                <a:gd name="T13" fmla="*/ 0 h 596"/>
                <a:gd name="T14" fmla="*/ 59 w 59"/>
                <a:gd name="T15" fmla="*/ 596 h 596"/>
              </a:gdLst>
              <a:ahLst/>
              <a:cxnLst>
                <a:cxn ang="T8">
                  <a:pos x="T0" y="T1"/>
                </a:cxn>
                <a:cxn ang="T9">
                  <a:pos x="T2" y="T3"/>
                </a:cxn>
                <a:cxn ang="T10">
                  <a:pos x="T4" y="T5"/>
                </a:cxn>
                <a:cxn ang="T11">
                  <a:pos x="T6" y="T7"/>
                </a:cxn>
              </a:cxnLst>
              <a:rect l="T12" t="T13" r="T14" b="T15"/>
              <a:pathLst>
                <a:path w="59" h="596">
                  <a:moveTo>
                    <a:pt x="20" y="38"/>
                  </a:moveTo>
                  <a:lnTo>
                    <a:pt x="59" y="0"/>
                  </a:lnTo>
                  <a:lnTo>
                    <a:pt x="58" y="542"/>
                  </a:lnTo>
                  <a:lnTo>
                    <a:pt x="0" y="596"/>
                  </a:lnTo>
                  <a:close/>
                </a:path>
              </a:pathLst>
            </a:custGeom>
            <a:solidFill>
              <a:srgbClr val="FFFF6D"/>
            </a:solidFill>
            <a:ln w="25400">
              <a:solidFill>
                <a:srgbClr val="000000"/>
              </a:solidFill>
              <a:round/>
              <a:headEnd/>
              <a:tailEnd/>
            </a:ln>
          </p:spPr>
          <p:txBody>
            <a:bodyPr wrap="none"/>
            <a:lstStyle/>
            <a:p>
              <a:endParaRPr lang="en-US" sz="2805"/>
            </a:p>
          </p:txBody>
        </p:sp>
        <p:sp>
          <p:nvSpPr>
            <p:cNvPr id="30727" name="Freeform 7">
              <a:extLst>
                <a:ext uri="{FF2B5EF4-FFF2-40B4-BE49-F238E27FC236}">
                  <a16:creationId xmlns:a16="http://schemas.microsoft.com/office/drawing/2014/main" id="{B9FFD13B-0D9D-FE5C-F0E0-E55B4A4B4F9B}"/>
                </a:ext>
              </a:extLst>
            </p:cNvPr>
            <p:cNvSpPr>
              <a:spLocks noChangeArrowheads="1"/>
            </p:cNvSpPr>
            <p:nvPr/>
          </p:nvSpPr>
          <p:spPr bwMode="auto">
            <a:xfrm>
              <a:off x="2452" y="2603"/>
              <a:ext cx="280" cy="81"/>
            </a:xfrm>
            <a:custGeom>
              <a:avLst/>
              <a:gdLst>
                <a:gd name="T0" fmla="*/ 0 w 270"/>
                <a:gd name="T1" fmla="*/ 2 h 73"/>
                <a:gd name="T2" fmla="*/ 374 w 270"/>
                <a:gd name="T3" fmla="*/ 0 h 73"/>
                <a:gd name="T4" fmla="*/ 246 w 270"/>
                <a:gd name="T5" fmla="*/ 186 h 73"/>
                <a:gd name="T6" fmla="*/ 69 w 270"/>
                <a:gd name="T7" fmla="*/ 135 h 73"/>
                <a:gd name="T8" fmla="*/ 0 60000 65536"/>
                <a:gd name="T9" fmla="*/ 0 60000 65536"/>
                <a:gd name="T10" fmla="*/ 0 60000 65536"/>
                <a:gd name="T11" fmla="*/ 0 60000 65536"/>
                <a:gd name="T12" fmla="*/ 0 w 270"/>
                <a:gd name="T13" fmla="*/ 0 h 73"/>
                <a:gd name="T14" fmla="*/ 270 w 270"/>
                <a:gd name="T15" fmla="*/ 73 h 73"/>
              </a:gdLst>
              <a:ahLst/>
              <a:cxnLst>
                <a:cxn ang="T8">
                  <a:pos x="T0" y="T1"/>
                </a:cxn>
                <a:cxn ang="T9">
                  <a:pos x="T2" y="T3"/>
                </a:cxn>
                <a:cxn ang="T10">
                  <a:pos x="T4" y="T5"/>
                </a:cxn>
                <a:cxn ang="T11">
                  <a:pos x="T6" y="T7"/>
                </a:cxn>
              </a:cxnLst>
              <a:rect l="T12" t="T13" r="T14" b="T15"/>
              <a:pathLst>
                <a:path w="270" h="73">
                  <a:moveTo>
                    <a:pt x="0" y="2"/>
                  </a:moveTo>
                  <a:lnTo>
                    <a:pt x="270" y="0"/>
                  </a:lnTo>
                  <a:lnTo>
                    <a:pt x="177" y="73"/>
                  </a:lnTo>
                  <a:lnTo>
                    <a:pt x="51" y="53"/>
                  </a:lnTo>
                  <a:close/>
                </a:path>
              </a:pathLst>
            </a:custGeom>
            <a:solidFill>
              <a:srgbClr val="FB9214"/>
            </a:solidFill>
            <a:ln w="25400">
              <a:solidFill>
                <a:srgbClr val="000000"/>
              </a:solidFill>
              <a:round/>
              <a:headEnd/>
              <a:tailEnd/>
            </a:ln>
          </p:spPr>
          <p:txBody>
            <a:bodyPr wrap="none"/>
            <a:lstStyle/>
            <a:p>
              <a:endParaRPr lang="en-US" sz="2805"/>
            </a:p>
          </p:txBody>
        </p:sp>
        <p:sp>
          <p:nvSpPr>
            <p:cNvPr id="30728" name="Freeform 8">
              <a:extLst>
                <a:ext uri="{FF2B5EF4-FFF2-40B4-BE49-F238E27FC236}">
                  <a16:creationId xmlns:a16="http://schemas.microsoft.com/office/drawing/2014/main" id="{C9E93412-6BF1-6851-B530-B32FB9EA4042}"/>
                </a:ext>
              </a:extLst>
            </p:cNvPr>
            <p:cNvSpPr>
              <a:spLocks noChangeArrowheads="1"/>
            </p:cNvSpPr>
            <p:nvPr/>
          </p:nvSpPr>
          <p:spPr bwMode="auto">
            <a:xfrm>
              <a:off x="2453" y="2603"/>
              <a:ext cx="116" cy="889"/>
            </a:xfrm>
            <a:custGeom>
              <a:avLst/>
              <a:gdLst>
                <a:gd name="T0" fmla="*/ 3 w 111"/>
                <a:gd name="T1" fmla="*/ 0 h 799"/>
                <a:gd name="T2" fmla="*/ 122 w 111"/>
                <a:gd name="T3" fmla="*/ 203 h 799"/>
                <a:gd name="T4" fmla="*/ 164 w 111"/>
                <a:gd name="T5" fmla="*/ 1805 h 799"/>
                <a:gd name="T6" fmla="*/ 0 w 111"/>
                <a:gd name="T7" fmla="*/ 2087 h 799"/>
                <a:gd name="T8" fmla="*/ 0 60000 65536"/>
                <a:gd name="T9" fmla="*/ 0 60000 65536"/>
                <a:gd name="T10" fmla="*/ 0 60000 65536"/>
                <a:gd name="T11" fmla="*/ 0 60000 65536"/>
                <a:gd name="T12" fmla="*/ 0 w 111"/>
                <a:gd name="T13" fmla="*/ 0 h 799"/>
                <a:gd name="T14" fmla="*/ 111 w 111"/>
                <a:gd name="T15" fmla="*/ 799 h 799"/>
              </a:gdLst>
              <a:ahLst/>
              <a:cxnLst>
                <a:cxn ang="T8">
                  <a:pos x="T0" y="T1"/>
                </a:cxn>
                <a:cxn ang="T9">
                  <a:pos x="T2" y="T3"/>
                </a:cxn>
                <a:cxn ang="T10">
                  <a:pos x="T4" y="T5"/>
                </a:cxn>
                <a:cxn ang="T11">
                  <a:pos x="T6" y="T7"/>
                </a:cxn>
              </a:cxnLst>
              <a:rect l="T12" t="T13" r="T14" b="T15"/>
              <a:pathLst>
                <a:path w="111" h="799">
                  <a:moveTo>
                    <a:pt x="3" y="0"/>
                  </a:moveTo>
                  <a:lnTo>
                    <a:pt x="82" y="77"/>
                  </a:lnTo>
                  <a:lnTo>
                    <a:pt x="111" y="690"/>
                  </a:lnTo>
                  <a:lnTo>
                    <a:pt x="0" y="799"/>
                  </a:lnTo>
                  <a:close/>
                </a:path>
              </a:pathLst>
            </a:custGeom>
            <a:solidFill>
              <a:srgbClr val="FBD128"/>
            </a:solidFill>
            <a:ln w="25400">
              <a:solidFill>
                <a:srgbClr val="000000"/>
              </a:solidFill>
              <a:round/>
              <a:headEnd/>
              <a:tailEnd/>
            </a:ln>
          </p:spPr>
          <p:txBody>
            <a:bodyPr wrap="none"/>
            <a:lstStyle/>
            <a:p>
              <a:endParaRPr lang="en-US" sz="2805"/>
            </a:p>
          </p:txBody>
        </p:sp>
        <p:sp>
          <p:nvSpPr>
            <p:cNvPr id="30729" name="Freeform 9">
              <a:extLst>
                <a:ext uri="{FF2B5EF4-FFF2-40B4-BE49-F238E27FC236}">
                  <a16:creationId xmlns:a16="http://schemas.microsoft.com/office/drawing/2014/main" id="{467A9095-070A-4280-F4DB-A5DF638F6016}"/>
                </a:ext>
              </a:extLst>
            </p:cNvPr>
            <p:cNvSpPr>
              <a:spLocks noChangeArrowheads="1"/>
            </p:cNvSpPr>
            <p:nvPr/>
          </p:nvSpPr>
          <p:spPr bwMode="auto">
            <a:xfrm>
              <a:off x="3127" y="3312"/>
              <a:ext cx="110" cy="334"/>
            </a:xfrm>
            <a:custGeom>
              <a:avLst/>
              <a:gdLst>
                <a:gd name="T0" fmla="*/ 31 w 106"/>
                <a:gd name="T1" fmla="*/ 392 h 301"/>
                <a:gd name="T2" fmla="*/ 30 w 106"/>
                <a:gd name="T3" fmla="*/ 770 h 301"/>
                <a:gd name="T4" fmla="*/ 80 w 106"/>
                <a:gd name="T5" fmla="*/ 474 h 301"/>
                <a:gd name="T6" fmla="*/ 147 w 106"/>
                <a:gd name="T7" fmla="*/ 0 h 301"/>
                <a:gd name="T8" fmla="*/ 0 w 106"/>
                <a:gd name="T9" fmla="*/ 153 h 301"/>
                <a:gd name="T10" fmla="*/ 0 60000 65536"/>
                <a:gd name="T11" fmla="*/ 0 60000 65536"/>
                <a:gd name="T12" fmla="*/ 0 60000 65536"/>
                <a:gd name="T13" fmla="*/ 0 60000 65536"/>
                <a:gd name="T14" fmla="*/ 0 60000 65536"/>
                <a:gd name="T15" fmla="*/ 0 w 106"/>
                <a:gd name="T16" fmla="*/ 0 h 301"/>
                <a:gd name="T17" fmla="*/ 106 w 106"/>
                <a:gd name="T18" fmla="*/ 301 h 301"/>
              </a:gdLst>
              <a:ahLst/>
              <a:cxnLst>
                <a:cxn ang="T10">
                  <a:pos x="T0" y="T1"/>
                </a:cxn>
                <a:cxn ang="T11">
                  <a:pos x="T2" y="T3"/>
                </a:cxn>
                <a:cxn ang="T12">
                  <a:pos x="T4" y="T5"/>
                </a:cxn>
                <a:cxn ang="T13">
                  <a:pos x="T6" y="T7"/>
                </a:cxn>
                <a:cxn ang="T14">
                  <a:pos x="T8" y="T9"/>
                </a:cxn>
              </a:cxnLst>
              <a:rect l="T15" t="T16" r="T17" b="T18"/>
              <a:pathLst>
                <a:path w="106" h="301">
                  <a:moveTo>
                    <a:pt x="22" y="153"/>
                  </a:moveTo>
                  <a:lnTo>
                    <a:pt x="21" y="301"/>
                  </a:lnTo>
                  <a:lnTo>
                    <a:pt x="58" y="186"/>
                  </a:lnTo>
                  <a:lnTo>
                    <a:pt x="106" y="0"/>
                  </a:lnTo>
                  <a:lnTo>
                    <a:pt x="0" y="60"/>
                  </a:lnTo>
                  <a:close/>
                </a:path>
              </a:pathLst>
            </a:custGeom>
            <a:solidFill>
              <a:srgbClr val="FBD128"/>
            </a:solidFill>
            <a:ln w="25400">
              <a:solidFill>
                <a:srgbClr val="000000"/>
              </a:solidFill>
              <a:round/>
              <a:headEnd/>
              <a:tailEnd/>
            </a:ln>
          </p:spPr>
          <p:txBody>
            <a:bodyPr wrap="none"/>
            <a:lstStyle/>
            <a:p>
              <a:endParaRPr lang="en-US" sz="2805"/>
            </a:p>
          </p:txBody>
        </p:sp>
        <p:sp>
          <p:nvSpPr>
            <p:cNvPr id="30730" name="Freeform 10">
              <a:extLst>
                <a:ext uri="{FF2B5EF4-FFF2-40B4-BE49-F238E27FC236}">
                  <a16:creationId xmlns:a16="http://schemas.microsoft.com/office/drawing/2014/main" id="{3923DEA7-6F09-96A4-2EF3-53518927F50F}"/>
                </a:ext>
              </a:extLst>
            </p:cNvPr>
            <p:cNvSpPr>
              <a:spLocks noChangeArrowheads="1"/>
            </p:cNvSpPr>
            <p:nvPr/>
          </p:nvSpPr>
          <p:spPr bwMode="auto">
            <a:xfrm>
              <a:off x="3153" y="3048"/>
              <a:ext cx="216" cy="294"/>
            </a:xfrm>
            <a:custGeom>
              <a:avLst/>
              <a:gdLst>
                <a:gd name="T0" fmla="*/ 292 w 208"/>
                <a:gd name="T1" fmla="*/ 717 h 263"/>
                <a:gd name="T2" fmla="*/ 232 w 208"/>
                <a:gd name="T3" fmla="*/ 717 h 263"/>
                <a:gd name="T4" fmla="*/ 41 w 208"/>
                <a:gd name="T5" fmla="*/ 247 h 263"/>
                <a:gd name="T6" fmla="*/ 0 w 208"/>
                <a:gd name="T7" fmla="*/ 0 h 263"/>
                <a:gd name="T8" fmla="*/ 0 60000 65536"/>
                <a:gd name="T9" fmla="*/ 0 60000 65536"/>
                <a:gd name="T10" fmla="*/ 0 60000 65536"/>
                <a:gd name="T11" fmla="*/ 0 60000 65536"/>
                <a:gd name="T12" fmla="*/ 0 w 208"/>
                <a:gd name="T13" fmla="*/ 0 h 263"/>
                <a:gd name="T14" fmla="*/ 208 w 208"/>
                <a:gd name="T15" fmla="*/ 263 h 263"/>
              </a:gdLst>
              <a:ahLst/>
              <a:cxnLst>
                <a:cxn ang="T8">
                  <a:pos x="T0" y="T1"/>
                </a:cxn>
                <a:cxn ang="T9">
                  <a:pos x="T2" y="T3"/>
                </a:cxn>
                <a:cxn ang="T10">
                  <a:pos x="T4" y="T5"/>
                </a:cxn>
                <a:cxn ang="T11">
                  <a:pos x="T6" y="T7"/>
                </a:cxn>
              </a:cxnLst>
              <a:rect l="T12" t="T13" r="T14" b="T15"/>
              <a:pathLst>
                <a:path w="208" h="263">
                  <a:moveTo>
                    <a:pt x="208" y="263"/>
                  </a:moveTo>
                  <a:lnTo>
                    <a:pt x="165" y="263"/>
                  </a:lnTo>
                  <a:lnTo>
                    <a:pt x="31" y="90"/>
                  </a:lnTo>
                  <a:lnTo>
                    <a:pt x="0" y="0"/>
                  </a:lnTo>
                  <a:close/>
                </a:path>
              </a:pathLst>
            </a:custGeom>
            <a:solidFill>
              <a:srgbClr val="FBD128"/>
            </a:solidFill>
            <a:ln w="25400">
              <a:solidFill>
                <a:srgbClr val="000000"/>
              </a:solidFill>
              <a:round/>
              <a:headEnd/>
              <a:tailEnd/>
            </a:ln>
          </p:spPr>
          <p:txBody>
            <a:bodyPr wrap="none"/>
            <a:lstStyle/>
            <a:p>
              <a:endParaRPr lang="en-US" sz="2805"/>
            </a:p>
          </p:txBody>
        </p:sp>
        <p:sp>
          <p:nvSpPr>
            <p:cNvPr id="30731" name="Freeform 11">
              <a:extLst>
                <a:ext uri="{FF2B5EF4-FFF2-40B4-BE49-F238E27FC236}">
                  <a16:creationId xmlns:a16="http://schemas.microsoft.com/office/drawing/2014/main" id="{40DF0AA8-D21C-74BC-2299-9546F059BABC}"/>
                </a:ext>
              </a:extLst>
            </p:cNvPr>
            <p:cNvSpPr>
              <a:spLocks noChangeArrowheads="1"/>
            </p:cNvSpPr>
            <p:nvPr/>
          </p:nvSpPr>
          <p:spPr bwMode="auto">
            <a:xfrm>
              <a:off x="2455" y="3408"/>
              <a:ext cx="780" cy="85"/>
            </a:xfrm>
            <a:custGeom>
              <a:avLst/>
              <a:gdLst>
                <a:gd name="T0" fmla="*/ 0 w 752"/>
                <a:gd name="T1" fmla="*/ 209 h 76"/>
                <a:gd name="T2" fmla="*/ 937 w 752"/>
                <a:gd name="T3" fmla="*/ 209 h 76"/>
                <a:gd name="T4" fmla="*/ 1044 w 752"/>
                <a:gd name="T5" fmla="*/ 0 h 76"/>
                <a:gd name="T6" fmla="*/ 65 w 752"/>
                <a:gd name="T7" fmla="*/ 66 h 76"/>
                <a:gd name="T8" fmla="*/ 0 60000 65536"/>
                <a:gd name="T9" fmla="*/ 0 60000 65536"/>
                <a:gd name="T10" fmla="*/ 0 60000 65536"/>
                <a:gd name="T11" fmla="*/ 0 60000 65536"/>
                <a:gd name="T12" fmla="*/ 0 w 752"/>
                <a:gd name="T13" fmla="*/ 0 h 76"/>
                <a:gd name="T14" fmla="*/ 752 w 752"/>
                <a:gd name="T15" fmla="*/ 76 h 76"/>
              </a:gdLst>
              <a:ahLst/>
              <a:cxnLst>
                <a:cxn ang="T8">
                  <a:pos x="T0" y="T1"/>
                </a:cxn>
                <a:cxn ang="T9">
                  <a:pos x="T2" y="T3"/>
                </a:cxn>
                <a:cxn ang="T10">
                  <a:pos x="T4" y="T5"/>
                </a:cxn>
                <a:cxn ang="T11">
                  <a:pos x="T6" y="T7"/>
                </a:cxn>
              </a:cxnLst>
              <a:rect l="T12" t="T13" r="T14" b="T15"/>
              <a:pathLst>
                <a:path w="752" h="76">
                  <a:moveTo>
                    <a:pt x="0" y="76"/>
                  </a:moveTo>
                  <a:lnTo>
                    <a:pt x="675" y="76"/>
                  </a:lnTo>
                  <a:lnTo>
                    <a:pt x="752" y="0"/>
                  </a:lnTo>
                  <a:lnTo>
                    <a:pt x="47" y="24"/>
                  </a:lnTo>
                  <a:close/>
                </a:path>
              </a:pathLst>
            </a:custGeom>
            <a:solidFill>
              <a:srgbClr val="FFFFA4"/>
            </a:solidFill>
            <a:ln w="25400">
              <a:solidFill>
                <a:srgbClr val="000000"/>
              </a:solidFill>
              <a:round/>
              <a:headEnd/>
              <a:tailEnd/>
            </a:ln>
          </p:spPr>
          <p:txBody>
            <a:bodyPr wrap="none"/>
            <a:lstStyle/>
            <a:p>
              <a:endParaRPr lang="en-US" sz="2805"/>
            </a:p>
          </p:txBody>
        </p:sp>
        <p:sp>
          <p:nvSpPr>
            <p:cNvPr id="30732" name="Freeform 12">
              <a:extLst>
                <a:ext uri="{FF2B5EF4-FFF2-40B4-BE49-F238E27FC236}">
                  <a16:creationId xmlns:a16="http://schemas.microsoft.com/office/drawing/2014/main" id="{FEB696A5-CA33-450A-1891-75EC3F5B747D}"/>
                </a:ext>
              </a:extLst>
            </p:cNvPr>
            <p:cNvSpPr>
              <a:spLocks noChangeArrowheads="1"/>
            </p:cNvSpPr>
            <p:nvPr/>
          </p:nvSpPr>
          <p:spPr bwMode="auto">
            <a:xfrm>
              <a:off x="2489" y="2630"/>
              <a:ext cx="836" cy="912"/>
            </a:xfrm>
            <a:custGeom>
              <a:avLst/>
              <a:gdLst>
                <a:gd name="T0" fmla="*/ 921 w 808"/>
                <a:gd name="T1" fmla="*/ 1922 h 820"/>
                <a:gd name="T2" fmla="*/ 921 w 808"/>
                <a:gd name="T3" fmla="*/ 1922 h 820"/>
                <a:gd name="T4" fmla="*/ 3 w 808"/>
                <a:gd name="T5" fmla="*/ 1922 h 820"/>
                <a:gd name="T6" fmla="*/ 0 w 808"/>
                <a:gd name="T7" fmla="*/ 0 h 820"/>
                <a:gd name="T8" fmla="*/ 264 w 808"/>
                <a:gd name="T9" fmla="*/ 2 h 820"/>
                <a:gd name="T10" fmla="*/ 264 w 808"/>
                <a:gd name="T11" fmla="*/ 1418 h 820"/>
                <a:gd name="T12" fmla="*/ 913 w 808"/>
                <a:gd name="T13" fmla="*/ 1414 h 820"/>
                <a:gd name="T14" fmla="*/ 913 w 808"/>
                <a:gd name="T15" fmla="*/ 1213 h 820"/>
                <a:gd name="T16" fmla="*/ 1098 w 808"/>
                <a:gd name="T17" fmla="*/ 1675 h 820"/>
                <a:gd name="T18" fmla="*/ 920 w 808"/>
                <a:gd name="T19" fmla="*/ 2137 h 82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808"/>
                <a:gd name="T31" fmla="*/ 0 h 820"/>
                <a:gd name="T32" fmla="*/ 808 w 808"/>
                <a:gd name="T33" fmla="*/ 820 h 820"/>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808" h="820">
                  <a:moveTo>
                    <a:pt x="678" y="738"/>
                  </a:moveTo>
                  <a:cubicBezTo>
                    <a:pt x="678" y="738"/>
                    <a:pt x="678" y="738"/>
                    <a:pt x="678" y="738"/>
                  </a:cubicBezTo>
                  <a:cubicBezTo>
                    <a:pt x="3" y="738"/>
                    <a:pt x="3" y="738"/>
                    <a:pt x="3" y="738"/>
                  </a:cubicBezTo>
                  <a:cubicBezTo>
                    <a:pt x="0" y="0"/>
                    <a:pt x="0" y="0"/>
                    <a:pt x="0" y="0"/>
                  </a:cubicBezTo>
                  <a:cubicBezTo>
                    <a:pt x="194" y="2"/>
                    <a:pt x="194" y="2"/>
                    <a:pt x="194" y="2"/>
                  </a:cubicBezTo>
                  <a:cubicBezTo>
                    <a:pt x="194" y="544"/>
                    <a:pt x="194" y="544"/>
                    <a:pt x="194" y="544"/>
                  </a:cubicBezTo>
                  <a:cubicBezTo>
                    <a:pt x="670" y="543"/>
                    <a:pt x="670" y="543"/>
                    <a:pt x="670" y="543"/>
                  </a:cubicBezTo>
                  <a:cubicBezTo>
                    <a:pt x="670" y="466"/>
                    <a:pt x="670" y="466"/>
                    <a:pt x="670" y="466"/>
                  </a:cubicBezTo>
                  <a:cubicBezTo>
                    <a:pt x="808" y="644"/>
                    <a:pt x="808" y="644"/>
                    <a:pt x="808" y="644"/>
                  </a:cubicBezTo>
                  <a:cubicBezTo>
                    <a:pt x="677" y="820"/>
                    <a:pt x="677" y="820"/>
                    <a:pt x="677" y="820"/>
                  </a:cubicBezTo>
                  <a:close/>
                </a:path>
              </a:pathLst>
            </a:custGeom>
            <a:solidFill>
              <a:srgbClr val="FFED24"/>
            </a:solidFill>
            <a:ln w="25400">
              <a:solidFill>
                <a:srgbClr val="000000"/>
              </a:solidFill>
              <a:round/>
              <a:headEnd/>
              <a:tailEnd/>
            </a:ln>
          </p:spPr>
          <p:txBody>
            <a:bodyPr wrap="none"/>
            <a:lstStyle/>
            <a:p>
              <a:endParaRPr lang="en-US" sz="2805"/>
            </a:p>
          </p:txBody>
        </p:sp>
        <p:sp>
          <p:nvSpPr>
            <p:cNvPr id="30733" name="Freeform 13">
              <a:extLst>
                <a:ext uri="{FF2B5EF4-FFF2-40B4-BE49-F238E27FC236}">
                  <a16:creationId xmlns:a16="http://schemas.microsoft.com/office/drawing/2014/main" id="{F9EB7A16-DE7E-149A-3DE8-97DC3A267DCB}"/>
                </a:ext>
              </a:extLst>
            </p:cNvPr>
            <p:cNvSpPr>
              <a:spLocks noChangeArrowheads="1"/>
            </p:cNvSpPr>
            <p:nvPr/>
          </p:nvSpPr>
          <p:spPr bwMode="auto">
            <a:xfrm>
              <a:off x="3148" y="3344"/>
              <a:ext cx="221" cy="298"/>
            </a:xfrm>
            <a:custGeom>
              <a:avLst/>
              <a:gdLst>
                <a:gd name="T0" fmla="*/ 297 w 213"/>
                <a:gd name="T1" fmla="*/ 0 h 268"/>
                <a:gd name="T2" fmla="*/ 237 w 213"/>
                <a:gd name="T3" fmla="*/ 0 h 268"/>
                <a:gd name="T4" fmla="*/ 50 w 213"/>
                <a:gd name="T5" fmla="*/ 453 h 268"/>
                <a:gd name="T6" fmla="*/ 0 w 213"/>
                <a:gd name="T7" fmla="*/ 696 h 268"/>
                <a:gd name="T8" fmla="*/ 0 60000 65536"/>
                <a:gd name="T9" fmla="*/ 0 60000 65536"/>
                <a:gd name="T10" fmla="*/ 0 60000 65536"/>
                <a:gd name="T11" fmla="*/ 0 60000 65536"/>
                <a:gd name="T12" fmla="*/ 0 w 213"/>
                <a:gd name="T13" fmla="*/ 0 h 268"/>
                <a:gd name="T14" fmla="*/ 213 w 213"/>
                <a:gd name="T15" fmla="*/ 268 h 268"/>
              </a:gdLst>
              <a:ahLst/>
              <a:cxnLst>
                <a:cxn ang="T8">
                  <a:pos x="T0" y="T1"/>
                </a:cxn>
                <a:cxn ang="T9">
                  <a:pos x="T2" y="T3"/>
                </a:cxn>
                <a:cxn ang="T10">
                  <a:pos x="T4" y="T5"/>
                </a:cxn>
                <a:cxn ang="T11">
                  <a:pos x="T6" y="T7"/>
                </a:cxn>
              </a:cxnLst>
              <a:rect l="T12" t="T13" r="T14" b="T15"/>
              <a:pathLst>
                <a:path w="213" h="268">
                  <a:moveTo>
                    <a:pt x="213" y="0"/>
                  </a:moveTo>
                  <a:lnTo>
                    <a:pt x="170" y="0"/>
                  </a:lnTo>
                  <a:lnTo>
                    <a:pt x="36" y="174"/>
                  </a:lnTo>
                  <a:lnTo>
                    <a:pt x="0" y="268"/>
                  </a:lnTo>
                  <a:close/>
                </a:path>
              </a:pathLst>
            </a:custGeom>
            <a:solidFill>
              <a:srgbClr val="FFFFA4"/>
            </a:solidFill>
            <a:ln w="25400">
              <a:solidFill>
                <a:srgbClr val="000000"/>
              </a:solidFill>
              <a:round/>
              <a:headEnd/>
              <a:tailEnd/>
            </a:ln>
          </p:spPr>
          <p:txBody>
            <a:bodyPr wrap="none"/>
            <a:lstStyle/>
            <a:p>
              <a:endParaRPr lang="en-US" sz="2805"/>
            </a:p>
          </p:txBody>
        </p:sp>
        <p:sp>
          <p:nvSpPr>
            <p:cNvPr id="30734" name="Freeform 14">
              <a:extLst>
                <a:ext uri="{FF2B5EF4-FFF2-40B4-BE49-F238E27FC236}">
                  <a16:creationId xmlns:a16="http://schemas.microsoft.com/office/drawing/2014/main" id="{31B21561-D132-F436-5764-C1D7268798DA}"/>
                </a:ext>
              </a:extLst>
            </p:cNvPr>
            <p:cNvSpPr>
              <a:spLocks noChangeArrowheads="1"/>
            </p:cNvSpPr>
            <p:nvPr/>
          </p:nvSpPr>
          <p:spPr bwMode="auto">
            <a:xfrm>
              <a:off x="3453" y="1662"/>
              <a:ext cx="108" cy="326"/>
            </a:xfrm>
            <a:custGeom>
              <a:avLst/>
              <a:gdLst>
                <a:gd name="T0" fmla="*/ 126 w 104"/>
                <a:gd name="T1" fmla="*/ 394 h 293"/>
                <a:gd name="T2" fmla="*/ 131 w 104"/>
                <a:gd name="T3" fmla="*/ 768 h 293"/>
                <a:gd name="T4" fmla="*/ 68 w 104"/>
                <a:gd name="T5" fmla="*/ 452 h 293"/>
                <a:gd name="T6" fmla="*/ 0 w 104"/>
                <a:gd name="T7" fmla="*/ 0 h 293"/>
                <a:gd name="T8" fmla="*/ 145 w 104"/>
                <a:gd name="T9" fmla="*/ 230 h 293"/>
                <a:gd name="T10" fmla="*/ 0 60000 65536"/>
                <a:gd name="T11" fmla="*/ 0 60000 65536"/>
                <a:gd name="T12" fmla="*/ 0 60000 65536"/>
                <a:gd name="T13" fmla="*/ 0 60000 65536"/>
                <a:gd name="T14" fmla="*/ 0 60000 65536"/>
                <a:gd name="T15" fmla="*/ 0 w 104"/>
                <a:gd name="T16" fmla="*/ 0 h 293"/>
                <a:gd name="T17" fmla="*/ 104 w 104"/>
                <a:gd name="T18" fmla="*/ 293 h 293"/>
              </a:gdLst>
              <a:ahLst/>
              <a:cxnLst>
                <a:cxn ang="T10">
                  <a:pos x="T0" y="T1"/>
                </a:cxn>
                <a:cxn ang="T11">
                  <a:pos x="T2" y="T3"/>
                </a:cxn>
                <a:cxn ang="T12">
                  <a:pos x="T4" y="T5"/>
                </a:cxn>
                <a:cxn ang="T13">
                  <a:pos x="T6" y="T7"/>
                </a:cxn>
                <a:cxn ang="T14">
                  <a:pos x="T8" y="T9"/>
                </a:cxn>
              </a:cxnLst>
              <a:rect l="T15" t="T16" r="T17" b="T18"/>
              <a:pathLst>
                <a:path w="104" h="293">
                  <a:moveTo>
                    <a:pt x="90" y="151"/>
                  </a:moveTo>
                  <a:lnTo>
                    <a:pt x="93" y="293"/>
                  </a:lnTo>
                  <a:lnTo>
                    <a:pt x="49" y="173"/>
                  </a:lnTo>
                  <a:lnTo>
                    <a:pt x="0" y="0"/>
                  </a:lnTo>
                  <a:lnTo>
                    <a:pt x="104" y="88"/>
                  </a:lnTo>
                  <a:close/>
                </a:path>
              </a:pathLst>
            </a:custGeom>
            <a:solidFill>
              <a:srgbClr val="FFAD2C"/>
            </a:solidFill>
            <a:ln w="25400">
              <a:solidFill>
                <a:srgbClr val="000000"/>
              </a:solidFill>
              <a:round/>
              <a:headEnd/>
              <a:tailEnd/>
            </a:ln>
          </p:spPr>
          <p:txBody>
            <a:bodyPr wrap="none"/>
            <a:lstStyle/>
            <a:p>
              <a:endParaRPr lang="en-US" sz="2805"/>
            </a:p>
          </p:txBody>
        </p:sp>
        <p:sp>
          <p:nvSpPr>
            <p:cNvPr id="30735" name="Freeform 15">
              <a:extLst>
                <a:ext uri="{FF2B5EF4-FFF2-40B4-BE49-F238E27FC236}">
                  <a16:creationId xmlns:a16="http://schemas.microsoft.com/office/drawing/2014/main" id="{6B83A5E5-CAA3-1CAC-768E-3510A1A6631C}"/>
                </a:ext>
              </a:extLst>
            </p:cNvPr>
            <p:cNvSpPr>
              <a:spLocks noChangeArrowheads="1"/>
            </p:cNvSpPr>
            <p:nvPr/>
          </p:nvSpPr>
          <p:spPr bwMode="auto">
            <a:xfrm>
              <a:off x="3452" y="1727"/>
              <a:ext cx="607" cy="107"/>
            </a:xfrm>
            <a:custGeom>
              <a:avLst/>
              <a:gdLst>
                <a:gd name="T0" fmla="*/ 761 w 586"/>
                <a:gd name="T1" fmla="*/ 251 h 96"/>
                <a:gd name="T2" fmla="*/ 128 w 586"/>
                <a:gd name="T3" fmla="*/ 254 h 96"/>
                <a:gd name="T4" fmla="*/ 0 w 586"/>
                <a:gd name="T5" fmla="*/ 0 h 96"/>
                <a:gd name="T6" fmla="*/ 805 w 586"/>
                <a:gd name="T7" fmla="*/ 174 h 96"/>
                <a:gd name="T8" fmla="*/ 0 60000 65536"/>
                <a:gd name="T9" fmla="*/ 0 60000 65536"/>
                <a:gd name="T10" fmla="*/ 0 60000 65536"/>
                <a:gd name="T11" fmla="*/ 0 60000 65536"/>
                <a:gd name="T12" fmla="*/ 0 w 586"/>
                <a:gd name="T13" fmla="*/ 0 h 96"/>
                <a:gd name="T14" fmla="*/ 586 w 586"/>
                <a:gd name="T15" fmla="*/ 96 h 96"/>
              </a:gdLst>
              <a:ahLst/>
              <a:cxnLst>
                <a:cxn ang="T8">
                  <a:pos x="T0" y="T1"/>
                </a:cxn>
                <a:cxn ang="T9">
                  <a:pos x="T2" y="T3"/>
                </a:cxn>
                <a:cxn ang="T10">
                  <a:pos x="T4" y="T5"/>
                </a:cxn>
                <a:cxn ang="T11">
                  <a:pos x="T6" y="T7"/>
                </a:cxn>
              </a:cxnLst>
              <a:rect l="T12" t="T13" r="T14" b="T15"/>
              <a:pathLst>
                <a:path w="586" h="96">
                  <a:moveTo>
                    <a:pt x="554" y="94"/>
                  </a:moveTo>
                  <a:lnTo>
                    <a:pt x="94" y="96"/>
                  </a:lnTo>
                  <a:lnTo>
                    <a:pt x="0" y="0"/>
                  </a:lnTo>
                  <a:lnTo>
                    <a:pt x="586" y="66"/>
                  </a:lnTo>
                  <a:close/>
                </a:path>
              </a:pathLst>
            </a:custGeom>
            <a:solidFill>
              <a:srgbClr val="FFAD2C"/>
            </a:solidFill>
            <a:ln w="25400">
              <a:solidFill>
                <a:srgbClr val="000000"/>
              </a:solidFill>
              <a:round/>
              <a:headEnd/>
              <a:tailEnd/>
            </a:ln>
          </p:spPr>
          <p:txBody>
            <a:bodyPr wrap="none"/>
            <a:lstStyle/>
            <a:p>
              <a:endParaRPr lang="en-US" sz="2805"/>
            </a:p>
          </p:txBody>
        </p:sp>
        <p:sp>
          <p:nvSpPr>
            <p:cNvPr id="30736" name="Freeform 16">
              <a:extLst>
                <a:ext uri="{FF2B5EF4-FFF2-40B4-BE49-F238E27FC236}">
                  <a16:creationId xmlns:a16="http://schemas.microsoft.com/office/drawing/2014/main" id="{FBC5F9E5-202E-BCA7-3A84-20D15ADAD58E}"/>
                </a:ext>
              </a:extLst>
            </p:cNvPr>
            <p:cNvSpPr>
              <a:spLocks noChangeArrowheads="1"/>
            </p:cNvSpPr>
            <p:nvPr/>
          </p:nvSpPr>
          <p:spPr bwMode="auto">
            <a:xfrm>
              <a:off x="3969" y="1770"/>
              <a:ext cx="61" cy="662"/>
            </a:xfrm>
            <a:custGeom>
              <a:avLst/>
              <a:gdLst>
                <a:gd name="T0" fmla="*/ 51 w 59"/>
                <a:gd name="T1" fmla="*/ 1455 h 595"/>
                <a:gd name="T2" fmla="*/ 0 w 59"/>
                <a:gd name="T3" fmla="*/ 1554 h 595"/>
                <a:gd name="T4" fmla="*/ 1 w 59"/>
                <a:gd name="T5" fmla="*/ 137 h 595"/>
                <a:gd name="T6" fmla="*/ 78 w 59"/>
                <a:gd name="T7" fmla="*/ 0 h 595"/>
                <a:gd name="T8" fmla="*/ 0 60000 65536"/>
                <a:gd name="T9" fmla="*/ 0 60000 65536"/>
                <a:gd name="T10" fmla="*/ 0 60000 65536"/>
                <a:gd name="T11" fmla="*/ 0 60000 65536"/>
                <a:gd name="T12" fmla="*/ 0 w 59"/>
                <a:gd name="T13" fmla="*/ 0 h 595"/>
                <a:gd name="T14" fmla="*/ 59 w 59"/>
                <a:gd name="T15" fmla="*/ 595 h 595"/>
              </a:gdLst>
              <a:ahLst/>
              <a:cxnLst>
                <a:cxn ang="T8">
                  <a:pos x="T0" y="T1"/>
                </a:cxn>
                <a:cxn ang="T9">
                  <a:pos x="T2" y="T3"/>
                </a:cxn>
                <a:cxn ang="T10">
                  <a:pos x="T4" y="T5"/>
                </a:cxn>
                <a:cxn ang="T11">
                  <a:pos x="T6" y="T7"/>
                </a:cxn>
              </a:cxnLst>
              <a:rect l="T12" t="T13" r="T14" b="T15"/>
              <a:pathLst>
                <a:path w="59" h="595">
                  <a:moveTo>
                    <a:pt x="39" y="557"/>
                  </a:moveTo>
                  <a:lnTo>
                    <a:pt x="0" y="595"/>
                  </a:lnTo>
                  <a:lnTo>
                    <a:pt x="1" y="53"/>
                  </a:lnTo>
                  <a:lnTo>
                    <a:pt x="59" y="0"/>
                  </a:lnTo>
                  <a:close/>
                </a:path>
              </a:pathLst>
            </a:custGeom>
            <a:solidFill>
              <a:srgbClr val="FFFF6D"/>
            </a:solidFill>
            <a:ln w="25400">
              <a:solidFill>
                <a:srgbClr val="000000"/>
              </a:solidFill>
              <a:round/>
              <a:headEnd/>
              <a:tailEnd/>
            </a:ln>
          </p:spPr>
          <p:txBody>
            <a:bodyPr wrap="none"/>
            <a:lstStyle/>
            <a:p>
              <a:endParaRPr lang="en-US" sz="2805"/>
            </a:p>
          </p:txBody>
        </p:sp>
        <p:sp>
          <p:nvSpPr>
            <p:cNvPr id="30737" name="Freeform 17">
              <a:extLst>
                <a:ext uri="{FF2B5EF4-FFF2-40B4-BE49-F238E27FC236}">
                  <a16:creationId xmlns:a16="http://schemas.microsoft.com/office/drawing/2014/main" id="{A8279128-37EC-E39F-28A1-D2215B6DC847}"/>
                </a:ext>
              </a:extLst>
            </p:cNvPr>
            <p:cNvSpPr>
              <a:spLocks noChangeArrowheads="1"/>
            </p:cNvSpPr>
            <p:nvPr/>
          </p:nvSpPr>
          <p:spPr bwMode="auto">
            <a:xfrm>
              <a:off x="3964" y="2347"/>
              <a:ext cx="280" cy="81"/>
            </a:xfrm>
            <a:custGeom>
              <a:avLst/>
              <a:gdLst>
                <a:gd name="T0" fmla="*/ 374 w 270"/>
                <a:gd name="T1" fmla="*/ 183 h 73"/>
                <a:gd name="T2" fmla="*/ 0 w 270"/>
                <a:gd name="T3" fmla="*/ 186 h 73"/>
                <a:gd name="T4" fmla="*/ 129 w 270"/>
                <a:gd name="T5" fmla="*/ 0 h 73"/>
                <a:gd name="T6" fmla="*/ 302 w 270"/>
                <a:gd name="T7" fmla="*/ 50 h 73"/>
                <a:gd name="T8" fmla="*/ 0 60000 65536"/>
                <a:gd name="T9" fmla="*/ 0 60000 65536"/>
                <a:gd name="T10" fmla="*/ 0 60000 65536"/>
                <a:gd name="T11" fmla="*/ 0 60000 65536"/>
                <a:gd name="T12" fmla="*/ 0 w 270"/>
                <a:gd name="T13" fmla="*/ 0 h 73"/>
                <a:gd name="T14" fmla="*/ 270 w 270"/>
                <a:gd name="T15" fmla="*/ 73 h 73"/>
              </a:gdLst>
              <a:ahLst/>
              <a:cxnLst>
                <a:cxn ang="T8">
                  <a:pos x="T0" y="T1"/>
                </a:cxn>
                <a:cxn ang="T9">
                  <a:pos x="T2" y="T3"/>
                </a:cxn>
                <a:cxn ang="T10">
                  <a:pos x="T4" y="T5"/>
                </a:cxn>
                <a:cxn ang="T11">
                  <a:pos x="T6" y="T7"/>
                </a:cxn>
              </a:cxnLst>
              <a:rect l="T12" t="T13" r="T14" b="T15"/>
              <a:pathLst>
                <a:path w="270" h="73">
                  <a:moveTo>
                    <a:pt x="270" y="71"/>
                  </a:moveTo>
                  <a:lnTo>
                    <a:pt x="0" y="73"/>
                  </a:lnTo>
                  <a:lnTo>
                    <a:pt x="93" y="0"/>
                  </a:lnTo>
                  <a:lnTo>
                    <a:pt x="218" y="20"/>
                  </a:lnTo>
                  <a:close/>
                </a:path>
              </a:pathLst>
            </a:custGeom>
            <a:solidFill>
              <a:srgbClr val="FB9214"/>
            </a:solidFill>
            <a:ln w="25400">
              <a:solidFill>
                <a:srgbClr val="000000"/>
              </a:solidFill>
              <a:round/>
              <a:headEnd/>
              <a:tailEnd/>
            </a:ln>
          </p:spPr>
          <p:txBody>
            <a:bodyPr wrap="none"/>
            <a:lstStyle/>
            <a:p>
              <a:endParaRPr lang="en-US" sz="2805"/>
            </a:p>
          </p:txBody>
        </p:sp>
        <p:sp>
          <p:nvSpPr>
            <p:cNvPr id="30738" name="Freeform 18">
              <a:extLst>
                <a:ext uri="{FF2B5EF4-FFF2-40B4-BE49-F238E27FC236}">
                  <a16:creationId xmlns:a16="http://schemas.microsoft.com/office/drawing/2014/main" id="{DF9352B3-2BDA-D834-4B09-77A47DE2D821}"/>
                </a:ext>
              </a:extLst>
            </p:cNvPr>
            <p:cNvSpPr>
              <a:spLocks noChangeArrowheads="1"/>
            </p:cNvSpPr>
            <p:nvPr/>
          </p:nvSpPr>
          <p:spPr bwMode="auto">
            <a:xfrm>
              <a:off x="4128" y="1540"/>
              <a:ext cx="115" cy="888"/>
            </a:xfrm>
            <a:custGeom>
              <a:avLst/>
              <a:gdLst>
                <a:gd name="T0" fmla="*/ 148 w 111"/>
                <a:gd name="T1" fmla="*/ 2086 h 798"/>
                <a:gd name="T2" fmla="*/ 38 w 111"/>
                <a:gd name="T3" fmla="*/ 1886 h 798"/>
                <a:gd name="T4" fmla="*/ 0 w 111"/>
                <a:gd name="T5" fmla="*/ 284 h 798"/>
                <a:gd name="T6" fmla="*/ 152 w 111"/>
                <a:gd name="T7" fmla="*/ 0 h 798"/>
                <a:gd name="T8" fmla="*/ 0 60000 65536"/>
                <a:gd name="T9" fmla="*/ 0 60000 65536"/>
                <a:gd name="T10" fmla="*/ 0 60000 65536"/>
                <a:gd name="T11" fmla="*/ 0 60000 65536"/>
                <a:gd name="T12" fmla="*/ 0 w 111"/>
                <a:gd name="T13" fmla="*/ 0 h 798"/>
                <a:gd name="T14" fmla="*/ 111 w 111"/>
                <a:gd name="T15" fmla="*/ 798 h 798"/>
              </a:gdLst>
              <a:ahLst/>
              <a:cxnLst>
                <a:cxn ang="T8">
                  <a:pos x="T0" y="T1"/>
                </a:cxn>
                <a:cxn ang="T9">
                  <a:pos x="T2" y="T3"/>
                </a:cxn>
                <a:cxn ang="T10">
                  <a:pos x="T4" y="T5"/>
                </a:cxn>
                <a:cxn ang="T11">
                  <a:pos x="T6" y="T7"/>
                </a:cxn>
              </a:cxnLst>
              <a:rect l="T12" t="T13" r="T14" b="T15"/>
              <a:pathLst>
                <a:path w="111" h="798">
                  <a:moveTo>
                    <a:pt x="108" y="798"/>
                  </a:moveTo>
                  <a:lnTo>
                    <a:pt x="29" y="721"/>
                  </a:lnTo>
                  <a:lnTo>
                    <a:pt x="0" y="108"/>
                  </a:lnTo>
                  <a:lnTo>
                    <a:pt x="111" y="0"/>
                  </a:lnTo>
                  <a:close/>
                </a:path>
              </a:pathLst>
            </a:custGeom>
            <a:solidFill>
              <a:srgbClr val="FBD128"/>
            </a:solidFill>
            <a:ln w="25400">
              <a:solidFill>
                <a:srgbClr val="000000"/>
              </a:solidFill>
              <a:round/>
              <a:headEnd/>
              <a:tailEnd/>
            </a:ln>
          </p:spPr>
          <p:txBody>
            <a:bodyPr wrap="none"/>
            <a:lstStyle/>
            <a:p>
              <a:endParaRPr lang="en-US" sz="2805"/>
            </a:p>
          </p:txBody>
        </p:sp>
        <p:sp>
          <p:nvSpPr>
            <p:cNvPr id="30739" name="Freeform 19">
              <a:extLst>
                <a:ext uri="{FF2B5EF4-FFF2-40B4-BE49-F238E27FC236}">
                  <a16:creationId xmlns:a16="http://schemas.microsoft.com/office/drawing/2014/main" id="{2312408A-E120-81AB-8E6B-977AC053CBF3}"/>
                </a:ext>
              </a:extLst>
            </p:cNvPr>
            <p:cNvSpPr>
              <a:spLocks noChangeArrowheads="1"/>
            </p:cNvSpPr>
            <p:nvPr/>
          </p:nvSpPr>
          <p:spPr bwMode="auto">
            <a:xfrm>
              <a:off x="3459" y="1384"/>
              <a:ext cx="110" cy="337"/>
            </a:xfrm>
            <a:custGeom>
              <a:avLst/>
              <a:gdLst>
                <a:gd name="T0" fmla="*/ 118 w 106"/>
                <a:gd name="T1" fmla="*/ 397 h 302"/>
                <a:gd name="T2" fmla="*/ 119 w 106"/>
                <a:gd name="T3" fmla="*/ 0 h 302"/>
                <a:gd name="T4" fmla="*/ 66 w 106"/>
                <a:gd name="T5" fmla="*/ 311 h 302"/>
                <a:gd name="T6" fmla="*/ 0 w 106"/>
                <a:gd name="T7" fmla="*/ 812 h 302"/>
                <a:gd name="T8" fmla="*/ 147 w 106"/>
                <a:gd name="T9" fmla="*/ 647 h 302"/>
                <a:gd name="T10" fmla="*/ 0 60000 65536"/>
                <a:gd name="T11" fmla="*/ 0 60000 65536"/>
                <a:gd name="T12" fmla="*/ 0 60000 65536"/>
                <a:gd name="T13" fmla="*/ 0 60000 65536"/>
                <a:gd name="T14" fmla="*/ 0 60000 65536"/>
                <a:gd name="T15" fmla="*/ 0 w 106"/>
                <a:gd name="T16" fmla="*/ 0 h 302"/>
                <a:gd name="T17" fmla="*/ 106 w 106"/>
                <a:gd name="T18" fmla="*/ 302 h 302"/>
              </a:gdLst>
              <a:ahLst/>
              <a:cxnLst>
                <a:cxn ang="T10">
                  <a:pos x="T0" y="T1"/>
                </a:cxn>
                <a:cxn ang="T11">
                  <a:pos x="T2" y="T3"/>
                </a:cxn>
                <a:cxn ang="T12">
                  <a:pos x="T4" y="T5"/>
                </a:cxn>
                <a:cxn ang="T13">
                  <a:pos x="T6" y="T7"/>
                </a:cxn>
                <a:cxn ang="T14">
                  <a:pos x="T8" y="T9"/>
                </a:cxn>
              </a:cxnLst>
              <a:rect l="T15" t="T16" r="T17" b="T18"/>
              <a:pathLst>
                <a:path w="106" h="302">
                  <a:moveTo>
                    <a:pt x="85" y="148"/>
                  </a:moveTo>
                  <a:lnTo>
                    <a:pt x="86" y="0"/>
                  </a:lnTo>
                  <a:lnTo>
                    <a:pt x="48" y="116"/>
                  </a:lnTo>
                  <a:lnTo>
                    <a:pt x="0" y="302"/>
                  </a:lnTo>
                  <a:lnTo>
                    <a:pt x="106" y="242"/>
                  </a:lnTo>
                  <a:close/>
                </a:path>
              </a:pathLst>
            </a:custGeom>
            <a:solidFill>
              <a:srgbClr val="FBD128"/>
            </a:solidFill>
            <a:ln w="25400">
              <a:solidFill>
                <a:srgbClr val="000000"/>
              </a:solidFill>
              <a:round/>
              <a:headEnd/>
              <a:tailEnd/>
            </a:ln>
          </p:spPr>
          <p:txBody>
            <a:bodyPr wrap="none"/>
            <a:lstStyle/>
            <a:p>
              <a:endParaRPr lang="en-US" sz="2805"/>
            </a:p>
          </p:txBody>
        </p:sp>
        <p:sp>
          <p:nvSpPr>
            <p:cNvPr id="30740" name="Freeform 20">
              <a:extLst>
                <a:ext uri="{FF2B5EF4-FFF2-40B4-BE49-F238E27FC236}">
                  <a16:creationId xmlns:a16="http://schemas.microsoft.com/office/drawing/2014/main" id="{74914ED9-8DE2-6C91-677E-27438DB62212}"/>
                </a:ext>
              </a:extLst>
            </p:cNvPr>
            <p:cNvSpPr>
              <a:spLocks noChangeArrowheads="1"/>
            </p:cNvSpPr>
            <p:nvPr/>
          </p:nvSpPr>
          <p:spPr bwMode="auto">
            <a:xfrm>
              <a:off x="3327" y="1688"/>
              <a:ext cx="216" cy="294"/>
            </a:xfrm>
            <a:custGeom>
              <a:avLst/>
              <a:gdLst>
                <a:gd name="T0" fmla="*/ 0 w 208"/>
                <a:gd name="T1" fmla="*/ 0 h 263"/>
                <a:gd name="T2" fmla="*/ 61 w 208"/>
                <a:gd name="T3" fmla="*/ 1 h 263"/>
                <a:gd name="T4" fmla="*/ 249 w 208"/>
                <a:gd name="T5" fmla="*/ 476 h 263"/>
                <a:gd name="T6" fmla="*/ 292 w 208"/>
                <a:gd name="T7" fmla="*/ 717 h 263"/>
                <a:gd name="T8" fmla="*/ 0 60000 65536"/>
                <a:gd name="T9" fmla="*/ 0 60000 65536"/>
                <a:gd name="T10" fmla="*/ 0 60000 65536"/>
                <a:gd name="T11" fmla="*/ 0 60000 65536"/>
                <a:gd name="T12" fmla="*/ 0 w 208"/>
                <a:gd name="T13" fmla="*/ 0 h 263"/>
                <a:gd name="T14" fmla="*/ 208 w 208"/>
                <a:gd name="T15" fmla="*/ 263 h 263"/>
              </a:gdLst>
              <a:ahLst/>
              <a:cxnLst>
                <a:cxn ang="T8">
                  <a:pos x="T0" y="T1"/>
                </a:cxn>
                <a:cxn ang="T9">
                  <a:pos x="T2" y="T3"/>
                </a:cxn>
                <a:cxn ang="T10">
                  <a:pos x="T4" y="T5"/>
                </a:cxn>
                <a:cxn ang="T11">
                  <a:pos x="T6" y="T7"/>
                </a:cxn>
              </a:cxnLst>
              <a:rect l="T12" t="T13" r="T14" b="T15"/>
              <a:pathLst>
                <a:path w="208" h="263">
                  <a:moveTo>
                    <a:pt x="0" y="0"/>
                  </a:moveTo>
                  <a:lnTo>
                    <a:pt x="43" y="1"/>
                  </a:lnTo>
                  <a:lnTo>
                    <a:pt x="177" y="174"/>
                  </a:lnTo>
                  <a:lnTo>
                    <a:pt x="208" y="263"/>
                  </a:lnTo>
                  <a:close/>
                </a:path>
              </a:pathLst>
            </a:custGeom>
            <a:solidFill>
              <a:srgbClr val="FBD128"/>
            </a:solidFill>
            <a:ln w="25400">
              <a:solidFill>
                <a:srgbClr val="000000"/>
              </a:solidFill>
              <a:round/>
              <a:headEnd/>
              <a:tailEnd/>
            </a:ln>
          </p:spPr>
          <p:txBody>
            <a:bodyPr wrap="none"/>
            <a:lstStyle/>
            <a:p>
              <a:endParaRPr lang="en-US" sz="2805"/>
            </a:p>
          </p:txBody>
        </p:sp>
        <p:sp>
          <p:nvSpPr>
            <p:cNvPr id="30741" name="Freeform 21">
              <a:extLst>
                <a:ext uri="{FF2B5EF4-FFF2-40B4-BE49-F238E27FC236}">
                  <a16:creationId xmlns:a16="http://schemas.microsoft.com/office/drawing/2014/main" id="{F031C77D-806B-C3DE-36E5-2C81F0BB87F4}"/>
                </a:ext>
              </a:extLst>
            </p:cNvPr>
            <p:cNvSpPr>
              <a:spLocks noChangeArrowheads="1"/>
            </p:cNvSpPr>
            <p:nvPr/>
          </p:nvSpPr>
          <p:spPr bwMode="auto">
            <a:xfrm>
              <a:off x="3461" y="1538"/>
              <a:ext cx="780" cy="86"/>
            </a:xfrm>
            <a:custGeom>
              <a:avLst/>
              <a:gdLst>
                <a:gd name="T0" fmla="*/ 1044 w 752"/>
                <a:gd name="T1" fmla="*/ 0 h 77"/>
                <a:gd name="T2" fmla="*/ 108 w 752"/>
                <a:gd name="T3" fmla="*/ 0 h 77"/>
                <a:gd name="T4" fmla="*/ 0 w 752"/>
                <a:gd name="T5" fmla="*/ 210 h 77"/>
                <a:gd name="T6" fmla="*/ 978 w 752"/>
                <a:gd name="T7" fmla="*/ 143 h 77"/>
                <a:gd name="T8" fmla="*/ 0 60000 65536"/>
                <a:gd name="T9" fmla="*/ 0 60000 65536"/>
                <a:gd name="T10" fmla="*/ 0 60000 65536"/>
                <a:gd name="T11" fmla="*/ 0 60000 65536"/>
                <a:gd name="T12" fmla="*/ 0 w 752"/>
                <a:gd name="T13" fmla="*/ 0 h 77"/>
                <a:gd name="T14" fmla="*/ 752 w 752"/>
                <a:gd name="T15" fmla="*/ 77 h 77"/>
              </a:gdLst>
              <a:ahLst/>
              <a:cxnLst>
                <a:cxn ang="T8">
                  <a:pos x="T0" y="T1"/>
                </a:cxn>
                <a:cxn ang="T9">
                  <a:pos x="T2" y="T3"/>
                </a:cxn>
                <a:cxn ang="T10">
                  <a:pos x="T4" y="T5"/>
                </a:cxn>
                <a:cxn ang="T11">
                  <a:pos x="T6" y="T7"/>
                </a:cxn>
              </a:cxnLst>
              <a:rect l="T12" t="T13" r="T14" b="T15"/>
              <a:pathLst>
                <a:path w="752" h="77">
                  <a:moveTo>
                    <a:pt x="752" y="0"/>
                  </a:moveTo>
                  <a:lnTo>
                    <a:pt x="78" y="0"/>
                  </a:lnTo>
                  <a:lnTo>
                    <a:pt x="0" y="77"/>
                  </a:lnTo>
                  <a:lnTo>
                    <a:pt x="705" y="52"/>
                  </a:lnTo>
                  <a:close/>
                </a:path>
              </a:pathLst>
            </a:custGeom>
            <a:solidFill>
              <a:srgbClr val="FFFFA4"/>
            </a:solidFill>
            <a:ln w="25400">
              <a:solidFill>
                <a:srgbClr val="000000"/>
              </a:solidFill>
              <a:round/>
              <a:headEnd/>
              <a:tailEnd/>
            </a:ln>
          </p:spPr>
          <p:txBody>
            <a:bodyPr wrap="none"/>
            <a:lstStyle/>
            <a:p>
              <a:endParaRPr lang="en-US" sz="2805"/>
            </a:p>
          </p:txBody>
        </p:sp>
        <p:sp>
          <p:nvSpPr>
            <p:cNvPr id="30742" name="Freeform 22">
              <a:extLst>
                <a:ext uri="{FF2B5EF4-FFF2-40B4-BE49-F238E27FC236}">
                  <a16:creationId xmlns:a16="http://schemas.microsoft.com/office/drawing/2014/main" id="{C7F1C675-B1EA-6F48-A857-5363C90E3031}"/>
                </a:ext>
              </a:extLst>
            </p:cNvPr>
            <p:cNvSpPr>
              <a:spLocks noChangeArrowheads="1"/>
            </p:cNvSpPr>
            <p:nvPr/>
          </p:nvSpPr>
          <p:spPr bwMode="auto">
            <a:xfrm>
              <a:off x="3370" y="1490"/>
              <a:ext cx="837" cy="910"/>
            </a:xfrm>
            <a:custGeom>
              <a:avLst/>
              <a:gdLst>
                <a:gd name="T0" fmla="*/ 180 w 807"/>
                <a:gd name="T1" fmla="*/ 209 h 818"/>
                <a:gd name="T2" fmla="*/ 180 w 807"/>
                <a:gd name="T3" fmla="*/ 209 h 818"/>
                <a:gd name="T4" fmla="*/ 1118 w 807"/>
                <a:gd name="T5" fmla="*/ 212 h 818"/>
                <a:gd name="T6" fmla="*/ 1120 w 807"/>
                <a:gd name="T7" fmla="*/ 2135 h 818"/>
                <a:gd name="T8" fmla="*/ 853 w 807"/>
                <a:gd name="T9" fmla="*/ 2134 h 818"/>
                <a:gd name="T10" fmla="*/ 853 w 807"/>
                <a:gd name="T11" fmla="*/ 718 h 818"/>
                <a:gd name="T12" fmla="*/ 193 w 807"/>
                <a:gd name="T13" fmla="*/ 722 h 818"/>
                <a:gd name="T14" fmla="*/ 193 w 807"/>
                <a:gd name="T15" fmla="*/ 923 h 818"/>
                <a:gd name="T16" fmla="*/ 0 w 807"/>
                <a:gd name="T17" fmla="*/ 457 h 818"/>
                <a:gd name="T18" fmla="*/ 182 w 807"/>
                <a:gd name="T19" fmla="*/ 0 h 81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807"/>
                <a:gd name="T31" fmla="*/ 0 h 818"/>
                <a:gd name="T32" fmla="*/ 807 w 807"/>
                <a:gd name="T33" fmla="*/ 818 h 818"/>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807" h="818">
                  <a:moveTo>
                    <a:pt x="130" y="81"/>
                  </a:moveTo>
                  <a:cubicBezTo>
                    <a:pt x="130" y="81"/>
                    <a:pt x="130" y="81"/>
                    <a:pt x="130" y="81"/>
                  </a:cubicBezTo>
                  <a:cubicBezTo>
                    <a:pt x="805" y="82"/>
                    <a:pt x="805" y="82"/>
                    <a:pt x="805" y="82"/>
                  </a:cubicBezTo>
                  <a:cubicBezTo>
                    <a:pt x="807" y="818"/>
                    <a:pt x="807" y="818"/>
                    <a:pt x="807" y="818"/>
                  </a:cubicBezTo>
                  <a:cubicBezTo>
                    <a:pt x="614" y="817"/>
                    <a:pt x="614" y="817"/>
                    <a:pt x="614" y="817"/>
                  </a:cubicBezTo>
                  <a:cubicBezTo>
                    <a:pt x="614" y="275"/>
                    <a:pt x="614" y="275"/>
                    <a:pt x="614" y="275"/>
                  </a:cubicBezTo>
                  <a:cubicBezTo>
                    <a:pt x="139" y="276"/>
                    <a:pt x="139" y="276"/>
                    <a:pt x="139" y="276"/>
                  </a:cubicBezTo>
                  <a:cubicBezTo>
                    <a:pt x="139" y="354"/>
                    <a:pt x="139" y="354"/>
                    <a:pt x="139" y="354"/>
                  </a:cubicBezTo>
                  <a:cubicBezTo>
                    <a:pt x="0" y="175"/>
                    <a:pt x="0" y="175"/>
                    <a:pt x="0" y="175"/>
                  </a:cubicBezTo>
                  <a:cubicBezTo>
                    <a:pt x="131" y="0"/>
                    <a:pt x="131" y="0"/>
                    <a:pt x="131" y="0"/>
                  </a:cubicBezTo>
                  <a:close/>
                </a:path>
              </a:pathLst>
            </a:custGeom>
            <a:solidFill>
              <a:srgbClr val="FFED24"/>
            </a:solidFill>
            <a:ln w="25400">
              <a:solidFill>
                <a:srgbClr val="000000"/>
              </a:solidFill>
              <a:round/>
              <a:headEnd/>
              <a:tailEnd/>
            </a:ln>
          </p:spPr>
          <p:txBody>
            <a:bodyPr wrap="none"/>
            <a:lstStyle/>
            <a:p>
              <a:endParaRPr lang="en-US" sz="2805"/>
            </a:p>
          </p:txBody>
        </p:sp>
        <p:sp>
          <p:nvSpPr>
            <p:cNvPr id="30743" name="Freeform 23">
              <a:extLst>
                <a:ext uri="{FF2B5EF4-FFF2-40B4-BE49-F238E27FC236}">
                  <a16:creationId xmlns:a16="http://schemas.microsoft.com/office/drawing/2014/main" id="{75561534-A938-E81B-7232-8920E2FFE4AA}"/>
                </a:ext>
              </a:extLst>
            </p:cNvPr>
            <p:cNvSpPr>
              <a:spLocks noChangeArrowheads="1"/>
            </p:cNvSpPr>
            <p:nvPr/>
          </p:nvSpPr>
          <p:spPr bwMode="auto">
            <a:xfrm>
              <a:off x="3327" y="1390"/>
              <a:ext cx="221" cy="298"/>
            </a:xfrm>
            <a:custGeom>
              <a:avLst/>
              <a:gdLst>
                <a:gd name="T0" fmla="*/ 0 w 213"/>
                <a:gd name="T1" fmla="*/ 696 h 268"/>
                <a:gd name="T2" fmla="*/ 61 w 213"/>
                <a:gd name="T3" fmla="*/ 695 h 268"/>
                <a:gd name="T4" fmla="*/ 247 w 213"/>
                <a:gd name="T5" fmla="*/ 246 h 268"/>
                <a:gd name="T6" fmla="*/ 297 w 213"/>
                <a:gd name="T7" fmla="*/ 0 h 268"/>
                <a:gd name="T8" fmla="*/ 0 60000 65536"/>
                <a:gd name="T9" fmla="*/ 0 60000 65536"/>
                <a:gd name="T10" fmla="*/ 0 60000 65536"/>
                <a:gd name="T11" fmla="*/ 0 60000 65536"/>
                <a:gd name="T12" fmla="*/ 0 w 213"/>
                <a:gd name="T13" fmla="*/ 0 h 268"/>
                <a:gd name="T14" fmla="*/ 213 w 213"/>
                <a:gd name="T15" fmla="*/ 268 h 268"/>
              </a:gdLst>
              <a:ahLst/>
              <a:cxnLst>
                <a:cxn ang="T8">
                  <a:pos x="T0" y="T1"/>
                </a:cxn>
                <a:cxn ang="T9">
                  <a:pos x="T2" y="T3"/>
                </a:cxn>
                <a:cxn ang="T10">
                  <a:pos x="T4" y="T5"/>
                </a:cxn>
                <a:cxn ang="T11">
                  <a:pos x="T6" y="T7"/>
                </a:cxn>
              </a:cxnLst>
              <a:rect l="T12" t="T13" r="T14" b="T15"/>
              <a:pathLst>
                <a:path w="213" h="268">
                  <a:moveTo>
                    <a:pt x="0" y="268"/>
                  </a:moveTo>
                  <a:lnTo>
                    <a:pt x="43" y="267"/>
                  </a:lnTo>
                  <a:lnTo>
                    <a:pt x="177" y="94"/>
                  </a:lnTo>
                  <a:lnTo>
                    <a:pt x="213" y="0"/>
                  </a:lnTo>
                  <a:close/>
                </a:path>
              </a:pathLst>
            </a:custGeom>
            <a:solidFill>
              <a:srgbClr val="FFFFA4"/>
            </a:solidFill>
            <a:ln w="25400">
              <a:solidFill>
                <a:srgbClr val="000000"/>
              </a:solidFill>
              <a:round/>
              <a:headEnd/>
              <a:tailEnd/>
            </a:ln>
          </p:spPr>
          <p:txBody>
            <a:bodyPr wrap="none"/>
            <a:lstStyle/>
            <a:p>
              <a:endParaRPr lang="en-US" sz="2805"/>
            </a:p>
          </p:txBody>
        </p:sp>
        <p:sp>
          <p:nvSpPr>
            <p:cNvPr id="30744" name="Freeform 24">
              <a:extLst>
                <a:ext uri="{FF2B5EF4-FFF2-40B4-BE49-F238E27FC236}">
                  <a16:creationId xmlns:a16="http://schemas.microsoft.com/office/drawing/2014/main" id="{587025BC-8123-4A3F-2AC6-B4FA86F573E8}"/>
                </a:ext>
              </a:extLst>
            </p:cNvPr>
            <p:cNvSpPr>
              <a:spLocks noChangeArrowheads="1"/>
            </p:cNvSpPr>
            <p:nvPr/>
          </p:nvSpPr>
          <p:spPr bwMode="auto">
            <a:xfrm>
              <a:off x="3841" y="2651"/>
              <a:ext cx="303" cy="117"/>
            </a:xfrm>
            <a:custGeom>
              <a:avLst/>
              <a:gdLst>
                <a:gd name="T0" fmla="*/ 192 w 293"/>
                <a:gd name="T1" fmla="*/ 238 h 105"/>
                <a:gd name="T2" fmla="*/ 0 w 293"/>
                <a:gd name="T3" fmla="*/ 246 h 105"/>
                <a:gd name="T4" fmla="*/ 162 w 293"/>
                <a:gd name="T5" fmla="*/ 131 h 105"/>
                <a:gd name="T6" fmla="*/ 396 w 293"/>
                <a:gd name="T7" fmla="*/ 0 h 105"/>
                <a:gd name="T8" fmla="*/ 277 w 293"/>
                <a:gd name="T9" fmla="*/ 280 h 105"/>
                <a:gd name="T10" fmla="*/ 0 60000 65536"/>
                <a:gd name="T11" fmla="*/ 0 60000 65536"/>
                <a:gd name="T12" fmla="*/ 0 60000 65536"/>
                <a:gd name="T13" fmla="*/ 0 60000 65536"/>
                <a:gd name="T14" fmla="*/ 0 60000 65536"/>
                <a:gd name="T15" fmla="*/ 0 w 293"/>
                <a:gd name="T16" fmla="*/ 0 h 105"/>
                <a:gd name="T17" fmla="*/ 293 w 293"/>
                <a:gd name="T18" fmla="*/ 105 h 105"/>
              </a:gdLst>
              <a:ahLst/>
              <a:cxnLst>
                <a:cxn ang="T10">
                  <a:pos x="T0" y="T1"/>
                </a:cxn>
                <a:cxn ang="T11">
                  <a:pos x="T2" y="T3"/>
                </a:cxn>
                <a:cxn ang="T12">
                  <a:pos x="T4" y="T5"/>
                </a:cxn>
                <a:cxn ang="T13">
                  <a:pos x="T6" y="T7"/>
                </a:cxn>
                <a:cxn ang="T14">
                  <a:pos x="T8" y="T9"/>
                </a:cxn>
              </a:cxnLst>
              <a:rect l="T15" t="T16" r="T17" b="T18"/>
              <a:pathLst>
                <a:path w="293" h="105">
                  <a:moveTo>
                    <a:pt x="142" y="90"/>
                  </a:moveTo>
                  <a:lnTo>
                    <a:pt x="0" y="93"/>
                  </a:lnTo>
                  <a:lnTo>
                    <a:pt x="120" y="49"/>
                  </a:lnTo>
                  <a:lnTo>
                    <a:pt x="293" y="0"/>
                  </a:lnTo>
                  <a:lnTo>
                    <a:pt x="205" y="105"/>
                  </a:lnTo>
                  <a:close/>
                </a:path>
              </a:pathLst>
            </a:custGeom>
            <a:solidFill>
              <a:srgbClr val="FFAD2C"/>
            </a:solidFill>
            <a:ln w="25400">
              <a:solidFill>
                <a:srgbClr val="000000"/>
              </a:solidFill>
              <a:round/>
              <a:headEnd/>
              <a:tailEnd/>
            </a:ln>
          </p:spPr>
          <p:txBody>
            <a:bodyPr wrap="none"/>
            <a:lstStyle/>
            <a:p>
              <a:endParaRPr lang="en-US" sz="2805"/>
            </a:p>
          </p:txBody>
        </p:sp>
        <p:sp>
          <p:nvSpPr>
            <p:cNvPr id="30745" name="Freeform 25">
              <a:extLst>
                <a:ext uri="{FF2B5EF4-FFF2-40B4-BE49-F238E27FC236}">
                  <a16:creationId xmlns:a16="http://schemas.microsoft.com/office/drawing/2014/main" id="{3187031C-E364-125C-DAC5-4DCE7531F588}"/>
                </a:ext>
              </a:extLst>
            </p:cNvPr>
            <p:cNvSpPr>
              <a:spLocks noChangeArrowheads="1"/>
            </p:cNvSpPr>
            <p:nvPr/>
          </p:nvSpPr>
          <p:spPr bwMode="auto">
            <a:xfrm>
              <a:off x="3985" y="2650"/>
              <a:ext cx="97" cy="652"/>
            </a:xfrm>
            <a:custGeom>
              <a:avLst/>
              <a:gdLst>
                <a:gd name="T0" fmla="*/ 2 w 95"/>
                <a:gd name="T1" fmla="*/ 1446 h 586"/>
                <a:gd name="T2" fmla="*/ 0 w 95"/>
                <a:gd name="T3" fmla="*/ 248 h 586"/>
                <a:gd name="T4" fmla="*/ 113 w 95"/>
                <a:gd name="T5" fmla="*/ 0 h 586"/>
                <a:gd name="T6" fmla="*/ 39 w 95"/>
                <a:gd name="T7" fmla="*/ 1531 h 586"/>
                <a:gd name="T8" fmla="*/ 0 60000 65536"/>
                <a:gd name="T9" fmla="*/ 0 60000 65536"/>
                <a:gd name="T10" fmla="*/ 0 60000 65536"/>
                <a:gd name="T11" fmla="*/ 0 60000 65536"/>
                <a:gd name="T12" fmla="*/ 0 w 95"/>
                <a:gd name="T13" fmla="*/ 0 h 586"/>
                <a:gd name="T14" fmla="*/ 95 w 95"/>
                <a:gd name="T15" fmla="*/ 586 h 586"/>
              </a:gdLst>
              <a:ahLst/>
              <a:cxnLst>
                <a:cxn ang="T8">
                  <a:pos x="T0" y="T1"/>
                </a:cxn>
                <a:cxn ang="T9">
                  <a:pos x="T2" y="T3"/>
                </a:cxn>
                <a:cxn ang="T10">
                  <a:pos x="T4" y="T5"/>
                </a:cxn>
                <a:cxn ang="T11">
                  <a:pos x="T6" y="T7"/>
                </a:cxn>
              </a:cxnLst>
              <a:rect l="T12" t="T13" r="T14" b="T15"/>
              <a:pathLst>
                <a:path w="95" h="586">
                  <a:moveTo>
                    <a:pt x="2" y="554"/>
                  </a:moveTo>
                  <a:lnTo>
                    <a:pt x="0" y="95"/>
                  </a:lnTo>
                  <a:lnTo>
                    <a:pt x="95" y="0"/>
                  </a:lnTo>
                  <a:lnTo>
                    <a:pt x="30" y="586"/>
                  </a:lnTo>
                  <a:close/>
                </a:path>
              </a:pathLst>
            </a:custGeom>
            <a:solidFill>
              <a:srgbClr val="FFAD2C"/>
            </a:solidFill>
            <a:ln w="25400">
              <a:solidFill>
                <a:srgbClr val="000000"/>
              </a:solidFill>
              <a:round/>
              <a:headEnd/>
              <a:tailEnd/>
            </a:ln>
          </p:spPr>
          <p:txBody>
            <a:bodyPr wrap="none"/>
            <a:lstStyle/>
            <a:p>
              <a:endParaRPr lang="en-US" sz="2805"/>
            </a:p>
          </p:txBody>
        </p:sp>
        <p:sp>
          <p:nvSpPr>
            <p:cNvPr id="30746" name="Freeform 26">
              <a:extLst>
                <a:ext uri="{FF2B5EF4-FFF2-40B4-BE49-F238E27FC236}">
                  <a16:creationId xmlns:a16="http://schemas.microsoft.com/office/drawing/2014/main" id="{B7699802-E319-A47E-CB99-D249DCC8D2FE}"/>
                </a:ext>
              </a:extLst>
            </p:cNvPr>
            <p:cNvSpPr>
              <a:spLocks noChangeArrowheads="1"/>
            </p:cNvSpPr>
            <p:nvPr/>
          </p:nvSpPr>
          <p:spPr bwMode="auto">
            <a:xfrm>
              <a:off x="3428" y="3206"/>
              <a:ext cx="618" cy="63"/>
            </a:xfrm>
            <a:custGeom>
              <a:avLst/>
              <a:gdLst>
                <a:gd name="T0" fmla="*/ 53 w 596"/>
                <a:gd name="T1" fmla="*/ 93 h 57"/>
                <a:gd name="T2" fmla="*/ 0 w 596"/>
                <a:gd name="T3" fmla="*/ 0 h 57"/>
                <a:gd name="T4" fmla="*/ 752 w 596"/>
                <a:gd name="T5" fmla="*/ 0 h 57"/>
                <a:gd name="T6" fmla="*/ 825 w 596"/>
                <a:gd name="T7" fmla="*/ 140 h 57"/>
                <a:gd name="T8" fmla="*/ 0 60000 65536"/>
                <a:gd name="T9" fmla="*/ 0 60000 65536"/>
                <a:gd name="T10" fmla="*/ 0 60000 65536"/>
                <a:gd name="T11" fmla="*/ 0 60000 65536"/>
                <a:gd name="T12" fmla="*/ 0 w 596"/>
                <a:gd name="T13" fmla="*/ 0 h 57"/>
                <a:gd name="T14" fmla="*/ 596 w 596"/>
                <a:gd name="T15" fmla="*/ 57 h 57"/>
              </a:gdLst>
              <a:ahLst/>
              <a:cxnLst>
                <a:cxn ang="T8">
                  <a:pos x="T0" y="T1"/>
                </a:cxn>
                <a:cxn ang="T9">
                  <a:pos x="T2" y="T3"/>
                </a:cxn>
                <a:cxn ang="T10">
                  <a:pos x="T4" y="T5"/>
                </a:cxn>
                <a:cxn ang="T11">
                  <a:pos x="T6" y="T7"/>
                </a:cxn>
              </a:cxnLst>
              <a:rect l="T12" t="T13" r="T14" b="T15"/>
              <a:pathLst>
                <a:path w="596" h="57">
                  <a:moveTo>
                    <a:pt x="38" y="38"/>
                  </a:moveTo>
                  <a:lnTo>
                    <a:pt x="0" y="0"/>
                  </a:lnTo>
                  <a:lnTo>
                    <a:pt x="542" y="0"/>
                  </a:lnTo>
                  <a:lnTo>
                    <a:pt x="596" y="57"/>
                  </a:lnTo>
                  <a:close/>
                </a:path>
              </a:pathLst>
            </a:custGeom>
            <a:solidFill>
              <a:srgbClr val="FFFF6D"/>
            </a:solidFill>
            <a:ln w="25400">
              <a:solidFill>
                <a:srgbClr val="000000"/>
              </a:solidFill>
              <a:round/>
              <a:headEnd/>
              <a:tailEnd/>
            </a:ln>
          </p:spPr>
          <p:txBody>
            <a:bodyPr wrap="none"/>
            <a:lstStyle/>
            <a:p>
              <a:endParaRPr lang="en-US" sz="2805"/>
            </a:p>
          </p:txBody>
        </p:sp>
        <p:sp>
          <p:nvSpPr>
            <p:cNvPr id="30747" name="Freeform 27">
              <a:extLst>
                <a:ext uri="{FF2B5EF4-FFF2-40B4-BE49-F238E27FC236}">
                  <a16:creationId xmlns:a16="http://schemas.microsoft.com/office/drawing/2014/main" id="{3EA3E488-4082-7D0D-7092-1DAE1F542816}"/>
                </a:ext>
              </a:extLst>
            </p:cNvPr>
            <p:cNvSpPr>
              <a:spLocks noChangeArrowheads="1"/>
            </p:cNvSpPr>
            <p:nvPr/>
          </p:nvSpPr>
          <p:spPr bwMode="auto">
            <a:xfrm>
              <a:off x="3430" y="3199"/>
              <a:ext cx="77" cy="301"/>
            </a:xfrm>
            <a:custGeom>
              <a:avLst/>
              <a:gdLst>
                <a:gd name="T0" fmla="*/ 2 w 74"/>
                <a:gd name="T1" fmla="*/ 721 h 270"/>
                <a:gd name="T2" fmla="*/ 0 w 74"/>
                <a:gd name="T3" fmla="*/ 0 h 270"/>
                <a:gd name="T4" fmla="*/ 105 w 74"/>
                <a:gd name="T5" fmla="*/ 249 h 270"/>
                <a:gd name="T6" fmla="*/ 77 w 74"/>
                <a:gd name="T7" fmla="*/ 581 h 270"/>
                <a:gd name="T8" fmla="*/ 0 60000 65536"/>
                <a:gd name="T9" fmla="*/ 0 60000 65536"/>
                <a:gd name="T10" fmla="*/ 0 60000 65536"/>
                <a:gd name="T11" fmla="*/ 0 60000 65536"/>
                <a:gd name="T12" fmla="*/ 0 w 74"/>
                <a:gd name="T13" fmla="*/ 0 h 270"/>
                <a:gd name="T14" fmla="*/ 74 w 74"/>
                <a:gd name="T15" fmla="*/ 270 h 270"/>
              </a:gdLst>
              <a:ahLst/>
              <a:cxnLst>
                <a:cxn ang="T8">
                  <a:pos x="T0" y="T1"/>
                </a:cxn>
                <a:cxn ang="T9">
                  <a:pos x="T2" y="T3"/>
                </a:cxn>
                <a:cxn ang="T10">
                  <a:pos x="T4" y="T5"/>
                </a:cxn>
                <a:cxn ang="T11">
                  <a:pos x="T6" y="T7"/>
                </a:cxn>
              </a:cxnLst>
              <a:rect l="T12" t="T13" r="T14" b="T15"/>
              <a:pathLst>
                <a:path w="74" h="270">
                  <a:moveTo>
                    <a:pt x="2" y="270"/>
                  </a:moveTo>
                  <a:lnTo>
                    <a:pt x="0" y="0"/>
                  </a:lnTo>
                  <a:lnTo>
                    <a:pt x="74" y="93"/>
                  </a:lnTo>
                  <a:lnTo>
                    <a:pt x="54" y="218"/>
                  </a:lnTo>
                  <a:close/>
                </a:path>
              </a:pathLst>
            </a:custGeom>
            <a:solidFill>
              <a:srgbClr val="FB9214"/>
            </a:solidFill>
            <a:ln w="25400">
              <a:solidFill>
                <a:srgbClr val="000000"/>
              </a:solidFill>
              <a:round/>
              <a:headEnd/>
              <a:tailEnd/>
            </a:ln>
          </p:spPr>
          <p:txBody>
            <a:bodyPr wrap="none"/>
            <a:lstStyle/>
            <a:p>
              <a:endParaRPr lang="en-US" sz="2805"/>
            </a:p>
          </p:txBody>
        </p:sp>
        <p:sp>
          <p:nvSpPr>
            <p:cNvPr id="30748" name="Freeform 28">
              <a:extLst>
                <a:ext uri="{FF2B5EF4-FFF2-40B4-BE49-F238E27FC236}">
                  <a16:creationId xmlns:a16="http://schemas.microsoft.com/office/drawing/2014/main" id="{C65C2935-050E-846E-6623-F86BE77B70AA}"/>
                </a:ext>
              </a:extLst>
            </p:cNvPr>
            <p:cNvSpPr>
              <a:spLocks noChangeArrowheads="1"/>
            </p:cNvSpPr>
            <p:nvPr/>
          </p:nvSpPr>
          <p:spPr bwMode="auto">
            <a:xfrm>
              <a:off x="3431" y="3373"/>
              <a:ext cx="828" cy="124"/>
            </a:xfrm>
            <a:custGeom>
              <a:avLst/>
              <a:gdLst>
                <a:gd name="T0" fmla="*/ 0 w 799"/>
                <a:gd name="T1" fmla="*/ 296 h 111"/>
                <a:gd name="T2" fmla="*/ 105 w 799"/>
                <a:gd name="T3" fmla="*/ 83 h 111"/>
                <a:gd name="T4" fmla="*/ 951 w 799"/>
                <a:gd name="T5" fmla="*/ 0 h 111"/>
                <a:gd name="T6" fmla="*/ 1101 w 799"/>
                <a:gd name="T7" fmla="*/ 301 h 111"/>
                <a:gd name="T8" fmla="*/ 0 60000 65536"/>
                <a:gd name="T9" fmla="*/ 0 60000 65536"/>
                <a:gd name="T10" fmla="*/ 0 60000 65536"/>
                <a:gd name="T11" fmla="*/ 0 60000 65536"/>
                <a:gd name="T12" fmla="*/ 0 w 799"/>
                <a:gd name="T13" fmla="*/ 0 h 111"/>
                <a:gd name="T14" fmla="*/ 799 w 799"/>
                <a:gd name="T15" fmla="*/ 111 h 111"/>
              </a:gdLst>
              <a:ahLst/>
              <a:cxnLst>
                <a:cxn ang="T8">
                  <a:pos x="T0" y="T1"/>
                </a:cxn>
                <a:cxn ang="T9">
                  <a:pos x="T2" y="T3"/>
                </a:cxn>
                <a:cxn ang="T10">
                  <a:pos x="T4" y="T5"/>
                </a:cxn>
                <a:cxn ang="T11">
                  <a:pos x="T6" y="T7"/>
                </a:cxn>
              </a:cxnLst>
              <a:rect l="T12" t="T13" r="T14" b="T15"/>
              <a:pathLst>
                <a:path w="799" h="111">
                  <a:moveTo>
                    <a:pt x="0" y="109"/>
                  </a:moveTo>
                  <a:lnTo>
                    <a:pt x="76" y="30"/>
                  </a:lnTo>
                  <a:lnTo>
                    <a:pt x="690" y="0"/>
                  </a:lnTo>
                  <a:lnTo>
                    <a:pt x="799" y="111"/>
                  </a:lnTo>
                  <a:close/>
                </a:path>
              </a:pathLst>
            </a:custGeom>
            <a:solidFill>
              <a:srgbClr val="FBD128"/>
            </a:solidFill>
            <a:ln w="25400">
              <a:solidFill>
                <a:srgbClr val="000000"/>
              </a:solidFill>
              <a:round/>
              <a:headEnd/>
              <a:tailEnd/>
            </a:ln>
          </p:spPr>
          <p:txBody>
            <a:bodyPr wrap="none"/>
            <a:lstStyle/>
            <a:p>
              <a:endParaRPr lang="en-US" sz="2805"/>
            </a:p>
          </p:txBody>
        </p:sp>
        <p:sp>
          <p:nvSpPr>
            <p:cNvPr id="30749" name="Freeform 29">
              <a:extLst>
                <a:ext uri="{FF2B5EF4-FFF2-40B4-BE49-F238E27FC236}">
                  <a16:creationId xmlns:a16="http://schemas.microsoft.com/office/drawing/2014/main" id="{126C79B7-D6FA-7B9E-C22B-9BD9B7588701}"/>
                </a:ext>
              </a:extLst>
            </p:cNvPr>
            <p:cNvSpPr>
              <a:spLocks noChangeArrowheads="1"/>
            </p:cNvSpPr>
            <p:nvPr/>
          </p:nvSpPr>
          <p:spPr bwMode="auto">
            <a:xfrm>
              <a:off x="4090" y="2657"/>
              <a:ext cx="314" cy="118"/>
            </a:xfrm>
            <a:custGeom>
              <a:avLst/>
              <a:gdLst>
                <a:gd name="T0" fmla="*/ 217 w 302"/>
                <a:gd name="T1" fmla="*/ 222 h 106"/>
                <a:gd name="T2" fmla="*/ 428 w 302"/>
                <a:gd name="T3" fmla="*/ 224 h 106"/>
                <a:gd name="T4" fmla="*/ 264 w 302"/>
                <a:gd name="T5" fmla="*/ 124 h 106"/>
                <a:gd name="T6" fmla="*/ 0 w 302"/>
                <a:gd name="T7" fmla="*/ 0 h 106"/>
                <a:gd name="T8" fmla="*/ 85 w 302"/>
                <a:gd name="T9" fmla="*/ 277 h 106"/>
                <a:gd name="T10" fmla="*/ 0 60000 65536"/>
                <a:gd name="T11" fmla="*/ 0 60000 65536"/>
                <a:gd name="T12" fmla="*/ 0 60000 65536"/>
                <a:gd name="T13" fmla="*/ 0 60000 65536"/>
                <a:gd name="T14" fmla="*/ 0 60000 65536"/>
                <a:gd name="T15" fmla="*/ 0 w 302"/>
                <a:gd name="T16" fmla="*/ 0 h 106"/>
                <a:gd name="T17" fmla="*/ 302 w 302"/>
                <a:gd name="T18" fmla="*/ 106 h 106"/>
              </a:gdLst>
              <a:ahLst/>
              <a:cxnLst>
                <a:cxn ang="T10">
                  <a:pos x="T0" y="T1"/>
                </a:cxn>
                <a:cxn ang="T11">
                  <a:pos x="T2" y="T3"/>
                </a:cxn>
                <a:cxn ang="T12">
                  <a:pos x="T4" y="T5"/>
                </a:cxn>
                <a:cxn ang="T13">
                  <a:pos x="T6" y="T7"/>
                </a:cxn>
                <a:cxn ang="T14">
                  <a:pos x="T8" y="T9"/>
                </a:cxn>
              </a:cxnLst>
              <a:rect l="T15" t="T16" r="T17" b="T18"/>
              <a:pathLst>
                <a:path w="302" h="106">
                  <a:moveTo>
                    <a:pt x="153" y="84"/>
                  </a:moveTo>
                  <a:lnTo>
                    <a:pt x="302" y="85"/>
                  </a:lnTo>
                  <a:lnTo>
                    <a:pt x="186" y="48"/>
                  </a:lnTo>
                  <a:lnTo>
                    <a:pt x="0" y="0"/>
                  </a:lnTo>
                  <a:lnTo>
                    <a:pt x="60" y="106"/>
                  </a:lnTo>
                  <a:close/>
                </a:path>
              </a:pathLst>
            </a:custGeom>
            <a:solidFill>
              <a:srgbClr val="FBD128"/>
            </a:solidFill>
            <a:ln w="25400">
              <a:solidFill>
                <a:srgbClr val="000000"/>
              </a:solidFill>
              <a:round/>
              <a:headEnd/>
              <a:tailEnd/>
            </a:ln>
          </p:spPr>
          <p:txBody>
            <a:bodyPr wrap="none"/>
            <a:lstStyle/>
            <a:p>
              <a:endParaRPr lang="en-US" sz="2805"/>
            </a:p>
          </p:txBody>
        </p:sp>
        <p:sp>
          <p:nvSpPr>
            <p:cNvPr id="30750" name="Freeform 30">
              <a:extLst>
                <a:ext uri="{FF2B5EF4-FFF2-40B4-BE49-F238E27FC236}">
                  <a16:creationId xmlns:a16="http://schemas.microsoft.com/office/drawing/2014/main" id="{E6BF3139-545D-C423-5B12-F7E2047FDC28}"/>
                </a:ext>
              </a:extLst>
            </p:cNvPr>
            <p:cNvSpPr>
              <a:spLocks noChangeArrowheads="1"/>
            </p:cNvSpPr>
            <p:nvPr/>
          </p:nvSpPr>
          <p:spPr bwMode="auto">
            <a:xfrm>
              <a:off x="3847" y="2516"/>
              <a:ext cx="272" cy="233"/>
            </a:xfrm>
            <a:custGeom>
              <a:avLst/>
              <a:gdLst>
                <a:gd name="T0" fmla="*/ 368 w 262"/>
                <a:gd name="T1" fmla="*/ 0 h 209"/>
                <a:gd name="T2" fmla="*/ 368 w 262"/>
                <a:gd name="T3" fmla="*/ 117 h 209"/>
                <a:gd name="T4" fmla="*/ 123 w 262"/>
                <a:gd name="T5" fmla="*/ 469 h 209"/>
                <a:gd name="T6" fmla="*/ 0 w 262"/>
                <a:gd name="T7" fmla="*/ 555 h 209"/>
                <a:gd name="T8" fmla="*/ 0 60000 65536"/>
                <a:gd name="T9" fmla="*/ 0 60000 65536"/>
                <a:gd name="T10" fmla="*/ 0 60000 65536"/>
                <a:gd name="T11" fmla="*/ 0 60000 65536"/>
                <a:gd name="T12" fmla="*/ 0 w 262"/>
                <a:gd name="T13" fmla="*/ 0 h 209"/>
                <a:gd name="T14" fmla="*/ 262 w 262"/>
                <a:gd name="T15" fmla="*/ 209 h 209"/>
              </a:gdLst>
              <a:ahLst/>
              <a:cxnLst>
                <a:cxn ang="T8">
                  <a:pos x="T0" y="T1"/>
                </a:cxn>
                <a:cxn ang="T9">
                  <a:pos x="T2" y="T3"/>
                </a:cxn>
                <a:cxn ang="T10">
                  <a:pos x="T4" y="T5"/>
                </a:cxn>
                <a:cxn ang="T11">
                  <a:pos x="T6" y="T7"/>
                </a:cxn>
              </a:cxnLst>
              <a:rect l="T12" t="T13" r="T14" b="T15"/>
              <a:pathLst>
                <a:path w="262" h="209">
                  <a:moveTo>
                    <a:pt x="262" y="0"/>
                  </a:moveTo>
                  <a:lnTo>
                    <a:pt x="262" y="43"/>
                  </a:lnTo>
                  <a:lnTo>
                    <a:pt x="88" y="177"/>
                  </a:lnTo>
                  <a:lnTo>
                    <a:pt x="0" y="209"/>
                  </a:lnTo>
                  <a:close/>
                </a:path>
              </a:pathLst>
            </a:custGeom>
            <a:solidFill>
              <a:srgbClr val="FBD128"/>
            </a:solidFill>
            <a:ln w="25400">
              <a:solidFill>
                <a:srgbClr val="000000"/>
              </a:solidFill>
              <a:round/>
              <a:headEnd/>
              <a:tailEnd/>
            </a:ln>
          </p:spPr>
          <p:txBody>
            <a:bodyPr wrap="none"/>
            <a:lstStyle/>
            <a:p>
              <a:endParaRPr lang="en-US" sz="2805"/>
            </a:p>
          </p:txBody>
        </p:sp>
        <p:sp>
          <p:nvSpPr>
            <p:cNvPr id="30751" name="Freeform 31">
              <a:extLst>
                <a:ext uri="{FF2B5EF4-FFF2-40B4-BE49-F238E27FC236}">
                  <a16:creationId xmlns:a16="http://schemas.microsoft.com/office/drawing/2014/main" id="{74C03D0C-A44B-B7D8-8E6B-2ECE244FAA83}"/>
                </a:ext>
              </a:extLst>
            </p:cNvPr>
            <p:cNvSpPr>
              <a:spLocks noChangeArrowheads="1"/>
            </p:cNvSpPr>
            <p:nvPr/>
          </p:nvSpPr>
          <p:spPr bwMode="auto">
            <a:xfrm>
              <a:off x="4181" y="2660"/>
              <a:ext cx="79" cy="836"/>
            </a:xfrm>
            <a:custGeom>
              <a:avLst/>
              <a:gdLst>
                <a:gd name="T0" fmla="*/ 95 w 77"/>
                <a:gd name="T1" fmla="*/ 1970 h 751"/>
                <a:gd name="T2" fmla="*/ 94 w 77"/>
                <a:gd name="T3" fmla="*/ 206 h 751"/>
                <a:gd name="T4" fmla="*/ 0 w 77"/>
                <a:gd name="T5" fmla="*/ 0 h 751"/>
                <a:gd name="T6" fmla="*/ 34 w 77"/>
                <a:gd name="T7" fmla="*/ 1849 h 751"/>
                <a:gd name="T8" fmla="*/ 0 60000 65536"/>
                <a:gd name="T9" fmla="*/ 0 60000 65536"/>
                <a:gd name="T10" fmla="*/ 0 60000 65536"/>
                <a:gd name="T11" fmla="*/ 0 60000 65536"/>
                <a:gd name="T12" fmla="*/ 0 w 77"/>
                <a:gd name="T13" fmla="*/ 0 h 751"/>
                <a:gd name="T14" fmla="*/ 77 w 77"/>
                <a:gd name="T15" fmla="*/ 751 h 751"/>
              </a:gdLst>
              <a:ahLst/>
              <a:cxnLst>
                <a:cxn ang="T8">
                  <a:pos x="T0" y="T1"/>
                </a:cxn>
                <a:cxn ang="T9">
                  <a:pos x="T2" y="T3"/>
                </a:cxn>
                <a:cxn ang="T10">
                  <a:pos x="T4" y="T5"/>
                </a:cxn>
                <a:cxn ang="T11">
                  <a:pos x="T6" y="T7"/>
                </a:cxn>
              </a:cxnLst>
              <a:rect l="T12" t="T13" r="T14" b="T15"/>
              <a:pathLst>
                <a:path w="77" h="751">
                  <a:moveTo>
                    <a:pt x="77" y="751"/>
                  </a:moveTo>
                  <a:lnTo>
                    <a:pt x="76" y="78"/>
                  </a:lnTo>
                  <a:lnTo>
                    <a:pt x="0" y="0"/>
                  </a:lnTo>
                  <a:lnTo>
                    <a:pt x="25" y="704"/>
                  </a:lnTo>
                  <a:close/>
                </a:path>
              </a:pathLst>
            </a:custGeom>
            <a:solidFill>
              <a:srgbClr val="FFFFA4"/>
            </a:solidFill>
            <a:ln w="25400">
              <a:solidFill>
                <a:srgbClr val="000000"/>
              </a:solidFill>
              <a:round/>
              <a:headEnd/>
              <a:tailEnd/>
            </a:ln>
          </p:spPr>
          <p:txBody>
            <a:bodyPr wrap="none"/>
            <a:lstStyle/>
            <a:p>
              <a:endParaRPr lang="en-US" sz="2805"/>
            </a:p>
          </p:txBody>
        </p:sp>
        <p:sp>
          <p:nvSpPr>
            <p:cNvPr id="30752" name="Freeform 32">
              <a:extLst>
                <a:ext uri="{FF2B5EF4-FFF2-40B4-BE49-F238E27FC236}">
                  <a16:creationId xmlns:a16="http://schemas.microsoft.com/office/drawing/2014/main" id="{8DE706E4-C2E1-5BB9-E938-43153DC2B630}"/>
                </a:ext>
              </a:extLst>
            </p:cNvPr>
            <p:cNvSpPr>
              <a:spLocks noChangeArrowheads="1"/>
            </p:cNvSpPr>
            <p:nvPr/>
          </p:nvSpPr>
          <p:spPr bwMode="auto">
            <a:xfrm>
              <a:off x="3456" y="2561"/>
              <a:ext cx="849" cy="899"/>
            </a:xfrm>
            <a:custGeom>
              <a:avLst/>
              <a:gdLst>
                <a:gd name="T0" fmla="*/ 1020 w 819"/>
                <a:gd name="T1" fmla="*/ 346 h 807"/>
                <a:gd name="T2" fmla="*/ 1020 w 819"/>
                <a:gd name="T3" fmla="*/ 346 h 807"/>
                <a:gd name="T4" fmla="*/ 1020 w 819"/>
                <a:gd name="T5" fmla="*/ 2124 h 807"/>
                <a:gd name="T6" fmla="*/ 0 w 819"/>
                <a:gd name="T7" fmla="*/ 2132 h 807"/>
                <a:gd name="T8" fmla="*/ 1 w 819"/>
                <a:gd name="T9" fmla="*/ 1623 h 807"/>
                <a:gd name="T10" fmla="*/ 753 w 819"/>
                <a:gd name="T11" fmla="*/ 1623 h 807"/>
                <a:gd name="T12" fmla="*/ 751 w 819"/>
                <a:gd name="T13" fmla="*/ 369 h 807"/>
                <a:gd name="T14" fmla="*/ 642 w 819"/>
                <a:gd name="T15" fmla="*/ 369 h 807"/>
                <a:gd name="T16" fmla="*/ 887 w 819"/>
                <a:gd name="T17" fmla="*/ 0 h 807"/>
                <a:gd name="T18" fmla="*/ 1132 w 819"/>
                <a:gd name="T19" fmla="*/ 349 h 807"/>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819"/>
                <a:gd name="T31" fmla="*/ 0 h 807"/>
                <a:gd name="T32" fmla="*/ 819 w 819"/>
                <a:gd name="T33" fmla="*/ 807 h 807"/>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819" h="807">
                  <a:moveTo>
                    <a:pt x="738" y="130"/>
                  </a:moveTo>
                  <a:cubicBezTo>
                    <a:pt x="738" y="130"/>
                    <a:pt x="738" y="130"/>
                    <a:pt x="738" y="130"/>
                  </a:cubicBezTo>
                  <a:cubicBezTo>
                    <a:pt x="738" y="804"/>
                    <a:pt x="738" y="804"/>
                    <a:pt x="738" y="804"/>
                  </a:cubicBezTo>
                  <a:cubicBezTo>
                    <a:pt x="0" y="807"/>
                    <a:pt x="0" y="807"/>
                    <a:pt x="0" y="807"/>
                  </a:cubicBezTo>
                  <a:cubicBezTo>
                    <a:pt x="1" y="614"/>
                    <a:pt x="1" y="614"/>
                    <a:pt x="1" y="614"/>
                  </a:cubicBezTo>
                  <a:cubicBezTo>
                    <a:pt x="544" y="614"/>
                    <a:pt x="544" y="614"/>
                    <a:pt x="544" y="614"/>
                  </a:cubicBezTo>
                  <a:cubicBezTo>
                    <a:pt x="542" y="139"/>
                    <a:pt x="542" y="139"/>
                    <a:pt x="542" y="139"/>
                  </a:cubicBezTo>
                  <a:cubicBezTo>
                    <a:pt x="464" y="139"/>
                    <a:pt x="464" y="139"/>
                    <a:pt x="464" y="139"/>
                  </a:cubicBezTo>
                  <a:cubicBezTo>
                    <a:pt x="643" y="0"/>
                    <a:pt x="643" y="0"/>
                    <a:pt x="643" y="0"/>
                  </a:cubicBezTo>
                  <a:cubicBezTo>
                    <a:pt x="819" y="131"/>
                    <a:pt x="819" y="131"/>
                    <a:pt x="819" y="131"/>
                  </a:cubicBezTo>
                  <a:close/>
                </a:path>
              </a:pathLst>
            </a:custGeom>
            <a:solidFill>
              <a:srgbClr val="FFED24"/>
            </a:solidFill>
            <a:ln w="25400">
              <a:solidFill>
                <a:srgbClr val="000000"/>
              </a:solidFill>
              <a:round/>
              <a:headEnd/>
              <a:tailEnd/>
            </a:ln>
          </p:spPr>
          <p:txBody>
            <a:bodyPr wrap="none"/>
            <a:lstStyle/>
            <a:p>
              <a:endParaRPr lang="en-US" sz="2805"/>
            </a:p>
          </p:txBody>
        </p:sp>
        <p:sp>
          <p:nvSpPr>
            <p:cNvPr id="30753" name="Freeform 33">
              <a:extLst>
                <a:ext uri="{FF2B5EF4-FFF2-40B4-BE49-F238E27FC236}">
                  <a16:creationId xmlns:a16="http://schemas.microsoft.com/office/drawing/2014/main" id="{F1B51E50-6EC7-57AA-A4B9-B4F5A2475FBE}"/>
                </a:ext>
              </a:extLst>
            </p:cNvPr>
            <p:cNvSpPr>
              <a:spLocks noChangeArrowheads="1"/>
            </p:cNvSpPr>
            <p:nvPr/>
          </p:nvSpPr>
          <p:spPr bwMode="auto">
            <a:xfrm>
              <a:off x="4120" y="2516"/>
              <a:ext cx="278" cy="237"/>
            </a:xfrm>
            <a:custGeom>
              <a:avLst/>
              <a:gdLst>
                <a:gd name="T0" fmla="*/ 0 w 268"/>
                <a:gd name="T1" fmla="*/ 0 h 213"/>
                <a:gd name="T2" fmla="*/ 0 w 268"/>
                <a:gd name="T3" fmla="*/ 111 h 213"/>
                <a:gd name="T4" fmla="*/ 241 w 268"/>
                <a:gd name="T5" fmla="*/ 463 h 213"/>
                <a:gd name="T6" fmla="*/ 372 w 268"/>
                <a:gd name="T7" fmla="*/ 559 h 213"/>
                <a:gd name="T8" fmla="*/ 0 60000 65536"/>
                <a:gd name="T9" fmla="*/ 0 60000 65536"/>
                <a:gd name="T10" fmla="*/ 0 60000 65536"/>
                <a:gd name="T11" fmla="*/ 0 60000 65536"/>
                <a:gd name="T12" fmla="*/ 0 w 268"/>
                <a:gd name="T13" fmla="*/ 0 h 213"/>
                <a:gd name="T14" fmla="*/ 268 w 268"/>
                <a:gd name="T15" fmla="*/ 213 h 213"/>
              </a:gdLst>
              <a:ahLst/>
              <a:cxnLst>
                <a:cxn ang="T8">
                  <a:pos x="T0" y="T1"/>
                </a:cxn>
                <a:cxn ang="T9">
                  <a:pos x="T2" y="T3"/>
                </a:cxn>
                <a:cxn ang="T10">
                  <a:pos x="T4" y="T5"/>
                </a:cxn>
                <a:cxn ang="T11">
                  <a:pos x="T6" y="T7"/>
                </a:cxn>
              </a:cxnLst>
              <a:rect l="T12" t="T13" r="T14" b="T15"/>
              <a:pathLst>
                <a:path w="268" h="213">
                  <a:moveTo>
                    <a:pt x="0" y="0"/>
                  </a:moveTo>
                  <a:lnTo>
                    <a:pt x="0" y="43"/>
                  </a:lnTo>
                  <a:lnTo>
                    <a:pt x="174" y="177"/>
                  </a:lnTo>
                  <a:lnTo>
                    <a:pt x="268" y="213"/>
                  </a:lnTo>
                  <a:close/>
                </a:path>
              </a:pathLst>
            </a:custGeom>
            <a:solidFill>
              <a:srgbClr val="FFFFA4"/>
            </a:solidFill>
            <a:ln w="25400">
              <a:solidFill>
                <a:srgbClr val="000000"/>
              </a:solidFill>
              <a:round/>
              <a:headEnd/>
              <a:tailEnd/>
            </a:ln>
          </p:spPr>
          <p:txBody>
            <a:bodyPr wrap="none"/>
            <a:lstStyle/>
            <a:p>
              <a:endParaRPr lang="en-US" sz="2805"/>
            </a:p>
          </p:txBody>
        </p:sp>
        <p:sp>
          <p:nvSpPr>
            <p:cNvPr id="30754" name="Freeform 34">
              <a:extLst>
                <a:ext uri="{FF2B5EF4-FFF2-40B4-BE49-F238E27FC236}">
                  <a16:creationId xmlns:a16="http://schemas.microsoft.com/office/drawing/2014/main" id="{04F95239-3397-8B05-B3F0-7DC20E7E9774}"/>
                </a:ext>
              </a:extLst>
            </p:cNvPr>
            <p:cNvSpPr>
              <a:spLocks noChangeArrowheads="1"/>
            </p:cNvSpPr>
            <p:nvPr/>
          </p:nvSpPr>
          <p:spPr bwMode="auto">
            <a:xfrm>
              <a:off x="2561" y="2249"/>
              <a:ext cx="304" cy="116"/>
            </a:xfrm>
            <a:custGeom>
              <a:avLst/>
              <a:gdLst>
                <a:gd name="T0" fmla="*/ 211 w 293"/>
                <a:gd name="T1" fmla="*/ 40 h 104"/>
                <a:gd name="T2" fmla="*/ 408 w 293"/>
                <a:gd name="T3" fmla="*/ 36 h 104"/>
                <a:gd name="T4" fmla="*/ 239 w 293"/>
                <a:gd name="T5" fmla="*/ 148 h 104"/>
                <a:gd name="T6" fmla="*/ 0 w 293"/>
                <a:gd name="T7" fmla="*/ 279 h 104"/>
                <a:gd name="T8" fmla="*/ 122 w 293"/>
                <a:gd name="T9" fmla="*/ 0 h 104"/>
                <a:gd name="T10" fmla="*/ 0 60000 65536"/>
                <a:gd name="T11" fmla="*/ 0 60000 65536"/>
                <a:gd name="T12" fmla="*/ 0 60000 65536"/>
                <a:gd name="T13" fmla="*/ 0 60000 65536"/>
                <a:gd name="T14" fmla="*/ 0 60000 65536"/>
                <a:gd name="T15" fmla="*/ 0 w 293"/>
                <a:gd name="T16" fmla="*/ 0 h 104"/>
                <a:gd name="T17" fmla="*/ 293 w 293"/>
                <a:gd name="T18" fmla="*/ 104 h 104"/>
              </a:gdLst>
              <a:ahLst/>
              <a:cxnLst>
                <a:cxn ang="T10">
                  <a:pos x="T0" y="T1"/>
                </a:cxn>
                <a:cxn ang="T11">
                  <a:pos x="T2" y="T3"/>
                </a:cxn>
                <a:cxn ang="T12">
                  <a:pos x="T4" y="T5"/>
                </a:cxn>
                <a:cxn ang="T13">
                  <a:pos x="T6" y="T7"/>
                </a:cxn>
                <a:cxn ang="T14">
                  <a:pos x="T8" y="T9"/>
                </a:cxn>
              </a:cxnLst>
              <a:rect l="T15" t="T16" r="T17" b="T18"/>
              <a:pathLst>
                <a:path w="293" h="104">
                  <a:moveTo>
                    <a:pt x="151" y="15"/>
                  </a:moveTo>
                  <a:lnTo>
                    <a:pt x="293" y="13"/>
                  </a:lnTo>
                  <a:lnTo>
                    <a:pt x="172" y="56"/>
                  </a:lnTo>
                  <a:lnTo>
                    <a:pt x="0" y="104"/>
                  </a:lnTo>
                  <a:lnTo>
                    <a:pt x="88" y="0"/>
                  </a:lnTo>
                  <a:close/>
                </a:path>
              </a:pathLst>
            </a:custGeom>
            <a:solidFill>
              <a:srgbClr val="FFAD2C"/>
            </a:solidFill>
            <a:ln w="25400">
              <a:solidFill>
                <a:srgbClr val="000000"/>
              </a:solidFill>
              <a:round/>
              <a:headEnd/>
              <a:tailEnd/>
            </a:ln>
          </p:spPr>
          <p:txBody>
            <a:bodyPr wrap="none"/>
            <a:lstStyle/>
            <a:p>
              <a:endParaRPr lang="en-US" sz="2805"/>
            </a:p>
          </p:txBody>
        </p:sp>
        <p:sp>
          <p:nvSpPr>
            <p:cNvPr id="30755" name="Freeform 35">
              <a:extLst>
                <a:ext uri="{FF2B5EF4-FFF2-40B4-BE49-F238E27FC236}">
                  <a16:creationId xmlns:a16="http://schemas.microsoft.com/office/drawing/2014/main" id="{31C8064A-BC67-2B4D-994B-BB2A0C4FEDE2}"/>
                </a:ext>
              </a:extLst>
            </p:cNvPr>
            <p:cNvSpPr>
              <a:spLocks noChangeArrowheads="1"/>
            </p:cNvSpPr>
            <p:nvPr/>
          </p:nvSpPr>
          <p:spPr bwMode="auto">
            <a:xfrm>
              <a:off x="2621" y="1716"/>
              <a:ext cx="102" cy="651"/>
            </a:xfrm>
            <a:custGeom>
              <a:avLst/>
              <a:gdLst>
                <a:gd name="T0" fmla="*/ 139 w 98"/>
                <a:gd name="T1" fmla="*/ 80 h 585"/>
                <a:gd name="T2" fmla="*/ 138 w 98"/>
                <a:gd name="T3" fmla="*/ 1285 h 585"/>
                <a:gd name="T4" fmla="*/ 0 w 98"/>
                <a:gd name="T5" fmla="*/ 1530 h 585"/>
                <a:gd name="T6" fmla="*/ 102 w 98"/>
                <a:gd name="T7" fmla="*/ 0 h 585"/>
                <a:gd name="T8" fmla="*/ 0 60000 65536"/>
                <a:gd name="T9" fmla="*/ 0 60000 65536"/>
                <a:gd name="T10" fmla="*/ 0 60000 65536"/>
                <a:gd name="T11" fmla="*/ 0 60000 65536"/>
                <a:gd name="T12" fmla="*/ 0 w 98"/>
                <a:gd name="T13" fmla="*/ 0 h 585"/>
                <a:gd name="T14" fmla="*/ 98 w 98"/>
                <a:gd name="T15" fmla="*/ 585 h 585"/>
              </a:gdLst>
              <a:ahLst/>
              <a:cxnLst>
                <a:cxn ang="T8">
                  <a:pos x="T0" y="T1"/>
                </a:cxn>
                <a:cxn ang="T9">
                  <a:pos x="T2" y="T3"/>
                </a:cxn>
                <a:cxn ang="T10">
                  <a:pos x="T4" y="T5"/>
                </a:cxn>
                <a:cxn ang="T11">
                  <a:pos x="T6" y="T7"/>
                </a:cxn>
              </a:cxnLst>
              <a:rect l="T12" t="T13" r="T14" b="T15"/>
              <a:pathLst>
                <a:path w="98" h="585">
                  <a:moveTo>
                    <a:pt x="98" y="31"/>
                  </a:moveTo>
                  <a:lnTo>
                    <a:pt x="97" y="491"/>
                  </a:lnTo>
                  <a:lnTo>
                    <a:pt x="0" y="585"/>
                  </a:lnTo>
                  <a:lnTo>
                    <a:pt x="71" y="0"/>
                  </a:lnTo>
                  <a:close/>
                </a:path>
              </a:pathLst>
            </a:custGeom>
            <a:solidFill>
              <a:srgbClr val="FFAD2C"/>
            </a:solidFill>
            <a:ln w="25400">
              <a:solidFill>
                <a:srgbClr val="000000"/>
              </a:solidFill>
              <a:round/>
              <a:headEnd/>
              <a:tailEnd/>
            </a:ln>
          </p:spPr>
          <p:txBody>
            <a:bodyPr wrap="none"/>
            <a:lstStyle/>
            <a:p>
              <a:endParaRPr lang="en-US" sz="2805"/>
            </a:p>
          </p:txBody>
        </p:sp>
        <p:sp>
          <p:nvSpPr>
            <p:cNvPr id="30756" name="Freeform 36">
              <a:extLst>
                <a:ext uri="{FF2B5EF4-FFF2-40B4-BE49-F238E27FC236}">
                  <a16:creationId xmlns:a16="http://schemas.microsoft.com/office/drawing/2014/main" id="{75409FC9-01FA-3575-F120-5AA077476722}"/>
                </a:ext>
              </a:extLst>
            </p:cNvPr>
            <p:cNvSpPr>
              <a:spLocks noChangeArrowheads="1"/>
            </p:cNvSpPr>
            <p:nvPr/>
          </p:nvSpPr>
          <p:spPr bwMode="auto">
            <a:xfrm>
              <a:off x="2666" y="1746"/>
              <a:ext cx="616" cy="70"/>
            </a:xfrm>
            <a:custGeom>
              <a:avLst/>
              <a:gdLst>
                <a:gd name="T0" fmla="*/ 762 w 595"/>
                <a:gd name="T1" fmla="*/ 63 h 63"/>
                <a:gd name="T2" fmla="*/ 814 w 595"/>
                <a:gd name="T3" fmla="*/ 164 h 63"/>
                <a:gd name="T4" fmla="*/ 71 w 595"/>
                <a:gd name="T5" fmla="*/ 149 h 63"/>
                <a:gd name="T6" fmla="*/ 0 w 595"/>
                <a:gd name="T7" fmla="*/ 0 h 63"/>
                <a:gd name="T8" fmla="*/ 0 60000 65536"/>
                <a:gd name="T9" fmla="*/ 0 60000 65536"/>
                <a:gd name="T10" fmla="*/ 0 60000 65536"/>
                <a:gd name="T11" fmla="*/ 0 60000 65536"/>
                <a:gd name="T12" fmla="*/ 0 w 595"/>
                <a:gd name="T13" fmla="*/ 0 h 63"/>
                <a:gd name="T14" fmla="*/ 595 w 595"/>
                <a:gd name="T15" fmla="*/ 63 h 63"/>
              </a:gdLst>
              <a:ahLst/>
              <a:cxnLst>
                <a:cxn ang="T8">
                  <a:pos x="T0" y="T1"/>
                </a:cxn>
                <a:cxn ang="T9">
                  <a:pos x="T2" y="T3"/>
                </a:cxn>
                <a:cxn ang="T10">
                  <a:pos x="T4" y="T5"/>
                </a:cxn>
                <a:cxn ang="T11">
                  <a:pos x="T6" y="T7"/>
                </a:cxn>
              </a:cxnLst>
              <a:rect l="T12" t="T13" r="T14" b="T15"/>
              <a:pathLst>
                <a:path w="595" h="63">
                  <a:moveTo>
                    <a:pt x="558" y="24"/>
                  </a:moveTo>
                  <a:lnTo>
                    <a:pt x="595" y="63"/>
                  </a:lnTo>
                  <a:lnTo>
                    <a:pt x="53" y="58"/>
                  </a:lnTo>
                  <a:lnTo>
                    <a:pt x="0" y="0"/>
                  </a:lnTo>
                  <a:close/>
                </a:path>
              </a:pathLst>
            </a:custGeom>
            <a:solidFill>
              <a:srgbClr val="FFFF6D"/>
            </a:solidFill>
            <a:ln w="25400">
              <a:solidFill>
                <a:srgbClr val="000000"/>
              </a:solidFill>
              <a:round/>
              <a:headEnd/>
              <a:tailEnd/>
            </a:ln>
          </p:spPr>
          <p:txBody>
            <a:bodyPr wrap="none"/>
            <a:lstStyle/>
            <a:p>
              <a:endParaRPr lang="en-US" sz="2805"/>
            </a:p>
          </p:txBody>
        </p:sp>
        <p:sp>
          <p:nvSpPr>
            <p:cNvPr id="30757" name="Freeform 37">
              <a:extLst>
                <a:ext uri="{FF2B5EF4-FFF2-40B4-BE49-F238E27FC236}">
                  <a16:creationId xmlns:a16="http://schemas.microsoft.com/office/drawing/2014/main" id="{BB54E188-604F-F328-AFFF-F92D0198D01A}"/>
                </a:ext>
              </a:extLst>
            </p:cNvPr>
            <p:cNvSpPr>
              <a:spLocks noChangeArrowheads="1"/>
            </p:cNvSpPr>
            <p:nvPr/>
          </p:nvSpPr>
          <p:spPr bwMode="auto">
            <a:xfrm>
              <a:off x="3204" y="1522"/>
              <a:ext cx="76" cy="300"/>
            </a:xfrm>
            <a:custGeom>
              <a:avLst/>
              <a:gdLst>
                <a:gd name="T0" fmla="*/ 104 w 73"/>
                <a:gd name="T1" fmla="*/ 0 h 270"/>
                <a:gd name="T2" fmla="*/ 104 w 73"/>
                <a:gd name="T3" fmla="*/ 697 h 270"/>
                <a:gd name="T4" fmla="*/ 0 w 73"/>
                <a:gd name="T5" fmla="*/ 457 h 270"/>
                <a:gd name="T6" fmla="*/ 30 w 73"/>
                <a:gd name="T7" fmla="*/ 134 h 270"/>
                <a:gd name="T8" fmla="*/ 0 60000 65536"/>
                <a:gd name="T9" fmla="*/ 0 60000 65536"/>
                <a:gd name="T10" fmla="*/ 0 60000 65536"/>
                <a:gd name="T11" fmla="*/ 0 60000 65536"/>
                <a:gd name="T12" fmla="*/ 0 w 73"/>
                <a:gd name="T13" fmla="*/ 0 h 270"/>
                <a:gd name="T14" fmla="*/ 73 w 73"/>
                <a:gd name="T15" fmla="*/ 270 h 270"/>
              </a:gdLst>
              <a:ahLst/>
              <a:cxnLst>
                <a:cxn ang="T8">
                  <a:pos x="T0" y="T1"/>
                </a:cxn>
                <a:cxn ang="T9">
                  <a:pos x="T2" y="T3"/>
                </a:cxn>
                <a:cxn ang="T10">
                  <a:pos x="T4" y="T5"/>
                </a:cxn>
                <a:cxn ang="T11">
                  <a:pos x="T6" y="T7"/>
                </a:cxn>
              </a:cxnLst>
              <a:rect l="T12" t="T13" r="T14" b="T15"/>
              <a:pathLst>
                <a:path w="73" h="270">
                  <a:moveTo>
                    <a:pt x="73" y="0"/>
                  </a:moveTo>
                  <a:lnTo>
                    <a:pt x="73" y="270"/>
                  </a:lnTo>
                  <a:lnTo>
                    <a:pt x="0" y="177"/>
                  </a:lnTo>
                  <a:lnTo>
                    <a:pt x="21" y="52"/>
                  </a:lnTo>
                  <a:close/>
                </a:path>
              </a:pathLst>
            </a:custGeom>
            <a:solidFill>
              <a:srgbClr val="FB9214"/>
            </a:solidFill>
            <a:ln w="25400">
              <a:solidFill>
                <a:srgbClr val="000000"/>
              </a:solidFill>
              <a:round/>
              <a:headEnd/>
              <a:tailEnd/>
            </a:ln>
          </p:spPr>
          <p:txBody>
            <a:bodyPr wrap="none"/>
            <a:lstStyle/>
            <a:p>
              <a:endParaRPr lang="en-US" sz="2805"/>
            </a:p>
          </p:txBody>
        </p:sp>
        <p:sp>
          <p:nvSpPr>
            <p:cNvPr id="30758" name="Freeform 38">
              <a:extLst>
                <a:ext uri="{FF2B5EF4-FFF2-40B4-BE49-F238E27FC236}">
                  <a16:creationId xmlns:a16="http://schemas.microsoft.com/office/drawing/2014/main" id="{ABFF25D6-099F-7FB4-0316-95688EEC639F}"/>
                </a:ext>
              </a:extLst>
            </p:cNvPr>
            <p:cNvSpPr>
              <a:spLocks noChangeArrowheads="1"/>
            </p:cNvSpPr>
            <p:nvPr/>
          </p:nvSpPr>
          <p:spPr bwMode="auto">
            <a:xfrm>
              <a:off x="2452" y="1516"/>
              <a:ext cx="829" cy="126"/>
            </a:xfrm>
            <a:custGeom>
              <a:avLst/>
              <a:gdLst>
                <a:gd name="T0" fmla="*/ 1112 w 799"/>
                <a:gd name="T1" fmla="*/ 23 h 112"/>
                <a:gd name="T2" fmla="*/ 1005 w 799"/>
                <a:gd name="T3" fmla="*/ 251 h 112"/>
                <a:gd name="T4" fmla="*/ 150 w 799"/>
                <a:gd name="T5" fmla="*/ 324 h 112"/>
                <a:gd name="T6" fmla="*/ 0 w 799"/>
                <a:gd name="T7" fmla="*/ 0 h 112"/>
                <a:gd name="T8" fmla="*/ 0 60000 65536"/>
                <a:gd name="T9" fmla="*/ 0 60000 65536"/>
                <a:gd name="T10" fmla="*/ 0 60000 65536"/>
                <a:gd name="T11" fmla="*/ 0 60000 65536"/>
                <a:gd name="T12" fmla="*/ 0 w 799"/>
                <a:gd name="T13" fmla="*/ 0 h 112"/>
                <a:gd name="T14" fmla="*/ 799 w 799"/>
                <a:gd name="T15" fmla="*/ 112 h 112"/>
              </a:gdLst>
              <a:ahLst/>
              <a:cxnLst>
                <a:cxn ang="T8">
                  <a:pos x="T0" y="T1"/>
                </a:cxn>
                <a:cxn ang="T9">
                  <a:pos x="T2" y="T3"/>
                </a:cxn>
                <a:cxn ang="T10">
                  <a:pos x="T4" y="T5"/>
                </a:cxn>
                <a:cxn ang="T11">
                  <a:pos x="T6" y="T7"/>
                </a:cxn>
              </a:cxnLst>
              <a:rect l="T12" t="T13" r="T14" b="T15"/>
              <a:pathLst>
                <a:path w="799" h="112">
                  <a:moveTo>
                    <a:pt x="799" y="8"/>
                  </a:moveTo>
                  <a:lnTo>
                    <a:pt x="722" y="87"/>
                  </a:lnTo>
                  <a:lnTo>
                    <a:pt x="108" y="112"/>
                  </a:lnTo>
                  <a:lnTo>
                    <a:pt x="0" y="0"/>
                  </a:lnTo>
                  <a:close/>
                </a:path>
              </a:pathLst>
            </a:custGeom>
            <a:solidFill>
              <a:srgbClr val="FBD128"/>
            </a:solidFill>
            <a:ln w="25400">
              <a:solidFill>
                <a:srgbClr val="000000"/>
              </a:solidFill>
              <a:round/>
              <a:headEnd/>
              <a:tailEnd/>
            </a:ln>
          </p:spPr>
          <p:txBody>
            <a:bodyPr wrap="none"/>
            <a:lstStyle/>
            <a:p>
              <a:endParaRPr lang="en-US" sz="2805"/>
            </a:p>
          </p:txBody>
        </p:sp>
        <p:sp>
          <p:nvSpPr>
            <p:cNvPr id="30759" name="Freeform 39">
              <a:extLst>
                <a:ext uri="{FF2B5EF4-FFF2-40B4-BE49-F238E27FC236}">
                  <a16:creationId xmlns:a16="http://schemas.microsoft.com/office/drawing/2014/main" id="{F893C675-7170-6441-11C6-BAB15A436F5C}"/>
                </a:ext>
              </a:extLst>
            </p:cNvPr>
            <p:cNvSpPr>
              <a:spLocks noChangeArrowheads="1"/>
            </p:cNvSpPr>
            <p:nvPr/>
          </p:nvSpPr>
          <p:spPr bwMode="auto">
            <a:xfrm>
              <a:off x="2303" y="2240"/>
              <a:ext cx="312" cy="118"/>
            </a:xfrm>
            <a:custGeom>
              <a:avLst/>
              <a:gdLst>
                <a:gd name="T0" fmla="*/ 204 w 301"/>
                <a:gd name="T1" fmla="*/ 56 h 106"/>
                <a:gd name="T2" fmla="*/ 0 w 301"/>
                <a:gd name="T3" fmla="*/ 50 h 106"/>
                <a:gd name="T4" fmla="*/ 158 w 301"/>
                <a:gd name="T5" fmla="*/ 149 h 106"/>
                <a:gd name="T6" fmla="*/ 416 w 301"/>
                <a:gd name="T7" fmla="*/ 277 h 106"/>
                <a:gd name="T8" fmla="*/ 335 w 301"/>
                <a:gd name="T9" fmla="*/ 0 h 106"/>
                <a:gd name="T10" fmla="*/ 0 60000 65536"/>
                <a:gd name="T11" fmla="*/ 0 60000 65536"/>
                <a:gd name="T12" fmla="*/ 0 60000 65536"/>
                <a:gd name="T13" fmla="*/ 0 60000 65536"/>
                <a:gd name="T14" fmla="*/ 0 60000 65536"/>
                <a:gd name="T15" fmla="*/ 0 w 301"/>
                <a:gd name="T16" fmla="*/ 0 h 106"/>
                <a:gd name="T17" fmla="*/ 301 w 301"/>
                <a:gd name="T18" fmla="*/ 106 h 106"/>
              </a:gdLst>
              <a:ahLst/>
              <a:cxnLst>
                <a:cxn ang="T10">
                  <a:pos x="T0" y="T1"/>
                </a:cxn>
                <a:cxn ang="T11">
                  <a:pos x="T2" y="T3"/>
                </a:cxn>
                <a:cxn ang="T12">
                  <a:pos x="T4" y="T5"/>
                </a:cxn>
                <a:cxn ang="T13">
                  <a:pos x="T6" y="T7"/>
                </a:cxn>
                <a:cxn ang="T14">
                  <a:pos x="T8" y="T9"/>
                </a:cxn>
              </a:cxnLst>
              <a:rect l="T15" t="T16" r="T17" b="T18"/>
              <a:pathLst>
                <a:path w="301" h="106">
                  <a:moveTo>
                    <a:pt x="148" y="21"/>
                  </a:moveTo>
                  <a:lnTo>
                    <a:pt x="0" y="19"/>
                  </a:lnTo>
                  <a:lnTo>
                    <a:pt x="115" y="57"/>
                  </a:lnTo>
                  <a:lnTo>
                    <a:pt x="301" y="106"/>
                  </a:lnTo>
                  <a:lnTo>
                    <a:pt x="242" y="0"/>
                  </a:lnTo>
                  <a:close/>
                </a:path>
              </a:pathLst>
            </a:custGeom>
            <a:solidFill>
              <a:srgbClr val="FBD128"/>
            </a:solidFill>
            <a:ln w="25400">
              <a:solidFill>
                <a:srgbClr val="000000"/>
              </a:solidFill>
              <a:round/>
              <a:headEnd/>
              <a:tailEnd/>
            </a:ln>
          </p:spPr>
          <p:txBody>
            <a:bodyPr wrap="none"/>
            <a:lstStyle/>
            <a:p>
              <a:endParaRPr lang="en-US" sz="2805"/>
            </a:p>
          </p:txBody>
        </p:sp>
        <p:sp>
          <p:nvSpPr>
            <p:cNvPr id="30760" name="Freeform 40">
              <a:extLst>
                <a:ext uri="{FF2B5EF4-FFF2-40B4-BE49-F238E27FC236}">
                  <a16:creationId xmlns:a16="http://schemas.microsoft.com/office/drawing/2014/main" id="{AA857EB8-9478-A7DE-2E73-220AD1649A17}"/>
                </a:ext>
              </a:extLst>
            </p:cNvPr>
            <p:cNvSpPr>
              <a:spLocks noChangeArrowheads="1"/>
            </p:cNvSpPr>
            <p:nvPr/>
          </p:nvSpPr>
          <p:spPr bwMode="auto">
            <a:xfrm>
              <a:off x="2586" y="2270"/>
              <a:ext cx="274" cy="229"/>
            </a:xfrm>
            <a:custGeom>
              <a:avLst/>
              <a:gdLst>
                <a:gd name="T0" fmla="*/ 0 w 264"/>
                <a:gd name="T1" fmla="*/ 534 h 206"/>
                <a:gd name="T2" fmla="*/ 0 w 264"/>
                <a:gd name="T3" fmla="*/ 421 h 206"/>
                <a:gd name="T4" fmla="*/ 244 w 264"/>
                <a:gd name="T5" fmla="*/ 78 h 206"/>
                <a:gd name="T6" fmla="*/ 368 w 264"/>
                <a:gd name="T7" fmla="*/ 0 h 206"/>
                <a:gd name="T8" fmla="*/ 0 60000 65536"/>
                <a:gd name="T9" fmla="*/ 0 60000 65536"/>
                <a:gd name="T10" fmla="*/ 0 60000 65536"/>
                <a:gd name="T11" fmla="*/ 0 60000 65536"/>
                <a:gd name="T12" fmla="*/ 0 w 264"/>
                <a:gd name="T13" fmla="*/ 0 h 206"/>
                <a:gd name="T14" fmla="*/ 264 w 264"/>
                <a:gd name="T15" fmla="*/ 206 h 206"/>
              </a:gdLst>
              <a:ahLst/>
              <a:cxnLst>
                <a:cxn ang="T8">
                  <a:pos x="T0" y="T1"/>
                </a:cxn>
                <a:cxn ang="T9">
                  <a:pos x="T2" y="T3"/>
                </a:cxn>
                <a:cxn ang="T10">
                  <a:pos x="T4" y="T5"/>
                </a:cxn>
                <a:cxn ang="T11">
                  <a:pos x="T6" y="T7"/>
                </a:cxn>
              </a:cxnLst>
              <a:rect l="T12" t="T13" r="T14" b="T15"/>
              <a:pathLst>
                <a:path w="264" h="206">
                  <a:moveTo>
                    <a:pt x="0" y="206"/>
                  </a:moveTo>
                  <a:lnTo>
                    <a:pt x="0" y="163"/>
                  </a:lnTo>
                  <a:lnTo>
                    <a:pt x="174" y="30"/>
                  </a:lnTo>
                  <a:lnTo>
                    <a:pt x="264" y="0"/>
                  </a:lnTo>
                  <a:close/>
                </a:path>
              </a:pathLst>
            </a:custGeom>
            <a:solidFill>
              <a:srgbClr val="FBD128"/>
            </a:solidFill>
            <a:ln w="25400">
              <a:solidFill>
                <a:srgbClr val="000000"/>
              </a:solidFill>
              <a:round/>
              <a:headEnd/>
              <a:tailEnd/>
            </a:ln>
          </p:spPr>
          <p:txBody>
            <a:bodyPr wrap="none"/>
            <a:lstStyle/>
            <a:p>
              <a:endParaRPr lang="en-US" sz="2805"/>
            </a:p>
          </p:txBody>
        </p:sp>
        <p:sp>
          <p:nvSpPr>
            <p:cNvPr id="30761" name="Freeform 41">
              <a:extLst>
                <a:ext uri="{FF2B5EF4-FFF2-40B4-BE49-F238E27FC236}">
                  <a16:creationId xmlns:a16="http://schemas.microsoft.com/office/drawing/2014/main" id="{862C65BE-00A4-55D5-A201-1F5F49370C95}"/>
                </a:ext>
              </a:extLst>
            </p:cNvPr>
            <p:cNvSpPr>
              <a:spLocks noChangeArrowheads="1"/>
            </p:cNvSpPr>
            <p:nvPr/>
          </p:nvSpPr>
          <p:spPr bwMode="auto">
            <a:xfrm>
              <a:off x="2446" y="1519"/>
              <a:ext cx="79" cy="837"/>
            </a:xfrm>
            <a:custGeom>
              <a:avLst/>
              <a:gdLst>
                <a:gd name="T0" fmla="*/ 5 w 76"/>
                <a:gd name="T1" fmla="*/ 0 h 752"/>
                <a:gd name="T2" fmla="*/ 0 w 76"/>
                <a:gd name="T3" fmla="*/ 1765 h 752"/>
                <a:gd name="T4" fmla="*/ 107 w 76"/>
                <a:gd name="T5" fmla="*/ 1971 h 752"/>
                <a:gd name="T6" fmla="*/ 79 w 76"/>
                <a:gd name="T7" fmla="*/ 122 h 752"/>
                <a:gd name="T8" fmla="*/ 0 60000 65536"/>
                <a:gd name="T9" fmla="*/ 0 60000 65536"/>
                <a:gd name="T10" fmla="*/ 0 60000 65536"/>
                <a:gd name="T11" fmla="*/ 0 60000 65536"/>
                <a:gd name="T12" fmla="*/ 0 w 76"/>
                <a:gd name="T13" fmla="*/ 0 h 752"/>
                <a:gd name="T14" fmla="*/ 76 w 76"/>
                <a:gd name="T15" fmla="*/ 752 h 752"/>
              </a:gdLst>
              <a:ahLst/>
              <a:cxnLst>
                <a:cxn ang="T8">
                  <a:pos x="T0" y="T1"/>
                </a:cxn>
                <a:cxn ang="T9">
                  <a:pos x="T2" y="T3"/>
                </a:cxn>
                <a:cxn ang="T10">
                  <a:pos x="T4" y="T5"/>
                </a:cxn>
                <a:cxn ang="T11">
                  <a:pos x="T6" y="T7"/>
                </a:cxn>
              </a:cxnLst>
              <a:rect l="T12" t="T13" r="T14" b="T15"/>
              <a:pathLst>
                <a:path w="76" h="752">
                  <a:moveTo>
                    <a:pt x="5" y="0"/>
                  </a:moveTo>
                  <a:lnTo>
                    <a:pt x="0" y="673"/>
                  </a:lnTo>
                  <a:lnTo>
                    <a:pt x="76" y="752"/>
                  </a:lnTo>
                  <a:lnTo>
                    <a:pt x="56" y="47"/>
                  </a:lnTo>
                  <a:close/>
                </a:path>
              </a:pathLst>
            </a:custGeom>
            <a:solidFill>
              <a:srgbClr val="FFFFA4"/>
            </a:solidFill>
            <a:ln w="25400">
              <a:solidFill>
                <a:srgbClr val="000000"/>
              </a:solidFill>
              <a:round/>
              <a:headEnd/>
              <a:tailEnd/>
            </a:ln>
          </p:spPr>
          <p:txBody>
            <a:bodyPr wrap="none"/>
            <a:lstStyle/>
            <a:p>
              <a:endParaRPr lang="en-US" sz="2805"/>
            </a:p>
          </p:txBody>
        </p:sp>
        <p:sp>
          <p:nvSpPr>
            <p:cNvPr id="30762" name="Freeform 42">
              <a:extLst>
                <a:ext uri="{FF2B5EF4-FFF2-40B4-BE49-F238E27FC236}">
                  <a16:creationId xmlns:a16="http://schemas.microsoft.com/office/drawing/2014/main" id="{FAE7051B-9AEE-00B8-FEB9-B6C951252C09}"/>
                </a:ext>
              </a:extLst>
            </p:cNvPr>
            <p:cNvSpPr>
              <a:spLocks noChangeArrowheads="1"/>
            </p:cNvSpPr>
            <p:nvPr/>
          </p:nvSpPr>
          <p:spPr bwMode="auto">
            <a:xfrm>
              <a:off x="2401" y="1558"/>
              <a:ext cx="854" cy="896"/>
            </a:xfrm>
            <a:custGeom>
              <a:avLst/>
              <a:gdLst>
                <a:gd name="T0" fmla="*/ 111 w 824"/>
                <a:gd name="T1" fmla="*/ 1766 h 805"/>
                <a:gd name="T2" fmla="*/ 111 w 824"/>
                <a:gd name="T3" fmla="*/ 1766 h 805"/>
                <a:gd name="T4" fmla="*/ 119 w 824"/>
                <a:gd name="T5" fmla="*/ 0 h 805"/>
                <a:gd name="T6" fmla="*/ 1137 w 824"/>
                <a:gd name="T7" fmla="*/ 3 h 805"/>
                <a:gd name="T8" fmla="*/ 1134 w 824"/>
                <a:gd name="T9" fmla="*/ 514 h 805"/>
                <a:gd name="T10" fmla="*/ 387 w 824"/>
                <a:gd name="T11" fmla="*/ 504 h 805"/>
                <a:gd name="T12" fmla="*/ 381 w 824"/>
                <a:gd name="T13" fmla="*/ 1749 h 805"/>
                <a:gd name="T14" fmla="*/ 488 w 824"/>
                <a:gd name="T15" fmla="*/ 1753 h 805"/>
                <a:gd name="T16" fmla="*/ 240 w 824"/>
                <a:gd name="T17" fmla="*/ 2110 h 805"/>
                <a:gd name="T18" fmla="*/ 0 w 824"/>
                <a:gd name="T19" fmla="*/ 1765 h 80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824"/>
                <a:gd name="T31" fmla="*/ 0 h 805"/>
                <a:gd name="T32" fmla="*/ 824 w 824"/>
                <a:gd name="T33" fmla="*/ 805 h 805"/>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824" h="805">
                  <a:moveTo>
                    <a:pt x="81" y="674"/>
                  </a:moveTo>
                  <a:cubicBezTo>
                    <a:pt x="81" y="674"/>
                    <a:pt x="81" y="674"/>
                    <a:pt x="81" y="674"/>
                  </a:cubicBezTo>
                  <a:cubicBezTo>
                    <a:pt x="87" y="0"/>
                    <a:pt x="87" y="0"/>
                    <a:pt x="87" y="0"/>
                  </a:cubicBezTo>
                  <a:cubicBezTo>
                    <a:pt x="824" y="3"/>
                    <a:pt x="824" y="3"/>
                    <a:pt x="824" y="3"/>
                  </a:cubicBezTo>
                  <a:cubicBezTo>
                    <a:pt x="822" y="196"/>
                    <a:pt x="822" y="196"/>
                    <a:pt x="822" y="196"/>
                  </a:cubicBezTo>
                  <a:cubicBezTo>
                    <a:pt x="280" y="193"/>
                    <a:pt x="280" y="193"/>
                    <a:pt x="280" y="193"/>
                  </a:cubicBezTo>
                  <a:cubicBezTo>
                    <a:pt x="277" y="667"/>
                    <a:pt x="277" y="667"/>
                    <a:pt x="277" y="667"/>
                  </a:cubicBezTo>
                  <a:cubicBezTo>
                    <a:pt x="354" y="668"/>
                    <a:pt x="354" y="668"/>
                    <a:pt x="354" y="668"/>
                  </a:cubicBezTo>
                  <a:cubicBezTo>
                    <a:pt x="174" y="805"/>
                    <a:pt x="174" y="805"/>
                    <a:pt x="174" y="805"/>
                  </a:cubicBezTo>
                  <a:cubicBezTo>
                    <a:pt x="0" y="673"/>
                    <a:pt x="0" y="673"/>
                    <a:pt x="0" y="673"/>
                  </a:cubicBezTo>
                  <a:close/>
                </a:path>
              </a:pathLst>
            </a:custGeom>
            <a:solidFill>
              <a:srgbClr val="FFED24"/>
            </a:solidFill>
            <a:ln w="25400">
              <a:solidFill>
                <a:srgbClr val="000000"/>
              </a:solidFill>
              <a:round/>
              <a:headEnd/>
              <a:tailEnd/>
            </a:ln>
          </p:spPr>
          <p:txBody>
            <a:bodyPr wrap="none"/>
            <a:lstStyle/>
            <a:p>
              <a:endParaRPr lang="en-US" sz="2805"/>
            </a:p>
          </p:txBody>
        </p:sp>
        <p:sp>
          <p:nvSpPr>
            <p:cNvPr id="30763" name="Freeform 43">
              <a:extLst>
                <a:ext uri="{FF2B5EF4-FFF2-40B4-BE49-F238E27FC236}">
                  <a16:creationId xmlns:a16="http://schemas.microsoft.com/office/drawing/2014/main" id="{81804107-4A10-85EB-5471-53A387AEB348}"/>
                </a:ext>
              </a:extLst>
            </p:cNvPr>
            <p:cNvSpPr>
              <a:spLocks noChangeArrowheads="1"/>
            </p:cNvSpPr>
            <p:nvPr/>
          </p:nvSpPr>
          <p:spPr bwMode="auto">
            <a:xfrm>
              <a:off x="2307" y="2260"/>
              <a:ext cx="277" cy="239"/>
            </a:xfrm>
            <a:custGeom>
              <a:avLst/>
              <a:gdLst>
                <a:gd name="T0" fmla="*/ 371 w 267"/>
                <a:gd name="T1" fmla="*/ 558 h 215"/>
                <a:gd name="T2" fmla="*/ 370 w 267"/>
                <a:gd name="T3" fmla="*/ 444 h 215"/>
                <a:gd name="T4" fmla="*/ 132 w 267"/>
                <a:gd name="T5" fmla="*/ 97 h 215"/>
                <a:gd name="T6" fmla="*/ 0 w 267"/>
                <a:gd name="T7" fmla="*/ 0 h 215"/>
                <a:gd name="T8" fmla="*/ 0 60000 65536"/>
                <a:gd name="T9" fmla="*/ 0 60000 65536"/>
                <a:gd name="T10" fmla="*/ 0 60000 65536"/>
                <a:gd name="T11" fmla="*/ 0 60000 65536"/>
                <a:gd name="T12" fmla="*/ 0 w 267"/>
                <a:gd name="T13" fmla="*/ 0 h 215"/>
                <a:gd name="T14" fmla="*/ 267 w 267"/>
                <a:gd name="T15" fmla="*/ 215 h 215"/>
              </a:gdLst>
              <a:ahLst/>
              <a:cxnLst>
                <a:cxn ang="T8">
                  <a:pos x="T0" y="T1"/>
                </a:cxn>
                <a:cxn ang="T9">
                  <a:pos x="T2" y="T3"/>
                </a:cxn>
                <a:cxn ang="T10">
                  <a:pos x="T4" y="T5"/>
                </a:cxn>
                <a:cxn ang="T11">
                  <a:pos x="T6" y="T7"/>
                </a:cxn>
              </a:cxnLst>
              <a:rect l="T12" t="T13" r="T14" b="T15"/>
              <a:pathLst>
                <a:path w="267" h="215">
                  <a:moveTo>
                    <a:pt x="267" y="215"/>
                  </a:moveTo>
                  <a:lnTo>
                    <a:pt x="266" y="172"/>
                  </a:lnTo>
                  <a:lnTo>
                    <a:pt x="94" y="37"/>
                  </a:lnTo>
                  <a:lnTo>
                    <a:pt x="0" y="0"/>
                  </a:lnTo>
                  <a:close/>
                </a:path>
              </a:pathLst>
            </a:custGeom>
            <a:solidFill>
              <a:srgbClr val="FFFFA4"/>
            </a:solidFill>
            <a:ln w="25400">
              <a:solidFill>
                <a:srgbClr val="000000"/>
              </a:solidFill>
              <a:round/>
              <a:headEnd/>
              <a:tailEnd/>
            </a:ln>
          </p:spPr>
          <p:txBody>
            <a:bodyPr wrap="none"/>
            <a:lstStyle/>
            <a:p>
              <a:endParaRPr lang="en-US" sz="2805"/>
            </a:p>
          </p:txBody>
        </p:sp>
        <p:sp>
          <p:nvSpPr>
            <p:cNvPr id="30764" name="Text Box 44">
              <a:extLst>
                <a:ext uri="{FF2B5EF4-FFF2-40B4-BE49-F238E27FC236}">
                  <a16:creationId xmlns:a16="http://schemas.microsoft.com/office/drawing/2014/main" id="{E397D745-4A2F-3D4E-E441-D777C4FE74C3}"/>
                </a:ext>
              </a:extLst>
            </p:cNvPr>
            <p:cNvSpPr txBox="1">
              <a:spLocks noChangeArrowheads="1"/>
            </p:cNvSpPr>
            <p:nvPr/>
          </p:nvSpPr>
          <p:spPr bwMode="auto">
            <a:xfrm>
              <a:off x="2980" y="2207"/>
              <a:ext cx="872" cy="4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lIns="0" tIns="0" rIns="0" bIns="0" anchor="ctr">
              <a:spAutoFit/>
            </a:bodyPr>
            <a:lstStyle>
              <a:lvl1pPr defTabSz="912813">
                <a:defRPr b="1">
                  <a:solidFill>
                    <a:schemeClr val="tx1"/>
                  </a:solidFill>
                  <a:latin typeface="Times New Roman" panose="02020603050405020304" pitchFamily="18" charset="0"/>
                </a:defRPr>
              </a:lvl1pPr>
              <a:lvl2pPr marL="742950" indent="-285750" defTabSz="912813">
                <a:defRPr b="1">
                  <a:solidFill>
                    <a:schemeClr val="tx1"/>
                  </a:solidFill>
                  <a:latin typeface="Times New Roman" panose="02020603050405020304" pitchFamily="18" charset="0"/>
                </a:defRPr>
              </a:lvl2pPr>
              <a:lvl3pPr marL="1143000" indent="-228600" defTabSz="912813">
                <a:defRPr b="1">
                  <a:solidFill>
                    <a:schemeClr val="tx1"/>
                  </a:solidFill>
                  <a:latin typeface="Times New Roman" panose="02020603050405020304" pitchFamily="18" charset="0"/>
                </a:defRPr>
              </a:lvl3pPr>
              <a:lvl4pPr marL="1600200" indent="-228600" defTabSz="912813">
                <a:defRPr b="1">
                  <a:solidFill>
                    <a:schemeClr val="tx1"/>
                  </a:solidFill>
                  <a:latin typeface="Times New Roman" panose="02020603050405020304" pitchFamily="18" charset="0"/>
                </a:defRPr>
              </a:lvl4pPr>
              <a:lvl5pPr marL="2057400" indent="-228600" defTabSz="912813">
                <a:defRPr b="1">
                  <a:solidFill>
                    <a:schemeClr val="tx1"/>
                  </a:solidFill>
                  <a:latin typeface="Times New Roman" panose="02020603050405020304" pitchFamily="18" charset="0"/>
                </a:defRPr>
              </a:lvl5pPr>
              <a:lvl6pPr marL="2514600" indent="-228600" defTabSz="912813" eaLnBrk="0" fontAlgn="base" hangingPunct="0">
                <a:spcBef>
                  <a:spcPct val="0"/>
                </a:spcBef>
                <a:spcAft>
                  <a:spcPct val="0"/>
                </a:spcAft>
                <a:defRPr b="1">
                  <a:solidFill>
                    <a:schemeClr val="tx1"/>
                  </a:solidFill>
                  <a:latin typeface="Times New Roman" panose="02020603050405020304" pitchFamily="18" charset="0"/>
                </a:defRPr>
              </a:lvl6pPr>
              <a:lvl7pPr marL="2971800" indent="-228600" defTabSz="912813" eaLnBrk="0" fontAlgn="base" hangingPunct="0">
                <a:spcBef>
                  <a:spcPct val="0"/>
                </a:spcBef>
                <a:spcAft>
                  <a:spcPct val="0"/>
                </a:spcAft>
                <a:defRPr b="1">
                  <a:solidFill>
                    <a:schemeClr val="tx1"/>
                  </a:solidFill>
                  <a:latin typeface="Times New Roman" panose="02020603050405020304" pitchFamily="18" charset="0"/>
                </a:defRPr>
              </a:lvl7pPr>
              <a:lvl8pPr marL="3429000" indent="-228600" defTabSz="912813" eaLnBrk="0" fontAlgn="base" hangingPunct="0">
                <a:spcBef>
                  <a:spcPct val="0"/>
                </a:spcBef>
                <a:spcAft>
                  <a:spcPct val="0"/>
                </a:spcAft>
                <a:defRPr b="1">
                  <a:solidFill>
                    <a:schemeClr val="tx1"/>
                  </a:solidFill>
                  <a:latin typeface="Times New Roman" panose="02020603050405020304" pitchFamily="18" charset="0"/>
                </a:defRPr>
              </a:lvl8pPr>
              <a:lvl9pPr marL="3886200" indent="-228600" defTabSz="912813" eaLnBrk="0" fontAlgn="base" hangingPunct="0">
                <a:spcBef>
                  <a:spcPct val="0"/>
                </a:spcBef>
                <a:spcAft>
                  <a:spcPct val="0"/>
                </a:spcAft>
                <a:defRPr b="1">
                  <a:solidFill>
                    <a:schemeClr val="tx1"/>
                  </a:solidFill>
                  <a:latin typeface="Times New Roman" panose="02020603050405020304" pitchFamily="18" charset="0"/>
                </a:defRPr>
              </a:lvl9pPr>
            </a:lstStyle>
            <a:p>
              <a:pPr algn="ctr">
                <a:spcAft>
                  <a:spcPct val="15000"/>
                </a:spcAft>
              </a:pPr>
              <a:r>
                <a:rPr lang="en-US" altLang="en-US" sz="2000" dirty="0">
                  <a:latin typeface="Arial" panose="020B0604020202020204" pitchFamily="34" charset="0"/>
                </a:rPr>
                <a:t>The Cycle </a:t>
              </a:r>
            </a:p>
            <a:p>
              <a:pPr algn="ctr">
                <a:spcAft>
                  <a:spcPct val="15000"/>
                </a:spcAft>
              </a:pPr>
              <a:r>
                <a:rPr lang="en-US" altLang="en-US" sz="2000" dirty="0">
                  <a:latin typeface="Arial" panose="020B0604020202020204" pitchFamily="34" charset="0"/>
                </a:rPr>
                <a:t>of Grief</a:t>
              </a:r>
            </a:p>
          </p:txBody>
        </p:sp>
        <p:sp>
          <p:nvSpPr>
            <p:cNvPr id="30765" name="Text Box 45">
              <a:extLst>
                <a:ext uri="{FF2B5EF4-FFF2-40B4-BE49-F238E27FC236}">
                  <a16:creationId xmlns:a16="http://schemas.microsoft.com/office/drawing/2014/main" id="{CE31955F-4D1D-D443-A8E0-FB557944409B}"/>
                </a:ext>
              </a:extLst>
            </p:cNvPr>
            <p:cNvSpPr txBox="1">
              <a:spLocks noChangeArrowheads="1"/>
            </p:cNvSpPr>
            <p:nvPr/>
          </p:nvSpPr>
          <p:spPr bwMode="auto">
            <a:xfrm>
              <a:off x="3880" y="1190"/>
              <a:ext cx="1526" cy="2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lIns="0" tIns="0" rIns="0" bIns="0" anchor="ctr">
              <a:spAutoFit/>
            </a:bodyPr>
            <a:lstStyle>
              <a:lvl1pPr defTabSz="912813">
                <a:defRPr b="1">
                  <a:solidFill>
                    <a:schemeClr val="tx1"/>
                  </a:solidFill>
                  <a:latin typeface="Times New Roman" panose="02020603050405020304" pitchFamily="18" charset="0"/>
                </a:defRPr>
              </a:lvl1pPr>
              <a:lvl2pPr marL="742950" indent="-285750" defTabSz="912813">
                <a:defRPr b="1">
                  <a:solidFill>
                    <a:schemeClr val="tx1"/>
                  </a:solidFill>
                  <a:latin typeface="Times New Roman" panose="02020603050405020304" pitchFamily="18" charset="0"/>
                </a:defRPr>
              </a:lvl2pPr>
              <a:lvl3pPr marL="1143000" indent="-228600" defTabSz="912813">
                <a:defRPr b="1">
                  <a:solidFill>
                    <a:schemeClr val="tx1"/>
                  </a:solidFill>
                  <a:latin typeface="Times New Roman" panose="02020603050405020304" pitchFamily="18" charset="0"/>
                </a:defRPr>
              </a:lvl3pPr>
              <a:lvl4pPr marL="1600200" indent="-228600" defTabSz="912813">
                <a:defRPr b="1">
                  <a:solidFill>
                    <a:schemeClr val="tx1"/>
                  </a:solidFill>
                  <a:latin typeface="Times New Roman" panose="02020603050405020304" pitchFamily="18" charset="0"/>
                </a:defRPr>
              </a:lvl4pPr>
              <a:lvl5pPr marL="2057400" indent="-228600" defTabSz="912813">
                <a:defRPr b="1">
                  <a:solidFill>
                    <a:schemeClr val="tx1"/>
                  </a:solidFill>
                  <a:latin typeface="Times New Roman" panose="02020603050405020304" pitchFamily="18" charset="0"/>
                </a:defRPr>
              </a:lvl5pPr>
              <a:lvl6pPr marL="2514600" indent="-228600" defTabSz="912813" eaLnBrk="0" fontAlgn="base" hangingPunct="0">
                <a:spcBef>
                  <a:spcPct val="0"/>
                </a:spcBef>
                <a:spcAft>
                  <a:spcPct val="0"/>
                </a:spcAft>
                <a:defRPr b="1">
                  <a:solidFill>
                    <a:schemeClr val="tx1"/>
                  </a:solidFill>
                  <a:latin typeface="Times New Roman" panose="02020603050405020304" pitchFamily="18" charset="0"/>
                </a:defRPr>
              </a:lvl6pPr>
              <a:lvl7pPr marL="2971800" indent="-228600" defTabSz="912813" eaLnBrk="0" fontAlgn="base" hangingPunct="0">
                <a:spcBef>
                  <a:spcPct val="0"/>
                </a:spcBef>
                <a:spcAft>
                  <a:spcPct val="0"/>
                </a:spcAft>
                <a:defRPr b="1">
                  <a:solidFill>
                    <a:schemeClr val="tx1"/>
                  </a:solidFill>
                  <a:latin typeface="Times New Roman" panose="02020603050405020304" pitchFamily="18" charset="0"/>
                </a:defRPr>
              </a:lvl7pPr>
              <a:lvl8pPr marL="3429000" indent="-228600" defTabSz="912813" eaLnBrk="0" fontAlgn="base" hangingPunct="0">
                <a:spcBef>
                  <a:spcPct val="0"/>
                </a:spcBef>
                <a:spcAft>
                  <a:spcPct val="0"/>
                </a:spcAft>
                <a:defRPr b="1">
                  <a:solidFill>
                    <a:schemeClr val="tx1"/>
                  </a:solidFill>
                  <a:latin typeface="Times New Roman" panose="02020603050405020304" pitchFamily="18" charset="0"/>
                </a:defRPr>
              </a:lvl8pPr>
              <a:lvl9pPr marL="3886200" indent="-228600" defTabSz="912813" eaLnBrk="0" fontAlgn="base" hangingPunct="0">
                <a:spcBef>
                  <a:spcPct val="0"/>
                </a:spcBef>
                <a:spcAft>
                  <a:spcPct val="0"/>
                </a:spcAft>
                <a:defRPr b="1">
                  <a:solidFill>
                    <a:schemeClr val="tx1"/>
                  </a:solidFill>
                  <a:latin typeface="Times New Roman" panose="02020603050405020304" pitchFamily="18" charset="0"/>
                </a:defRPr>
              </a:lvl9pPr>
            </a:lstStyle>
            <a:p>
              <a:pPr>
                <a:spcAft>
                  <a:spcPct val="15000"/>
                </a:spcAft>
              </a:pPr>
              <a:r>
                <a:rPr lang="en-US" altLang="en-US" sz="2000" dirty="0">
                  <a:latin typeface="Arial" panose="020B0604020202020204" pitchFamily="34" charset="0"/>
                </a:rPr>
                <a:t>4.</a:t>
              </a:r>
              <a:r>
                <a:rPr lang="en-US" altLang="en-US" sz="2000" dirty="0">
                  <a:solidFill>
                    <a:srgbClr val="7B9569"/>
                  </a:solidFill>
                  <a:latin typeface="Arial" panose="020B0604020202020204" pitchFamily="34" charset="0"/>
                </a:rPr>
                <a:t> Acceptance</a:t>
              </a:r>
            </a:p>
          </p:txBody>
        </p:sp>
        <p:sp>
          <p:nvSpPr>
            <p:cNvPr id="30766" name="Text Box 46">
              <a:extLst>
                <a:ext uri="{FF2B5EF4-FFF2-40B4-BE49-F238E27FC236}">
                  <a16:creationId xmlns:a16="http://schemas.microsoft.com/office/drawing/2014/main" id="{4D5F1977-5CF1-F411-97E5-81740B6B071F}"/>
                </a:ext>
              </a:extLst>
            </p:cNvPr>
            <p:cNvSpPr txBox="1">
              <a:spLocks noChangeArrowheads="1"/>
            </p:cNvSpPr>
            <p:nvPr/>
          </p:nvSpPr>
          <p:spPr bwMode="auto">
            <a:xfrm>
              <a:off x="4425" y="3009"/>
              <a:ext cx="735" cy="2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lIns="0" tIns="0" rIns="0" bIns="0" anchor="ctr">
              <a:spAutoFit/>
            </a:bodyPr>
            <a:lstStyle>
              <a:lvl1pPr defTabSz="912813">
                <a:defRPr b="1">
                  <a:solidFill>
                    <a:schemeClr val="tx1"/>
                  </a:solidFill>
                  <a:latin typeface="Times New Roman" panose="02020603050405020304" pitchFamily="18" charset="0"/>
                </a:defRPr>
              </a:lvl1pPr>
              <a:lvl2pPr marL="742950" indent="-285750" defTabSz="912813">
                <a:defRPr b="1">
                  <a:solidFill>
                    <a:schemeClr val="tx1"/>
                  </a:solidFill>
                  <a:latin typeface="Times New Roman" panose="02020603050405020304" pitchFamily="18" charset="0"/>
                </a:defRPr>
              </a:lvl2pPr>
              <a:lvl3pPr marL="1143000" indent="-228600" defTabSz="912813">
                <a:defRPr b="1">
                  <a:solidFill>
                    <a:schemeClr val="tx1"/>
                  </a:solidFill>
                  <a:latin typeface="Times New Roman" panose="02020603050405020304" pitchFamily="18" charset="0"/>
                </a:defRPr>
              </a:lvl3pPr>
              <a:lvl4pPr marL="1600200" indent="-228600" defTabSz="912813">
                <a:defRPr b="1">
                  <a:solidFill>
                    <a:schemeClr val="tx1"/>
                  </a:solidFill>
                  <a:latin typeface="Times New Roman" panose="02020603050405020304" pitchFamily="18" charset="0"/>
                </a:defRPr>
              </a:lvl4pPr>
              <a:lvl5pPr marL="2057400" indent="-228600" defTabSz="912813">
                <a:defRPr b="1">
                  <a:solidFill>
                    <a:schemeClr val="tx1"/>
                  </a:solidFill>
                  <a:latin typeface="Times New Roman" panose="02020603050405020304" pitchFamily="18" charset="0"/>
                </a:defRPr>
              </a:lvl5pPr>
              <a:lvl6pPr marL="2514600" indent="-228600" defTabSz="912813" eaLnBrk="0" fontAlgn="base" hangingPunct="0">
                <a:spcBef>
                  <a:spcPct val="0"/>
                </a:spcBef>
                <a:spcAft>
                  <a:spcPct val="0"/>
                </a:spcAft>
                <a:defRPr b="1">
                  <a:solidFill>
                    <a:schemeClr val="tx1"/>
                  </a:solidFill>
                  <a:latin typeface="Times New Roman" panose="02020603050405020304" pitchFamily="18" charset="0"/>
                </a:defRPr>
              </a:lvl6pPr>
              <a:lvl7pPr marL="2971800" indent="-228600" defTabSz="912813" eaLnBrk="0" fontAlgn="base" hangingPunct="0">
                <a:spcBef>
                  <a:spcPct val="0"/>
                </a:spcBef>
                <a:spcAft>
                  <a:spcPct val="0"/>
                </a:spcAft>
                <a:defRPr b="1">
                  <a:solidFill>
                    <a:schemeClr val="tx1"/>
                  </a:solidFill>
                  <a:latin typeface="Times New Roman" panose="02020603050405020304" pitchFamily="18" charset="0"/>
                </a:defRPr>
              </a:lvl7pPr>
              <a:lvl8pPr marL="3429000" indent="-228600" defTabSz="912813" eaLnBrk="0" fontAlgn="base" hangingPunct="0">
                <a:spcBef>
                  <a:spcPct val="0"/>
                </a:spcBef>
                <a:spcAft>
                  <a:spcPct val="0"/>
                </a:spcAft>
                <a:defRPr b="1">
                  <a:solidFill>
                    <a:schemeClr val="tx1"/>
                  </a:solidFill>
                  <a:latin typeface="Times New Roman" panose="02020603050405020304" pitchFamily="18" charset="0"/>
                </a:defRPr>
              </a:lvl8pPr>
              <a:lvl9pPr marL="3886200" indent="-228600" defTabSz="912813" eaLnBrk="0" fontAlgn="base" hangingPunct="0">
                <a:spcBef>
                  <a:spcPct val="0"/>
                </a:spcBef>
                <a:spcAft>
                  <a:spcPct val="0"/>
                </a:spcAft>
                <a:defRPr b="1">
                  <a:solidFill>
                    <a:schemeClr val="tx1"/>
                  </a:solidFill>
                  <a:latin typeface="Times New Roman" panose="02020603050405020304" pitchFamily="18" charset="0"/>
                </a:defRPr>
              </a:lvl9pPr>
            </a:lstStyle>
            <a:p>
              <a:pPr>
                <a:spcAft>
                  <a:spcPct val="15000"/>
                </a:spcAft>
              </a:pPr>
              <a:r>
                <a:rPr lang="en-US" altLang="en-US" sz="2000">
                  <a:latin typeface="Arial" panose="020B0604020202020204" pitchFamily="34" charset="0"/>
                </a:rPr>
                <a:t>3.</a:t>
              </a:r>
              <a:r>
                <a:rPr lang="en-US" altLang="en-US" sz="2000">
                  <a:solidFill>
                    <a:srgbClr val="7B9569"/>
                  </a:solidFill>
                  <a:latin typeface="Arial" panose="020B0604020202020204" pitchFamily="34" charset="0"/>
                </a:rPr>
                <a:t> Driven</a:t>
              </a:r>
            </a:p>
          </p:txBody>
        </p:sp>
        <p:sp>
          <p:nvSpPr>
            <p:cNvPr id="30767" name="Text Box 47">
              <a:extLst>
                <a:ext uri="{FF2B5EF4-FFF2-40B4-BE49-F238E27FC236}">
                  <a16:creationId xmlns:a16="http://schemas.microsoft.com/office/drawing/2014/main" id="{470003F5-526E-4156-BED3-8E5C48E73885}"/>
                </a:ext>
              </a:extLst>
            </p:cNvPr>
            <p:cNvSpPr txBox="1">
              <a:spLocks noChangeArrowheads="1"/>
            </p:cNvSpPr>
            <p:nvPr/>
          </p:nvSpPr>
          <p:spPr bwMode="auto">
            <a:xfrm>
              <a:off x="2075" y="3732"/>
              <a:ext cx="812" cy="2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lIns="0" tIns="0" rIns="0" bIns="0" anchor="ctr">
              <a:spAutoFit/>
            </a:bodyPr>
            <a:lstStyle>
              <a:lvl1pPr defTabSz="912813">
                <a:defRPr b="1">
                  <a:solidFill>
                    <a:schemeClr val="tx1"/>
                  </a:solidFill>
                  <a:latin typeface="Times New Roman" panose="02020603050405020304" pitchFamily="18" charset="0"/>
                </a:defRPr>
              </a:lvl1pPr>
              <a:lvl2pPr marL="742950" indent="-285750" defTabSz="912813">
                <a:defRPr b="1">
                  <a:solidFill>
                    <a:schemeClr val="tx1"/>
                  </a:solidFill>
                  <a:latin typeface="Times New Roman" panose="02020603050405020304" pitchFamily="18" charset="0"/>
                </a:defRPr>
              </a:lvl2pPr>
              <a:lvl3pPr marL="1143000" indent="-228600" defTabSz="912813">
                <a:defRPr b="1">
                  <a:solidFill>
                    <a:schemeClr val="tx1"/>
                  </a:solidFill>
                  <a:latin typeface="Times New Roman" panose="02020603050405020304" pitchFamily="18" charset="0"/>
                </a:defRPr>
              </a:lvl3pPr>
              <a:lvl4pPr marL="1600200" indent="-228600" defTabSz="912813">
                <a:defRPr b="1">
                  <a:solidFill>
                    <a:schemeClr val="tx1"/>
                  </a:solidFill>
                  <a:latin typeface="Times New Roman" panose="02020603050405020304" pitchFamily="18" charset="0"/>
                </a:defRPr>
              </a:lvl4pPr>
              <a:lvl5pPr marL="2057400" indent="-228600" defTabSz="912813">
                <a:defRPr b="1">
                  <a:solidFill>
                    <a:schemeClr val="tx1"/>
                  </a:solidFill>
                  <a:latin typeface="Times New Roman" panose="02020603050405020304" pitchFamily="18" charset="0"/>
                </a:defRPr>
              </a:lvl5pPr>
              <a:lvl6pPr marL="2514600" indent="-228600" defTabSz="912813" eaLnBrk="0" fontAlgn="base" hangingPunct="0">
                <a:spcBef>
                  <a:spcPct val="0"/>
                </a:spcBef>
                <a:spcAft>
                  <a:spcPct val="0"/>
                </a:spcAft>
                <a:defRPr b="1">
                  <a:solidFill>
                    <a:schemeClr val="tx1"/>
                  </a:solidFill>
                  <a:latin typeface="Times New Roman" panose="02020603050405020304" pitchFamily="18" charset="0"/>
                </a:defRPr>
              </a:lvl6pPr>
              <a:lvl7pPr marL="2971800" indent="-228600" defTabSz="912813" eaLnBrk="0" fontAlgn="base" hangingPunct="0">
                <a:spcBef>
                  <a:spcPct val="0"/>
                </a:spcBef>
                <a:spcAft>
                  <a:spcPct val="0"/>
                </a:spcAft>
                <a:defRPr b="1">
                  <a:solidFill>
                    <a:schemeClr val="tx1"/>
                  </a:solidFill>
                  <a:latin typeface="Times New Roman" panose="02020603050405020304" pitchFamily="18" charset="0"/>
                </a:defRPr>
              </a:lvl7pPr>
              <a:lvl8pPr marL="3429000" indent="-228600" defTabSz="912813" eaLnBrk="0" fontAlgn="base" hangingPunct="0">
                <a:spcBef>
                  <a:spcPct val="0"/>
                </a:spcBef>
                <a:spcAft>
                  <a:spcPct val="0"/>
                </a:spcAft>
                <a:defRPr b="1">
                  <a:solidFill>
                    <a:schemeClr val="tx1"/>
                  </a:solidFill>
                  <a:latin typeface="Times New Roman" panose="02020603050405020304" pitchFamily="18" charset="0"/>
                </a:defRPr>
              </a:lvl8pPr>
              <a:lvl9pPr marL="3886200" indent="-228600" defTabSz="912813" eaLnBrk="0" fontAlgn="base" hangingPunct="0">
                <a:spcBef>
                  <a:spcPct val="0"/>
                </a:spcBef>
                <a:spcAft>
                  <a:spcPct val="0"/>
                </a:spcAft>
                <a:defRPr b="1">
                  <a:solidFill>
                    <a:schemeClr val="tx1"/>
                  </a:solidFill>
                  <a:latin typeface="Times New Roman" panose="02020603050405020304" pitchFamily="18" charset="0"/>
                </a:defRPr>
              </a:lvl9pPr>
            </a:lstStyle>
            <a:p>
              <a:pPr>
                <a:spcAft>
                  <a:spcPct val="15000"/>
                </a:spcAft>
              </a:pPr>
              <a:r>
                <a:rPr lang="en-US" altLang="en-US" sz="2000" dirty="0">
                  <a:latin typeface="Arial" panose="020B0604020202020204" pitchFamily="34" charset="0"/>
                </a:rPr>
                <a:t>2.</a:t>
              </a:r>
              <a:r>
                <a:rPr lang="en-US" altLang="en-US" sz="2000" dirty="0">
                  <a:solidFill>
                    <a:srgbClr val="7B9569"/>
                  </a:solidFill>
                  <a:latin typeface="Arial" panose="020B0604020202020204" pitchFamily="34" charset="0"/>
                </a:rPr>
                <a:t> Identity</a:t>
              </a:r>
            </a:p>
          </p:txBody>
        </p:sp>
        <p:sp>
          <p:nvSpPr>
            <p:cNvPr id="30768" name="Text Box 48">
              <a:extLst>
                <a:ext uri="{FF2B5EF4-FFF2-40B4-BE49-F238E27FC236}">
                  <a16:creationId xmlns:a16="http://schemas.microsoft.com/office/drawing/2014/main" id="{5D6C940F-C937-323C-C055-29C71671314D}"/>
                </a:ext>
              </a:extLst>
            </p:cNvPr>
            <p:cNvSpPr txBox="1">
              <a:spLocks noChangeArrowheads="1"/>
            </p:cNvSpPr>
            <p:nvPr/>
          </p:nvSpPr>
          <p:spPr bwMode="auto">
            <a:xfrm>
              <a:off x="790" y="1625"/>
              <a:ext cx="1733" cy="4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square" lIns="0" tIns="0" rIns="0" bIns="0" anchor="ctr">
              <a:spAutoFit/>
            </a:bodyPr>
            <a:lstStyle>
              <a:lvl1pPr defTabSz="912813">
                <a:defRPr b="1">
                  <a:solidFill>
                    <a:schemeClr val="tx1"/>
                  </a:solidFill>
                  <a:latin typeface="Times New Roman" panose="02020603050405020304" pitchFamily="18" charset="0"/>
                </a:defRPr>
              </a:lvl1pPr>
              <a:lvl2pPr marL="742950" indent="-285750" defTabSz="912813">
                <a:defRPr b="1">
                  <a:solidFill>
                    <a:schemeClr val="tx1"/>
                  </a:solidFill>
                  <a:latin typeface="Times New Roman" panose="02020603050405020304" pitchFamily="18" charset="0"/>
                </a:defRPr>
              </a:lvl2pPr>
              <a:lvl3pPr marL="1143000" indent="-228600" defTabSz="912813">
                <a:defRPr b="1">
                  <a:solidFill>
                    <a:schemeClr val="tx1"/>
                  </a:solidFill>
                  <a:latin typeface="Times New Roman" panose="02020603050405020304" pitchFamily="18" charset="0"/>
                </a:defRPr>
              </a:lvl3pPr>
              <a:lvl4pPr marL="1600200" indent="-228600" defTabSz="912813">
                <a:defRPr b="1">
                  <a:solidFill>
                    <a:schemeClr val="tx1"/>
                  </a:solidFill>
                  <a:latin typeface="Times New Roman" panose="02020603050405020304" pitchFamily="18" charset="0"/>
                </a:defRPr>
              </a:lvl4pPr>
              <a:lvl5pPr marL="2057400" indent="-228600" defTabSz="912813">
                <a:defRPr b="1">
                  <a:solidFill>
                    <a:schemeClr val="tx1"/>
                  </a:solidFill>
                  <a:latin typeface="Times New Roman" panose="02020603050405020304" pitchFamily="18" charset="0"/>
                </a:defRPr>
              </a:lvl5pPr>
              <a:lvl6pPr marL="2514600" indent="-228600" defTabSz="912813" eaLnBrk="0" fontAlgn="base" hangingPunct="0">
                <a:spcBef>
                  <a:spcPct val="0"/>
                </a:spcBef>
                <a:spcAft>
                  <a:spcPct val="0"/>
                </a:spcAft>
                <a:defRPr b="1">
                  <a:solidFill>
                    <a:schemeClr val="tx1"/>
                  </a:solidFill>
                  <a:latin typeface="Times New Roman" panose="02020603050405020304" pitchFamily="18" charset="0"/>
                </a:defRPr>
              </a:lvl6pPr>
              <a:lvl7pPr marL="2971800" indent="-228600" defTabSz="912813" eaLnBrk="0" fontAlgn="base" hangingPunct="0">
                <a:spcBef>
                  <a:spcPct val="0"/>
                </a:spcBef>
                <a:spcAft>
                  <a:spcPct val="0"/>
                </a:spcAft>
                <a:defRPr b="1">
                  <a:solidFill>
                    <a:schemeClr val="tx1"/>
                  </a:solidFill>
                  <a:latin typeface="Times New Roman" panose="02020603050405020304" pitchFamily="18" charset="0"/>
                </a:defRPr>
              </a:lvl7pPr>
              <a:lvl8pPr marL="3429000" indent="-228600" defTabSz="912813" eaLnBrk="0" fontAlgn="base" hangingPunct="0">
                <a:spcBef>
                  <a:spcPct val="0"/>
                </a:spcBef>
                <a:spcAft>
                  <a:spcPct val="0"/>
                </a:spcAft>
                <a:defRPr b="1">
                  <a:solidFill>
                    <a:schemeClr val="tx1"/>
                  </a:solidFill>
                  <a:latin typeface="Times New Roman" panose="02020603050405020304" pitchFamily="18" charset="0"/>
                </a:defRPr>
              </a:lvl8pPr>
              <a:lvl9pPr marL="3886200" indent="-228600" defTabSz="912813" eaLnBrk="0" fontAlgn="base" hangingPunct="0">
                <a:spcBef>
                  <a:spcPct val="0"/>
                </a:spcBef>
                <a:spcAft>
                  <a:spcPct val="0"/>
                </a:spcAft>
                <a:defRPr b="1">
                  <a:solidFill>
                    <a:schemeClr val="tx1"/>
                  </a:solidFill>
                  <a:latin typeface="Times New Roman" panose="02020603050405020304" pitchFamily="18" charset="0"/>
                </a:defRPr>
              </a:lvl9pPr>
            </a:lstStyle>
            <a:p>
              <a:pPr>
                <a:spcAft>
                  <a:spcPct val="15000"/>
                </a:spcAft>
              </a:pPr>
              <a:r>
                <a:rPr lang="en-US" altLang="en-US" sz="2000" dirty="0">
                  <a:latin typeface="Arial" panose="020B0604020202020204" pitchFamily="34" charset="0"/>
                </a:rPr>
                <a:t>1.</a:t>
              </a:r>
              <a:r>
                <a:rPr lang="en-US" altLang="en-US" sz="2000" dirty="0">
                  <a:solidFill>
                    <a:srgbClr val="7B9569"/>
                  </a:solidFill>
                  <a:latin typeface="Arial" panose="020B0604020202020204" pitchFamily="34" charset="0"/>
                </a:rPr>
                <a:t> Achievement </a:t>
              </a:r>
            </a:p>
            <a:p>
              <a:pPr>
                <a:spcAft>
                  <a:spcPct val="15000"/>
                </a:spcAft>
              </a:pPr>
              <a:r>
                <a:rPr lang="en-US" altLang="en-US" sz="2000" dirty="0">
                  <a:solidFill>
                    <a:srgbClr val="7B9569"/>
                  </a:solidFill>
                  <a:latin typeface="Arial" panose="020B0604020202020204" pitchFamily="34" charset="0"/>
                </a:rPr>
                <a:t>    and Activity</a:t>
              </a:r>
            </a:p>
          </p:txBody>
        </p:sp>
      </p:grpSp>
      <p:sp>
        <p:nvSpPr>
          <p:cNvPr id="2" name="Rectangle 2">
            <a:extLst>
              <a:ext uri="{FF2B5EF4-FFF2-40B4-BE49-F238E27FC236}">
                <a16:creationId xmlns:a16="http://schemas.microsoft.com/office/drawing/2014/main" id="{0042CE81-C96C-1AF7-DB48-FC316DBEEF1B}"/>
              </a:ext>
            </a:extLst>
          </p:cNvPr>
          <p:cNvSpPr>
            <a:spLocks noChangeArrowheads="1"/>
          </p:cNvSpPr>
          <p:nvPr/>
        </p:nvSpPr>
        <p:spPr bwMode="auto">
          <a:xfrm>
            <a:off x="925070" y="437601"/>
            <a:ext cx="5444562" cy="4924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defTabSz="1011238">
              <a:defRPr b="1">
                <a:solidFill>
                  <a:schemeClr val="tx1"/>
                </a:solidFill>
                <a:latin typeface="Times New Roman" panose="02020603050405020304" pitchFamily="18" charset="0"/>
              </a:defRPr>
            </a:lvl1pPr>
            <a:lvl2pPr marL="742950" indent="-285750" defTabSz="1011238">
              <a:defRPr b="1">
                <a:solidFill>
                  <a:schemeClr val="tx1"/>
                </a:solidFill>
                <a:latin typeface="Times New Roman" panose="02020603050405020304" pitchFamily="18" charset="0"/>
              </a:defRPr>
            </a:lvl2pPr>
            <a:lvl3pPr marL="1143000" indent="-228600" defTabSz="1011238">
              <a:defRPr b="1">
                <a:solidFill>
                  <a:schemeClr val="tx1"/>
                </a:solidFill>
                <a:latin typeface="Times New Roman" panose="02020603050405020304" pitchFamily="18" charset="0"/>
              </a:defRPr>
            </a:lvl3pPr>
            <a:lvl4pPr marL="1600200" indent="-228600" defTabSz="1011238">
              <a:defRPr b="1">
                <a:solidFill>
                  <a:schemeClr val="tx1"/>
                </a:solidFill>
                <a:latin typeface="Times New Roman" panose="02020603050405020304" pitchFamily="18" charset="0"/>
              </a:defRPr>
            </a:lvl4pPr>
            <a:lvl5pPr marL="2057400" indent="-228600" defTabSz="1011238">
              <a:defRPr b="1">
                <a:solidFill>
                  <a:schemeClr val="tx1"/>
                </a:solidFill>
                <a:latin typeface="Times New Roman" panose="02020603050405020304" pitchFamily="18" charset="0"/>
              </a:defRPr>
            </a:lvl5pPr>
            <a:lvl6pPr marL="2514600" indent="-228600" defTabSz="1011238" eaLnBrk="0" fontAlgn="base" hangingPunct="0">
              <a:spcBef>
                <a:spcPct val="0"/>
              </a:spcBef>
              <a:spcAft>
                <a:spcPct val="0"/>
              </a:spcAft>
              <a:defRPr b="1">
                <a:solidFill>
                  <a:schemeClr val="tx1"/>
                </a:solidFill>
                <a:latin typeface="Times New Roman" panose="02020603050405020304" pitchFamily="18" charset="0"/>
              </a:defRPr>
            </a:lvl6pPr>
            <a:lvl7pPr marL="2971800" indent="-228600" defTabSz="1011238" eaLnBrk="0" fontAlgn="base" hangingPunct="0">
              <a:spcBef>
                <a:spcPct val="0"/>
              </a:spcBef>
              <a:spcAft>
                <a:spcPct val="0"/>
              </a:spcAft>
              <a:defRPr b="1">
                <a:solidFill>
                  <a:schemeClr val="tx1"/>
                </a:solidFill>
                <a:latin typeface="Times New Roman" panose="02020603050405020304" pitchFamily="18" charset="0"/>
              </a:defRPr>
            </a:lvl7pPr>
            <a:lvl8pPr marL="3429000" indent="-228600" defTabSz="1011238" eaLnBrk="0" fontAlgn="base" hangingPunct="0">
              <a:spcBef>
                <a:spcPct val="0"/>
              </a:spcBef>
              <a:spcAft>
                <a:spcPct val="0"/>
              </a:spcAft>
              <a:defRPr b="1">
                <a:solidFill>
                  <a:schemeClr val="tx1"/>
                </a:solidFill>
                <a:latin typeface="Times New Roman" panose="02020603050405020304" pitchFamily="18" charset="0"/>
              </a:defRPr>
            </a:lvl8pPr>
            <a:lvl9pPr marL="3886200" indent="-228600" defTabSz="1011238" eaLnBrk="0" fontAlgn="base" hangingPunct="0">
              <a:spcBef>
                <a:spcPct val="0"/>
              </a:spcBef>
              <a:spcAft>
                <a:spcPct val="0"/>
              </a:spcAft>
              <a:defRPr b="1">
                <a:solidFill>
                  <a:schemeClr val="tx1"/>
                </a:solidFill>
                <a:latin typeface="Times New Roman" panose="02020603050405020304" pitchFamily="18" charset="0"/>
              </a:defRPr>
            </a:lvl9pPr>
          </a:lstStyle>
          <a:p>
            <a:pPr algn="l" eaLnBrk="1" hangingPunct="1">
              <a:lnSpc>
                <a:spcPct val="90000"/>
              </a:lnSpc>
            </a:pPr>
            <a:r>
              <a:rPr lang="en-US" altLang="en-US" sz="3200" dirty="0">
                <a:solidFill>
                  <a:srgbClr val="7B9569"/>
                </a:solidFill>
                <a:latin typeface="GiovanniITCTT Book" charset="0"/>
              </a:rPr>
              <a:t>Cycle of Grief</a:t>
            </a:r>
          </a:p>
        </p:txBody>
      </p:sp>
    </p:spTree>
  </p:cSld>
  <p:clrMapOvr>
    <a:masterClrMapping/>
  </p:clrMapOvr>
  <p:transition/>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1746" name="Group 3">
            <a:extLst>
              <a:ext uri="{FF2B5EF4-FFF2-40B4-BE49-F238E27FC236}">
                <a16:creationId xmlns:a16="http://schemas.microsoft.com/office/drawing/2014/main" id="{214781AE-377F-A115-BBC3-8EF417ABB4D1}"/>
              </a:ext>
            </a:extLst>
          </p:cNvPr>
          <p:cNvGrpSpPr>
            <a:grpSpLocks/>
          </p:cNvGrpSpPr>
          <p:nvPr/>
        </p:nvGrpSpPr>
        <p:grpSpPr bwMode="auto">
          <a:xfrm>
            <a:off x="1695157" y="1055148"/>
            <a:ext cx="5050873" cy="3884494"/>
            <a:chOff x="1450" y="1726"/>
            <a:chExt cx="3666" cy="2730"/>
          </a:xfrm>
        </p:grpSpPr>
        <p:sp>
          <p:nvSpPr>
            <p:cNvPr id="31748" name="Freeform 4">
              <a:extLst>
                <a:ext uri="{FF2B5EF4-FFF2-40B4-BE49-F238E27FC236}">
                  <a16:creationId xmlns:a16="http://schemas.microsoft.com/office/drawing/2014/main" id="{B8BDF6C5-7C37-746C-A1A0-DFF28C997BE2}"/>
                </a:ext>
              </a:extLst>
            </p:cNvPr>
            <p:cNvSpPr>
              <a:spLocks noChangeArrowheads="1"/>
            </p:cNvSpPr>
            <p:nvPr/>
          </p:nvSpPr>
          <p:spPr bwMode="auto">
            <a:xfrm>
              <a:off x="3449" y="3537"/>
              <a:ext cx="105" cy="293"/>
            </a:xfrm>
            <a:custGeom>
              <a:avLst/>
              <a:gdLst>
                <a:gd name="T0" fmla="*/ 91 w 105"/>
                <a:gd name="T1" fmla="*/ 142 h 293"/>
                <a:gd name="T2" fmla="*/ 93 w 105"/>
                <a:gd name="T3" fmla="*/ 0 h 293"/>
                <a:gd name="T4" fmla="*/ 49 w 105"/>
                <a:gd name="T5" fmla="*/ 120 h 293"/>
                <a:gd name="T6" fmla="*/ 0 w 105"/>
                <a:gd name="T7" fmla="*/ 293 h 293"/>
                <a:gd name="T8" fmla="*/ 105 w 105"/>
                <a:gd name="T9" fmla="*/ 205 h 293"/>
                <a:gd name="T10" fmla="*/ 0 60000 65536"/>
                <a:gd name="T11" fmla="*/ 0 60000 65536"/>
                <a:gd name="T12" fmla="*/ 0 60000 65536"/>
                <a:gd name="T13" fmla="*/ 0 60000 65536"/>
                <a:gd name="T14" fmla="*/ 0 60000 65536"/>
                <a:gd name="T15" fmla="*/ 0 w 105"/>
                <a:gd name="T16" fmla="*/ 0 h 293"/>
                <a:gd name="T17" fmla="*/ 105 w 105"/>
                <a:gd name="T18" fmla="*/ 293 h 293"/>
              </a:gdLst>
              <a:ahLst/>
              <a:cxnLst>
                <a:cxn ang="T10">
                  <a:pos x="T0" y="T1"/>
                </a:cxn>
                <a:cxn ang="T11">
                  <a:pos x="T2" y="T3"/>
                </a:cxn>
                <a:cxn ang="T12">
                  <a:pos x="T4" y="T5"/>
                </a:cxn>
                <a:cxn ang="T13">
                  <a:pos x="T6" y="T7"/>
                </a:cxn>
                <a:cxn ang="T14">
                  <a:pos x="T8" y="T9"/>
                </a:cxn>
              </a:cxnLst>
              <a:rect l="T15" t="T16" r="T17" b="T18"/>
              <a:pathLst>
                <a:path w="105" h="293">
                  <a:moveTo>
                    <a:pt x="91" y="142"/>
                  </a:moveTo>
                  <a:lnTo>
                    <a:pt x="93" y="0"/>
                  </a:lnTo>
                  <a:lnTo>
                    <a:pt x="49" y="120"/>
                  </a:lnTo>
                  <a:lnTo>
                    <a:pt x="0" y="293"/>
                  </a:lnTo>
                  <a:lnTo>
                    <a:pt x="105" y="205"/>
                  </a:lnTo>
                  <a:close/>
                </a:path>
              </a:pathLst>
            </a:custGeom>
            <a:solidFill>
              <a:srgbClr val="FFAD2C"/>
            </a:solidFill>
            <a:ln w="25400">
              <a:solidFill>
                <a:srgbClr val="000000"/>
              </a:solidFill>
              <a:round/>
              <a:headEnd/>
              <a:tailEnd/>
            </a:ln>
          </p:spPr>
          <p:txBody>
            <a:bodyPr wrap="none"/>
            <a:lstStyle/>
            <a:p>
              <a:endParaRPr lang="en-US" sz="2805"/>
            </a:p>
          </p:txBody>
        </p:sp>
        <p:sp>
          <p:nvSpPr>
            <p:cNvPr id="31749" name="Freeform 5">
              <a:extLst>
                <a:ext uri="{FF2B5EF4-FFF2-40B4-BE49-F238E27FC236}">
                  <a16:creationId xmlns:a16="http://schemas.microsoft.com/office/drawing/2014/main" id="{1991FC73-E06A-944F-459D-983A020A0446}"/>
                </a:ext>
              </a:extLst>
            </p:cNvPr>
            <p:cNvSpPr>
              <a:spLocks noChangeArrowheads="1"/>
            </p:cNvSpPr>
            <p:nvPr/>
          </p:nvSpPr>
          <p:spPr bwMode="auto">
            <a:xfrm>
              <a:off x="3447" y="3675"/>
              <a:ext cx="588" cy="97"/>
            </a:xfrm>
            <a:custGeom>
              <a:avLst/>
              <a:gdLst>
                <a:gd name="T0" fmla="*/ 566 w 587"/>
                <a:gd name="T1" fmla="*/ 2 h 96"/>
                <a:gd name="T2" fmla="*/ 95 w 587"/>
                <a:gd name="T3" fmla="*/ 0 h 96"/>
                <a:gd name="T4" fmla="*/ 0 w 587"/>
                <a:gd name="T5" fmla="*/ 106 h 96"/>
                <a:gd name="T6" fmla="*/ 597 w 587"/>
                <a:gd name="T7" fmla="*/ 30 h 96"/>
                <a:gd name="T8" fmla="*/ 0 60000 65536"/>
                <a:gd name="T9" fmla="*/ 0 60000 65536"/>
                <a:gd name="T10" fmla="*/ 0 60000 65536"/>
                <a:gd name="T11" fmla="*/ 0 60000 65536"/>
                <a:gd name="T12" fmla="*/ 0 w 587"/>
                <a:gd name="T13" fmla="*/ 0 h 96"/>
                <a:gd name="T14" fmla="*/ 587 w 587"/>
                <a:gd name="T15" fmla="*/ 96 h 96"/>
              </a:gdLst>
              <a:ahLst/>
              <a:cxnLst>
                <a:cxn ang="T8">
                  <a:pos x="T0" y="T1"/>
                </a:cxn>
                <a:cxn ang="T9">
                  <a:pos x="T2" y="T3"/>
                </a:cxn>
                <a:cxn ang="T10">
                  <a:pos x="T4" y="T5"/>
                </a:cxn>
                <a:cxn ang="T11">
                  <a:pos x="T6" y="T7"/>
                </a:cxn>
              </a:cxnLst>
              <a:rect l="T12" t="T13" r="T14" b="T15"/>
              <a:pathLst>
                <a:path w="587" h="96">
                  <a:moveTo>
                    <a:pt x="556" y="2"/>
                  </a:moveTo>
                  <a:lnTo>
                    <a:pt x="95" y="0"/>
                  </a:lnTo>
                  <a:lnTo>
                    <a:pt x="0" y="96"/>
                  </a:lnTo>
                  <a:lnTo>
                    <a:pt x="587" y="30"/>
                  </a:lnTo>
                  <a:close/>
                </a:path>
              </a:pathLst>
            </a:custGeom>
            <a:solidFill>
              <a:srgbClr val="FFAD2C"/>
            </a:solidFill>
            <a:ln w="25400">
              <a:solidFill>
                <a:srgbClr val="000000"/>
              </a:solidFill>
              <a:round/>
              <a:headEnd/>
              <a:tailEnd/>
            </a:ln>
          </p:spPr>
          <p:txBody>
            <a:bodyPr wrap="none"/>
            <a:lstStyle/>
            <a:p>
              <a:endParaRPr lang="en-US" sz="2805"/>
            </a:p>
          </p:txBody>
        </p:sp>
        <p:sp>
          <p:nvSpPr>
            <p:cNvPr id="31750" name="Freeform 6">
              <a:extLst>
                <a:ext uri="{FF2B5EF4-FFF2-40B4-BE49-F238E27FC236}">
                  <a16:creationId xmlns:a16="http://schemas.microsoft.com/office/drawing/2014/main" id="{41338B9C-8C14-99F9-BE08-73D967B0F958}"/>
                </a:ext>
              </a:extLst>
            </p:cNvPr>
            <p:cNvSpPr>
              <a:spLocks noChangeArrowheads="1"/>
            </p:cNvSpPr>
            <p:nvPr/>
          </p:nvSpPr>
          <p:spPr bwMode="auto">
            <a:xfrm>
              <a:off x="3948" y="3138"/>
              <a:ext cx="59" cy="595"/>
            </a:xfrm>
            <a:custGeom>
              <a:avLst/>
              <a:gdLst>
                <a:gd name="T0" fmla="*/ 39 w 59"/>
                <a:gd name="T1" fmla="*/ 38 h 595"/>
                <a:gd name="T2" fmla="*/ 0 w 59"/>
                <a:gd name="T3" fmla="*/ 0 h 595"/>
                <a:gd name="T4" fmla="*/ 1 w 59"/>
                <a:gd name="T5" fmla="*/ 542 h 595"/>
                <a:gd name="T6" fmla="*/ 59 w 59"/>
                <a:gd name="T7" fmla="*/ 595 h 595"/>
                <a:gd name="T8" fmla="*/ 0 60000 65536"/>
                <a:gd name="T9" fmla="*/ 0 60000 65536"/>
                <a:gd name="T10" fmla="*/ 0 60000 65536"/>
                <a:gd name="T11" fmla="*/ 0 60000 65536"/>
                <a:gd name="T12" fmla="*/ 0 w 59"/>
                <a:gd name="T13" fmla="*/ 0 h 595"/>
                <a:gd name="T14" fmla="*/ 59 w 59"/>
                <a:gd name="T15" fmla="*/ 595 h 595"/>
              </a:gdLst>
              <a:ahLst/>
              <a:cxnLst>
                <a:cxn ang="T8">
                  <a:pos x="T0" y="T1"/>
                </a:cxn>
                <a:cxn ang="T9">
                  <a:pos x="T2" y="T3"/>
                </a:cxn>
                <a:cxn ang="T10">
                  <a:pos x="T4" y="T5"/>
                </a:cxn>
                <a:cxn ang="T11">
                  <a:pos x="T6" y="T7"/>
                </a:cxn>
              </a:cxnLst>
              <a:rect l="T12" t="T13" r="T14" b="T15"/>
              <a:pathLst>
                <a:path w="59" h="595">
                  <a:moveTo>
                    <a:pt x="39" y="38"/>
                  </a:moveTo>
                  <a:lnTo>
                    <a:pt x="0" y="0"/>
                  </a:lnTo>
                  <a:lnTo>
                    <a:pt x="1" y="542"/>
                  </a:lnTo>
                  <a:lnTo>
                    <a:pt x="59" y="595"/>
                  </a:lnTo>
                  <a:close/>
                </a:path>
              </a:pathLst>
            </a:custGeom>
            <a:solidFill>
              <a:srgbClr val="FFFF6D"/>
            </a:solidFill>
            <a:ln w="25400">
              <a:solidFill>
                <a:srgbClr val="000000"/>
              </a:solidFill>
              <a:round/>
              <a:headEnd/>
              <a:tailEnd/>
            </a:ln>
          </p:spPr>
          <p:txBody>
            <a:bodyPr wrap="none"/>
            <a:lstStyle/>
            <a:p>
              <a:endParaRPr lang="en-US" sz="2805"/>
            </a:p>
          </p:txBody>
        </p:sp>
        <p:sp>
          <p:nvSpPr>
            <p:cNvPr id="31751" name="Freeform 7">
              <a:extLst>
                <a:ext uri="{FF2B5EF4-FFF2-40B4-BE49-F238E27FC236}">
                  <a16:creationId xmlns:a16="http://schemas.microsoft.com/office/drawing/2014/main" id="{4070578B-3E49-58A2-8C80-D2DE1E981CDE}"/>
                </a:ext>
              </a:extLst>
            </p:cNvPr>
            <p:cNvSpPr>
              <a:spLocks noChangeArrowheads="1"/>
            </p:cNvSpPr>
            <p:nvPr/>
          </p:nvSpPr>
          <p:spPr bwMode="auto">
            <a:xfrm>
              <a:off x="3943" y="3140"/>
              <a:ext cx="270" cy="74"/>
            </a:xfrm>
            <a:custGeom>
              <a:avLst/>
              <a:gdLst>
                <a:gd name="T0" fmla="*/ 270 w 270"/>
                <a:gd name="T1" fmla="*/ 2 h 74"/>
                <a:gd name="T2" fmla="*/ 0 w 270"/>
                <a:gd name="T3" fmla="*/ 0 h 74"/>
                <a:gd name="T4" fmla="*/ 93 w 270"/>
                <a:gd name="T5" fmla="*/ 74 h 74"/>
                <a:gd name="T6" fmla="*/ 218 w 270"/>
                <a:gd name="T7" fmla="*/ 53 h 74"/>
                <a:gd name="T8" fmla="*/ 0 60000 65536"/>
                <a:gd name="T9" fmla="*/ 0 60000 65536"/>
                <a:gd name="T10" fmla="*/ 0 60000 65536"/>
                <a:gd name="T11" fmla="*/ 0 60000 65536"/>
                <a:gd name="T12" fmla="*/ 0 w 270"/>
                <a:gd name="T13" fmla="*/ 0 h 74"/>
                <a:gd name="T14" fmla="*/ 270 w 270"/>
                <a:gd name="T15" fmla="*/ 74 h 74"/>
              </a:gdLst>
              <a:ahLst/>
              <a:cxnLst>
                <a:cxn ang="T8">
                  <a:pos x="T0" y="T1"/>
                </a:cxn>
                <a:cxn ang="T9">
                  <a:pos x="T2" y="T3"/>
                </a:cxn>
                <a:cxn ang="T10">
                  <a:pos x="T4" y="T5"/>
                </a:cxn>
                <a:cxn ang="T11">
                  <a:pos x="T6" y="T7"/>
                </a:cxn>
              </a:cxnLst>
              <a:rect l="T12" t="T13" r="T14" b="T15"/>
              <a:pathLst>
                <a:path w="270" h="74">
                  <a:moveTo>
                    <a:pt x="270" y="2"/>
                  </a:moveTo>
                  <a:lnTo>
                    <a:pt x="0" y="0"/>
                  </a:lnTo>
                  <a:lnTo>
                    <a:pt x="93" y="74"/>
                  </a:lnTo>
                  <a:lnTo>
                    <a:pt x="218" y="53"/>
                  </a:lnTo>
                  <a:close/>
                </a:path>
              </a:pathLst>
            </a:custGeom>
            <a:solidFill>
              <a:srgbClr val="FB9214"/>
            </a:solidFill>
            <a:ln w="25400">
              <a:solidFill>
                <a:srgbClr val="000000"/>
              </a:solidFill>
              <a:round/>
              <a:headEnd/>
              <a:tailEnd/>
            </a:ln>
          </p:spPr>
          <p:txBody>
            <a:bodyPr wrap="none"/>
            <a:lstStyle/>
            <a:p>
              <a:endParaRPr lang="en-US" sz="2805"/>
            </a:p>
          </p:txBody>
        </p:sp>
        <p:sp>
          <p:nvSpPr>
            <p:cNvPr id="31752" name="Freeform 8">
              <a:extLst>
                <a:ext uri="{FF2B5EF4-FFF2-40B4-BE49-F238E27FC236}">
                  <a16:creationId xmlns:a16="http://schemas.microsoft.com/office/drawing/2014/main" id="{459D790F-E14D-2058-9E69-105F07835DB8}"/>
                </a:ext>
              </a:extLst>
            </p:cNvPr>
            <p:cNvSpPr>
              <a:spLocks noChangeArrowheads="1"/>
            </p:cNvSpPr>
            <p:nvPr/>
          </p:nvSpPr>
          <p:spPr bwMode="auto">
            <a:xfrm>
              <a:off x="4101" y="3141"/>
              <a:ext cx="112" cy="798"/>
            </a:xfrm>
            <a:custGeom>
              <a:avLst/>
              <a:gdLst>
                <a:gd name="T0" fmla="*/ 118 w 111"/>
                <a:gd name="T1" fmla="*/ 0 h 798"/>
                <a:gd name="T2" fmla="*/ 29 w 111"/>
                <a:gd name="T3" fmla="*/ 76 h 798"/>
                <a:gd name="T4" fmla="*/ 0 w 111"/>
                <a:gd name="T5" fmla="*/ 690 h 798"/>
                <a:gd name="T6" fmla="*/ 121 w 111"/>
                <a:gd name="T7" fmla="*/ 798 h 798"/>
                <a:gd name="T8" fmla="*/ 0 60000 65536"/>
                <a:gd name="T9" fmla="*/ 0 60000 65536"/>
                <a:gd name="T10" fmla="*/ 0 60000 65536"/>
                <a:gd name="T11" fmla="*/ 0 60000 65536"/>
                <a:gd name="T12" fmla="*/ 0 w 111"/>
                <a:gd name="T13" fmla="*/ 0 h 798"/>
                <a:gd name="T14" fmla="*/ 111 w 111"/>
                <a:gd name="T15" fmla="*/ 798 h 798"/>
              </a:gdLst>
              <a:ahLst/>
              <a:cxnLst>
                <a:cxn ang="T8">
                  <a:pos x="T0" y="T1"/>
                </a:cxn>
                <a:cxn ang="T9">
                  <a:pos x="T2" y="T3"/>
                </a:cxn>
                <a:cxn ang="T10">
                  <a:pos x="T4" y="T5"/>
                </a:cxn>
                <a:cxn ang="T11">
                  <a:pos x="T6" y="T7"/>
                </a:cxn>
              </a:cxnLst>
              <a:rect l="T12" t="T13" r="T14" b="T15"/>
              <a:pathLst>
                <a:path w="111" h="798">
                  <a:moveTo>
                    <a:pt x="108" y="0"/>
                  </a:moveTo>
                  <a:lnTo>
                    <a:pt x="29" y="76"/>
                  </a:lnTo>
                  <a:lnTo>
                    <a:pt x="0" y="690"/>
                  </a:lnTo>
                  <a:lnTo>
                    <a:pt x="111" y="798"/>
                  </a:lnTo>
                  <a:close/>
                </a:path>
              </a:pathLst>
            </a:custGeom>
            <a:solidFill>
              <a:srgbClr val="FBD128"/>
            </a:solidFill>
            <a:ln w="25400">
              <a:solidFill>
                <a:srgbClr val="000000"/>
              </a:solidFill>
              <a:round/>
              <a:headEnd/>
              <a:tailEnd/>
            </a:ln>
          </p:spPr>
          <p:txBody>
            <a:bodyPr wrap="none"/>
            <a:lstStyle/>
            <a:p>
              <a:endParaRPr lang="en-US" sz="2805"/>
            </a:p>
          </p:txBody>
        </p:sp>
        <p:sp>
          <p:nvSpPr>
            <p:cNvPr id="31753" name="Freeform 9">
              <a:extLst>
                <a:ext uri="{FF2B5EF4-FFF2-40B4-BE49-F238E27FC236}">
                  <a16:creationId xmlns:a16="http://schemas.microsoft.com/office/drawing/2014/main" id="{875B1777-E068-E603-D6B4-19D109034C48}"/>
                </a:ext>
              </a:extLst>
            </p:cNvPr>
            <p:cNvSpPr>
              <a:spLocks noChangeArrowheads="1"/>
            </p:cNvSpPr>
            <p:nvPr/>
          </p:nvSpPr>
          <p:spPr bwMode="auto">
            <a:xfrm>
              <a:off x="3456" y="3777"/>
              <a:ext cx="106" cy="302"/>
            </a:xfrm>
            <a:custGeom>
              <a:avLst/>
              <a:gdLst>
                <a:gd name="T0" fmla="*/ 84 w 106"/>
                <a:gd name="T1" fmla="*/ 154 h 302"/>
                <a:gd name="T2" fmla="*/ 85 w 106"/>
                <a:gd name="T3" fmla="*/ 302 h 302"/>
                <a:gd name="T4" fmla="*/ 47 w 106"/>
                <a:gd name="T5" fmla="*/ 187 h 302"/>
                <a:gd name="T6" fmla="*/ 0 w 106"/>
                <a:gd name="T7" fmla="*/ 0 h 302"/>
                <a:gd name="T8" fmla="*/ 106 w 106"/>
                <a:gd name="T9" fmla="*/ 60 h 302"/>
                <a:gd name="T10" fmla="*/ 0 60000 65536"/>
                <a:gd name="T11" fmla="*/ 0 60000 65536"/>
                <a:gd name="T12" fmla="*/ 0 60000 65536"/>
                <a:gd name="T13" fmla="*/ 0 60000 65536"/>
                <a:gd name="T14" fmla="*/ 0 60000 65536"/>
                <a:gd name="T15" fmla="*/ 0 w 106"/>
                <a:gd name="T16" fmla="*/ 0 h 302"/>
                <a:gd name="T17" fmla="*/ 106 w 106"/>
                <a:gd name="T18" fmla="*/ 302 h 302"/>
              </a:gdLst>
              <a:ahLst/>
              <a:cxnLst>
                <a:cxn ang="T10">
                  <a:pos x="T0" y="T1"/>
                </a:cxn>
                <a:cxn ang="T11">
                  <a:pos x="T2" y="T3"/>
                </a:cxn>
                <a:cxn ang="T12">
                  <a:pos x="T4" y="T5"/>
                </a:cxn>
                <a:cxn ang="T13">
                  <a:pos x="T6" y="T7"/>
                </a:cxn>
                <a:cxn ang="T14">
                  <a:pos x="T8" y="T9"/>
                </a:cxn>
              </a:cxnLst>
              <a:rect l="T15" t="T16" r="T17" b="T18"/>
              <a:pathLst>
                <a:path w="106" h="302">
                  <a:moveTo>
                    <a:pt x="84" y="154"/>
                  </a:moveTo>
                  <a:lnTo>
                    <a:pt x="85" y="302"/>
                  </a:lnTo>
                  <a:lnTo>
                    <a:pt x="47" y="187"/>
                  </a:lnTo>
                  <a:lnTo>
                    <a:pt x="0" y="0"/>
                  </a:lnTo>
                  <a:lnTo>
                    <a:pt x="106" y="60"/>
                  </a:lnTo>
                  <a:close/>
                </a:path>
              </a:pathLst>
            </a:custGeom>
            <a:solidFill>
              <a:srgbClr val="FBD128"/>
            </a:solidFill>
            <a:ln w="25400">
              <a:solidFill>
                <a:srgbClr val="000000"/>
              </a:solidFill>
              <a:round/>
              <a:headEnd/>
              <a:tailEnd/>
            </a:ln>
          </p:spPr>
          <p:txBody>
            <a:bodyPr wrap="none"/>
            <a:lstStyle/>
            <a:p>
              <a:endParaRPr lang="en-US" sz="2805"/>
            </a:p>
          </p:txBody>
        </p:sp>
        <p:sp>
          <p:nvSpPr>
            <p:cNvPr id="31754" name="Freeform 10">
              <a:extLst>
                <a:ext uri="{FF2B5EF4-FFF2-40B4-BE49-F238E27FC236}">
                  <a16:creationId xmlns:a16="http://schemas.microsoft.com/office/drawing/2014/main" id="{A375BD56-BEDD-1FBB-148A-8B4C4FE2A869}"/>
                </a:ext>
              </a:extLst>
            </p:cNvPr>
            <p:cNvSpPr>
              <a:spLocks noChangeArrowheads="1"/>
            </p:cNvSpPr>
            <p:nvPr/>
          </p:nvSpPr>
          <p:spPr bwMode="auto">
            <a:xfrm>
              <a:off x="3329" y="3542"/>
              <a:ext cx="208" cy="263"/>
            </a:xfrm>
            <a:custGeom>
              <a:avLst/>
              <a:gdLst>
                <a:gd name="T0" fmla="*/ 0 w 208"/>
                <a:gd name="T1" fmla="*/ 263 h 263"/>
                <a:gd name="T2" fmla="*/ 43 w 208"/>
                <a:gd name="T3" fmla="*/ 262 h 263"/>
                <a:gd name="T4" fmla="*/ 177 w 208"/>
                <a:gd name="T5" fmla="*/ 89 h 263"/>
                <a:gd name="T6" fmla="*/ 208 w 208"/>
                <a:gd name="T7" fmla="*/ 0 h 263"/>
                <a:gd name="T8" fmla="*/ 0 60000 65536"/>
                <a:gd name="T9" fmla="*/ 0 60000 65536"/>
                <a:gd name="T10" fmla="*/ 0 60000 65536"/>
                <a:gd name="T11" fmla="*/ 0 60000 65536"/>
                <a:gd name="T12" fmla="*/ 0 w 208"/>
                <a:gd name="T13" fmla="*/ 0 h 263"/>
                <a:gd name="T14" fmla="*/ 208 w 208"/>
                <a:gd name="T15" fmla="*/ 263 h 263"/>
              </a:gdLst>
              <a:ahLst/>
              <a:cxnLst>
                <a:cxn ang="T8">
                  <a:pos x="T0" y="T1"/>
                </a:cxn>
                <a:cxn ang="T9">
                  <a:pos x="T2" y="T3"/>
                </a:cxn>
                <a:cxn ang="T10">
                  <a:pos x="T4" y="T5"/>
                </a:cxn>
                <a:cxn ang="T11">
                  <a:pos x="T6" y="T7"/>
                </a:cxn>
              </a:cxnLst>
              <a:rect l="T12" t="T13" r="T14" b="T15"/>
              <a:pathLst>
                <a:path w="208" h="263">
                  <a:moveTo>
                    <a:pt x="0" y="263"/>
                  </a:moveTo>
                  <a:lnTo>
                    <a:pt x="43" y="262"/>
                  </a:lnTo>
                  <a:lnTo>
                    <a:pt x="177" y="89"/>
                  </a:lnTo>
                  <a:lnTo>
                    <a:pt x="208" y="0"/>
                  </a:lnTo>
                  <a:close/>
                </a:path>
              </a:pathLst>
            </a:custGeom>
            <a:solidFill>
              <a:srgbClr val="FBD128"/>
            </a:solidFill>
            <a:ln w="25400">
              <a:solidFill>
                <a:srgbClr val="000000"/>
              </a:solidFill>
              <a:round/>
              <a:headEnd/>
              <a:tailEnd/>
            </a:ln>
          </p:spPr>
          <p:txBody>
            <a:bodyPr wrap="none"/>
            <a:lstStyle/>
            <a:p>
              <a:endParaRPr lang="en-US" sz="2805"/>
            </a:p>
          </p:txBody>
        </p:sp>
        <p:sp>
          <p:nvSpPr>
            <p:cNvPr id="31755" name="Freeform 11">
              <a:extLst>
                <a:ext uri="{FF2B5EF4-FFF2-40B4-BE49-F238E27FC236}">
                  <a16:creationId xmlns:a16="http://schemas.microsoft.com/office/drawing/2014/main" id="{F77FA7DC-11BB-96FA-3625-B41C4AEEE1D9}"/>
                </a:ext>
              </a:extLst>
            </p:cNvPr>
            <p:cNvSpPr>
              <a:spLocks noChangeArrowheads="1"/>
            </p:cNvSpPr>
            <p:nvPr/>
          </p:nvSpPr>
          <p:spPr bwMode="auto">
            <a:xfrm>
              <a:off x="3458" y="3864"/>
              <a:ext cx="752" cy="77"/>
            </a:xfrm>
            <a:custGeom>
              <a:avLst/>
              <a:gdLst>
                <a:gd name="T0" fmla="*/ 752 w 752"/>
                <a:gd name="T1" fmla="*/ 77 h 77"/>
                <a:gd name="T2" fmla="*/ 77 w 752"/>
                <a:gd name="T3" fmla="*/ 77 h 77"/>
                <a:gd name="T4" fmla="*/ 0 w 752"/>
                <a:gd name="T5" fmla="*/ 0 h 77"/>
                <a:gd name="T6" fmla="*/ 705 w 752"/>
                <a:gd name="T7" fmla="*/ 25 h 77"/>
                <a:gd name="T8" fmla="*/ 0 60000 65536"/>
                <a:gd name="T9" fmla="*/ 0 60000 65536"/>
                <a:gd name="T10" fmla="*/ 0 60000 65536"/>
                <a:gd name="T11" fmla="*/ 0 60000 65536"/>
                <a:gd name="T12" fmla="*/ 0 w 752"/>
                <a:gd name="T13" fmla="*/ 0 h 77"/>
                <a:gd name="T14" fmla="*/ 752 w 752"/>
                <a:gd name="T15" fmla="*/ 77 h 77"/>
              </a:gdLst>
              <a:ahLst/>
              <a:cxnLst>
                <a:cxn ang="T8">
                  <a:pos x="T0" y="T1"/>
                </a:cxn>
                <a:cxn ang="T9">
                  <a:pos x="T2" y="T3"/>
                </a:cxn>
                <a:cxn ang="T10">
                  <a:pos x="T4" y="T5"/>
                </a:cxn>
                <a:cxn ang="T11">
                  <a:pos x="T6" y="T7"/>
                </a:cxn>
              </a:cxnLst>
              <a:rect l="T12" t="T13" r="T14" b="T15"/>
              <a:pathLst>
                <a:path w="752" h="77">
                  <a:moveTo>
                    <a:pt x="752" y="77"/>
                  </a:moveTo>
                  <a:lnTo>
                    <a:pt x="77" y="77"/>
                  </a:lnTo>
                  <a:lnTo>
                    <a:pt x="0" y="0"/>
                  </a:lnTo>
                  <a:lnTo>
                    <a:pt x="705" y="25"/>
                  </a:lnTo>
                  <a:close/>
                </a:path>
              </a:pathLst>
            </a:custGeom>
            <a:solidFill>
              <a:srgbClr val="FFFFA4"/>
            </a:solidFill>
            <a:ln w="25400">
              <a:solidFill>
                <a:srgbClr val="000000"/>
              </a:solidFill>
              <a:round/>
              <a:headEnd/>
              <a:tailEnd/>
            </a:ln>
          </p:spPr>
          <p:txBody>
            <a:bodyPr wrap="none"/>
            <a:lstStyle/>
            <a:p>
              <a:endParaRPr lang="en-US" sz="2805"/>
            </a:p>
          </p:txBody>
        </p:sp>
        <p:sp>
          <p:nvSpPr>
            <p:cNvPr id="31756" name="Freeform 12">
              <a:extLst>
                <a:ext uri="{FF2B5EF4-FFF2-40B4-BE49-F238E27FC236}">
                  <a16:creationId xmlns:a16="http://schemas.microsoft.com/office/drawing/2014/main" id="{B58AA12F-A6CD-8E2F-5994-B4F27630AD5B}"/>
                </a:ext>
              </a:extLst>
            </p:cNvPr>
            <p:cNvSpPr>
              <a:spLocks noChangeArrowheads="1"/>
            </p:cNvSpPr>
            <p:nvPr/>
          </p:nvSpPr>
          <p:spPr bwMode="auto">
            <a:xfrm>
              <a:off x="3369" y="3165"/>
              <a:ext cx="808" cy="819"/>
            </a:xfrm>
            <a:custGeom>
              <a:avLst/>
              <a:gdLst>
                <a:gd name="T0" fmla="*/ 131 w 808"/>
                <a:gd name="T1" fmla="*/ 738 h 819"/>
                <a:gd name="T2" fmla="*/ 131 w 808"/>
                <a:gd name="T3" fmla="*/ 738 h 819"/>
                <a:gd name="T4" fmla="*/ 806 w 808"/>
                <a:gd name="T5" fmla="*/ 738 h 819"/>
                <a:gd name="T6" fmla="*/ 808 w 808"/>
                <a:gd name="T7" fmla="*/ 0 h 819"/>
                <a:gd name="T8" fmla="*/ 615 w 808"/>
                <a:gd name="T9" fmla="*/ 1 h 819"/>
                <a:gd name="T10" fmla="*/ 615 w 808"/>
                <a:gd name="T11" fmla="*/ 544 h 819"/>
                <a:gd name="T12" fmla="*/ 139 w 808"/>
                <a:gd name="T13" fmla="*/ 543 h 819"/>
                <a:gd name="T14" fmla="*/ 139 w 808"/>
                <a:gd name="T15" fmla="*/ 465 h 819"/>
                <a:gd name="T16" fmla="*/ 0 w 808"/>
                <a:gd name="T17" fmla="*/ 644 h 819"/>
                <a:gd name="T18" fmla="*/ 132 w 808"/>
                <a:gd name="T19" fmla="*/ 819 h 819"/>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808"/>
                <a:gd name="T31" fmla="*/ 0 h 819"/>
                <a:gd name="T32" fmla="*/ 808 w 808"/>
                <a:gd name="T33" fmla="*/ 819 h 819"/>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808" h="819">
                  <a:moveTo>
                    <a:pt x="131" y="738"/>
                  </a:moveTo>
                  <a:cubicBezTo>
                    <a:pt x="131" y="738"/>
                    <a:pt x="131" y="738"/>
                    <a:pt x="131" y="738"/>
                  </a:cubicBezTo>
                  <a:cubicBezTo>
                    <a:pt x="806" y="738"/>
                    <a:pt x="806" y="738"/>
                    <a:pt x="806" y="738"/>
                  </a:cubicBezTo>
                  <a:cubicBezTo>
                    <a:pt x="808" y="0"/>
                    <a:pt x="808" y="0"/>
                    <a:pt x="808" y="0"/>
                  </a:cubicBezTo>
                  <a:cubicBezTo>
                    <a:pt x="615" y="1"/>
                    <a:pt x="615" y="1"/>
                    <a:pt x="615" y="1"/>
                  </a:cubicBezTo>
                  <a:cubicBezTo>
                    <a:pt x="615" y="544"/>
                    <a:pt x="615" y="544"/>
                    <a:pt x="615" y="544"/>
                  </a:cubicBezTo>
                  <a:cubicBezTo>
                    <a:pt x="139" y="543"/>
                    <a:pt x="139" y="543"/>
                    <a:pt x="139" y="543"/>
                  </a:cubicBezTo>
                  <a:cubicBezTo>
                    <a:pt x="139" y="465"/>
                    <a:pt x="139" y="465"/>
                    <a:pt x="139" y="465"/>
                  </a:cubicBezTo>
                  <a:cubicBezTo>
                    <a:pt x="0" y="644"/>
                    <a:pt x="0" y="644"/>
                    <a:pt x="0" y="644"/>
                  </a:cubicBezTo>
                  <a:cubicBezTo>
                    <a:pt x="132" y="819"/>
                    <a:pt x="132" y="819"/>
                    <a:pt x="132" y="819"/>
                  </a:cubicBezTo>
                  <a:close/>
                </a:path>
              </a:pathLst>
            </a:custGeom>
            <a:solidFill>
              <a:srgbClr val="FFED24"/>
            </a:solidFill>
            <a:ln w="25400">
              <a:solidFill>
                <a:srgbClr val="000000"/>
              </a:solidFill>
              <a:round/>
              <a:headEnd/>
              <a:tailEnd/>
            </a:ln>
          </p:spPr>
          <p:txBody>
            <a:bodyPr wrap="none"/>
            <a:lstStyle/>
            <a:p>
              <a:endParaRPr lang="en-US" sz="2805"/>
            </a:p>
          </p:txBody>
        </p:sp>
        <p:sp>
          <p:nvSpPr>
            <p:cNvPr id="31757" name="Freeform 13">
              <a:extLst>
                <a:ext uri="{FF2B5EF4-FFF2-40B4-BE49-F238E27FC236}">
                  <a16:creationId xmlns:a16="http://schemas.microsoft.com/office/drawing/2014/main" id="{0AC1085F-B2DB-D2CC-A7FE-54510835E5FB}"/>
                </a:ext>
              </a:extLst>
            </p:cNvPr>
            <p:cNvSpPr>
              <a:spLocks noChangeArrowheads="1"/>
            </p:cNvSpPr>
            <p:nvPr/>
          </p:nvSpPr>
          <p:spPr bwMode="auto">
            <a:xfrm>
              <a:off x="3329" y="3807"/>
              <a:ext cx="213" cy="268"/>
            </a:xfrm>
            <a:custGeom>
              <a:avLst/>
              <a:gdLst>
                <a:gd name="T0" fmla="*/ 0 w 213"/>
                <a:gd name="T1" fmla="*/ 0 h 268"/>
                <a:gd name="T2" fmla="*/ 43 w 213"/>
                <a:gd name="T3" fmla="*/ 0 h 268"/>
                <a:gd name="T4" fmla="*/ 177 w 213"/>
                <a:gd name="T5" fmla="*/ 174 h 268"/>
                <a:gd name="T6" fmla="*/ 213 w 213"/>
                <a:gd name="T7" fmla="*/ 268 h 268"/>
                <a:gd name="T8" fmla="*/ 0 60000 65536"/>
                <a:gd name="T9" fmla="*/ 0 60000 65536"/>
                <a:gd name="T10" fmla="*/ 0 60000 65536"/>
                <a:gd name="T11" fmla="*/ 0 60000 65536"/>
                <a:gd name="T12" fmla="*/ 0 w 213"/>
                <a:gd name="T13" fmla="*/ 0 h 268"/>
                <a:gd name="T14" fmla="*/ 213 w 213"/>
                <a:gd name="T15" fmla="*/ 268 h 268"/>
              </a:gdLst>
              <a:ahLst/>
              <a:cxnLst>
                <a:cxn ang="T8">
                  <a:pos x="T0" y="T1"/>
                </a:cxn>
                <a:cxn ang="T9">
                  <a:pos x="T2" y="T3"/>
                </a:cxn>
                <a:cxn ang="T10">
                  <a:pos x="T4" y="T5"/>
                </a:cxn>
                <a:cxn ang="T11">
                  <a:pos x="T6" y="T7"/>
                </a:cxn>
              </a:cxnLst>
              <a:rect l="T12" t="T13" r="T14" b="T15"/>
              <a:pathLst>
                <a:path w="213" h="268">
                  <a:moveTo>
                    <a:pt x="0" y="0"/>
                  </a:moveTo>
                  <a:lnTo>
                    <a:pt x="43" y="0"/>
                  </a:lnTo>
                  <a:lnTo>
                    <a:pt x="177" y="174"/>
                  </a:lnTo>
                  <a:lnTo>
                    <a:pt x="213" y="268"/>
                  </a:lnTo>
                  <a:close/>
                </a:path>
              </a:pathLst>
            </a:custGeom>
            <a:solidFill>
              <a:srgbClr val="FFFFA4"/>
            </a:solidFill>
            <a:ln w="25400">
              <a:solidFill>
                <a:srgbClr val="000000"/>
              </a:solidFill>
              <a:round/>
              <a:headEnd/>
              <a:tailEnd/>
            </a:ln>
          </p:spPr>
          <p:txBody>
            <a:bodyPr wrap="none"/>
            <a:lstStyle/>
            <a:p>
              <a:endParaRPr lang="en-US" sz="2805"/>
            </a:p>
          </p:txBody>
        </p:sp>
        <p:sp>
          <p:nvSpPr>
            <p:cNvPr id="31758" name="Freeform 14">
              <a:extLst>
                <a:ext uri="{FF2B5EF4-FFF2-40B4-BE49-F238E27FC236}">
                  <a16:creationId xmlns:a16="http://schemas.microsoft.com/office/drawing/2014/main" id="{522360EA-8D2B-6980-3F00-138E4305E5F8}"/>
                </a:ext>
              </a:extLst>
            </p:cNvPr>
            <p:cNvSpPr>
              <a:spLocks noChangeArrowheads="1"/>
            </p:cNvSpPr>
            <p:nvPr/>
          </p:nvSpPr>
          <p:spPr bwMode="auto">
            <a:xfrm>
              <a:off x="2524" y="2395"/>
              <a:ext cx="586" cy="95"/>
            </a:xfrm>
            <a:custGeom>
              <a:avLst/>
              <a:gdLst>
                <a:gd name="T0" fmla="*/ 31 w 586"/>
                <a:gd name="T1" fmla="*/ 84 h 96"/>
                <a:gd name="T2" fmla="*/ 491 w 586"/>
                <a:gd name="T3" fmla="*/ 86 h 96"/>
                <a:gd name="T4" fmla="*/ 586 w 586"/>
                <a:gd name="T5" fmla="*/ 0 h 96"/>
                <a:gd name="T6" fmla="*/ 0 w 586"/>
                <a:gd name="T7" fmla="*/ 56 h 96"/>
                <a:gd name="T8" fmla="*/ 0 60000 65536"/>
                <a:gd name="T9" fmla="*/ 0 60000 65536"/>
                <a:gd name="T10" fmla="*/ 0 60000 65536"/>
                <a:gd name="T11" fmla="*/ 0 60000 65536"/>
                <a:gd name="T12" fmla="*/ 0 w 586"/>
                <a:gd name="T13" fmla="*/ 0 h 96"/>
                <a:gd name="T14" fmla="*/ 586 w 586"/>
                <a:gd name="T15" fmla="*/ 96 h 96"/>
              </a:gdLst>
              <a:ahLst/>
              <a:cxnLst>
                <a:cxn ang="T8">
                  <a:pos x="T0" y="T1"/>
                </a:cxn>
                <a:cxn ang="T9">
                  <a:pos x="T2" y="T3"/>
                </a:cxn>
                <a:cxn ang="T10">
                  <a:pos x="T4" y="T5"/>
                </a:cxn>
                <a:cxn ang="T11">
                  <a:pos x="T6" y="T7"/>
                </a:cxn>
              </a:cxnLst>
              <a:rect l="T12" t="T13" r="T14" b="T15"/>
              <a:pathLst>
                <a:path w="586" h="96">
                  <a:moveTo>
                    <a:pt x="31" y="94"/>
                  </a:moveTo>
                  <a:lnTo>
                    <a:pt x="491" y="96"/>
                  </a:lnTo>
                  <a:lnTo>
                    <a:pt x="586" y="0"/>
                  </a:lnTo>
                  <a:lnTo>
                    <a:pt x="0" y="66"/>
                  </a:lnTo>
                  <a:close/>
                </a:path>
              </a:pathLst>
            </a:custGeom>
            <a:solidFill>
              <a:srgbClr val="FFAD2C"/>
            </a:solidFill>
            <a:ln w="25400">
              <a:solidFill>
                <a:srgbClr val="000000"/>
              </a:solidFill>
              <a:round/>
              <a:headEnd/>
              <a:tailEnd/>
            </a:ln>
          </p:spPr>
          <p:txBody>
            <a:bodyPr wrap="none"/>
            <a:lstStyle/>
            <a:p>
              <a:endParaRPr lang="en-US" sz="2805"/>
            </a:p>
          </p:txBody>
        </p:sp>
        <p:sp>
          <p:nvSpPr>
            <p:cNvPr id="31759" name="Freeform 15">
              <a:extLst>
                <a:ext uri="{FF2B5EF4-FFF2-40B4-BE49-F238E27FC236}">
                  <a16:creationId xmlns:a16="http://schemas.microsoft.com/office/drawing/2014/main" id="{626ACC6F-514B-E1BD-00E3-36ADE44DE8BF}"/>
                </a:ext>
              </a:extLst>
            </p:cNvPr>
            <p:cNvSpPr>
              <a:spLocks noChangeArrowheads="1"/>
            </p:cNvSpPr>
            <p:nvPr/>
          </p:nvSpPr>
          <p:spPr bwMode="auto">
            <a:xfrm>
              <a:off x="2552" y="2432"/>
              <a:ext cx="58" cy="595"/>
            </a:xfrm>
            <a:custGeom>
              <a:avLst/>
              <a:gdLst>
                <a:gd name="T0" fmla="*/ 20 w 58"/>
                <a:gd name="T1" fmla="*/ 557 h 595"/>
                <a:gd name="T2" fmla="*/ 58 w 58"/>
                <a:gd name="T3" fmla="*/ 595 h 595"/>
                <a:gd name="T4" fmla="*/ 57 w 58"/>
                <a:gd name="T5" fmla="*/ 53 h 595"/>
                <a:gd name="T6" fmla="*/ 0 w 58"/>
                <a:gd name="T7" fmla="*/ 0 h 595"/>
                <a:gd name="T8" fmla="*/ 0 60000 65536"/>
                <a:gd name="T9" fmla="*/ 0 60000 65536"/>
                <a:gd name="T10" fmla="*/ 0 60000 65536"/>
                <a:gd name="T11" fmla="*/ 0 60000 65536"/>
                <a:gd name="T12" fmla="*/ 0 w 58"/>
                <a:gd name="T13" fmla="*/ 0 h 595"/>
                <a:gd name="T14" fmla="*/ 58 w 58"/>
                <a:gd name="T15" fmla="*/ 595 h 595"/>
              </a:gdLst>
              <a:ahLst/>
              <a:cxnLst>
                <a:cxn ang="T8">
                  <a:pos x="T0" y="T1"/>
                </a:cxn>
                <a:cxn ang="T9">
                  <a:pos x="T2" y="T3"/>
                </a:cxn>
                <a:cxn ang="T10">
                  <a:pos x="T4" y="T5"/>
                </a:cxn>
                <a:cxn ang="T11">
                  <a:pos x="T6" y="T7"/>
                </a:cxn>
              </a:cxnLst>
              <a:rect l="T12" t="T13" r="T14" b="T15"/>
              <a:pathLst>
                <a:path w="58" h="595">
                  <a:moveTo>
                    <a:pt x="20" y="557"/>
                  </a:moveTo>
                  <a:lnTo>
                    <a:pt x="58" y="595"/>
                  </a:lnTo>
                  <a:lnTo>
                    <a:pt x="57" y="53"/>
                  </a:lnTo>
                  <a:lnTo>
                    <a:pt x="0" y="0"/>
                  </a:lnTo>
                  <a:close/>
                </a:path>
              </a:pathLst>
            </a:custGeom>
            <a:solidFill>
              <a:srgbClr val="FFFF6D"/>
            </a:solidFill>
            <a:ln w="25400">
              <a:solidFill>
                <a:srgbClr val="000000"/>
              </a:solidFill>
              <a:round/>
              <a:headEnd/>
              <a:tailEnd/>
            </a:ln>
          </p:spPr>
          <p:txBody>
            <a:bodyPr wrap="none"/>
            <a:lstStyle/>
            <a:p>
              <a:endParaRPr lang="en-US" sz="2805"/>
            </a:p>
          </p:txBody>
        </p:sp>
        <p:sp>
          <p:nvSpPr>
            <p:cNvPr id="31760" name="Freeform 16">
              <a:extLst>
                <a:ext uri="{FF2B5EF4-FFF2-40B4-BE49-F238E27FC236}">
                  <a16:creationId xmlns:a16="http://schemas.microsoft.com/office/drawing/2014/main" id="{93FAD148-00E5-5EE5-D2A4-B892DB901C1A}"/>
                </a:ext>
              </a:extLst>
            </p:cNvPr>
            <p:cNvSpPr>
              <a:spLocks noChangeArrowheads="1"/>
            </p:cNvSpPr>
            <p:nvPr/>
          </p:nvSpPr>
          <p:spPr bwMode="auto">
            <a:xfrm>
              <a:off x="2346" y="2951"/>
              <a:ext cx="270" cy="74"/>
            </a:xfrm>
            <a:custGeom>
              <a:avLst/>
              <a:gdLst>
                <a:gd name="T0" fmla="*/ 0 w 270"/>
                <a:gd name="T1" fmla="*/ 71 h 74"/>
                <a:gd name="T2" fmla="*/ 270 w 270"/>
                <a:gd name="T3" fmla="*/ 74 h 74"/>
                <a:gd name="T4" fmla="*/ 177 w 270"/>
                <a:gd name="T5" fmla="*/ 0 h 74"/>
                <a:gd name="T6" fmla="*/ 51 w 270"/>
                <a:gd name="T7" fmla="*/ 20 h 74"/>
                <a:gd name="T8" fmla="*/ 0 60000 65536"/>
                <a:gd name="T9" fmla="*/ 0 60000 65536"/>
                <a:gd name="T10" fmla="*/ 0 60000 65536"/>
                <a:gd name="T11" fmla="*/ 0 60000 65536"/>
                <a:gd name="T12" fmla="*/ 0 w 270"/>
                <a:gd name="T13" fmla="*/ 0 h 74"/>
                <a:gd name="T14" fmla="*/ 270 w 270"/>
                <a:gd name="T15" fmla="*/ 74 h 74"/>
              </a:gdLst>
              <a:ahLst/>
              <a:cxnLst>
                <a:cxn ang="T8">
                  <a:pos x="T0" y="T1"/>
                </a:cxn>
                <a:cxn ang="T9">
                  <a:pos x="T2" y="T3"/>
                </a:cxn>
                <a:cxn ang="T10">
                  <a:pos x="T4" y="T5"/>
                </a:cxn>
                <a:cxn ang="T11">
                  <a:pos x="T6" y="T7"/>
                </a:cxn>
              </a:cxnLst>
              <a:rect l="T12" t="T13" r="T14" b="T15"/>
              <a:pathLst>
                <a:path w="270" h="74">
                  <a:moveTo>
                    <a:pt x="0" y="71"/>
                  </a:moveTo>
                  <a:lnTo>
                    <a:pt x="270" y="74"/>
                  </a:lnTo>
                  <a:lnTo>
                    <a:pt x="177" y="0"/>
                  </a:lnTo>
                  <a:lnTo>
                    <a:pt x="51" y="20"/>
                  </a:lnTo>
                  <a:close/>
                </a:path>
              </a:pathLst>
            </a:custGeom>
            <a:solidFill>
              <a:srgbClr val="FB9214"/>
            </a:solidFill>
            <a:ln w="25400">
              <a:solidFill>
                <a:srgbClr val="000000"/>
              </a:solidFill>
              <a:round/>
              <a:headEnd/>
              <a:tailEnd/>
            </a:ln>
          </p:spPr>
          <p:txBody>
            <a:bodyPr wrap="none"/>
            <a:lstStyle/>
            <a:p>
              <a:endParaRPr lang="en-US" sz="2805"/>
            </a:p>
          </p:txBody>
        </p:sp>
        <p:sp>
          <p:nvSpPr>
            <p:cNvPr id="31761" name="Freeform 17">
              <a:extLst>
                <a:ext uri="{FF2B5EF4-FFF2-40B4-BE49-F238E27FC236}">
                  <a16:creationId xmlns:a16="http://schemas.microsoft.com/office/drawing/2014/main" id="{8650D232-8D2D-0AD8-0E00-901FF2B8B508}"/>
                </a:ext>
              </a:extLst>
            </p:cNvPr>
            <p:cNvSpPr>
              <a:spLocks noChangeArrowheads="1"/>
            </p:cNvSpPr>
            <p:nvPr/>
          </p:nvSpPr>
          <p:spPr bwMode="auto">
            <a:xfrm>
              <a:off x="2346" y="2226"/>
              <a:ext cx="112" cy="798"/>
            </a:xfrm>
            <a:custGeom>
              <a:avLst/>
              <a:gdLst>
                <a:gd name="T0" fmla="*/ 2 w 111"/>
                <a:gd name="T1" fmla="*/ 798 h 798"/>
                <a:gd name="T2" fmla="*/ 92 w 111"/>
                <a:gd name="T3" fmla="*/ 722 h 798"/>
                <a:gd name="T4" fmla="*/ 121 w 111"/>
                <a:gd name="T5" fmla="*/ 108 h 798"/>
                <a:gd name="T6" fmla="*/ 0 w 111"/>
                <a:gd name="T7" fmla="*/ 0 h 798"/>
                <a:gd name="T8" fmla="*/ 0 60000 65536"/>
                <a:gd name="T9" fmla="*/ 0 60000 65536"/>
                <a:gd name="T10" fmla="*/ 0 60000 65536"/>
                <a:gd name="T11" fmla="*/ 0 60000 65536"/>
                <a:gd name="T12" fmla="*/ 0 w 111"/>
                <a:gd name="T13" fmla="*/ 0 h 798"/>
                <a:gd name="T14" fmla="*/ 111 w 111"/>
                <a:gd name="T15" fmla="*/ 798 h 798"/>
              </a:gdLst>
              <a:ahLst/>
              <a:cxnLst>
                <a:cxn ang="T8">
                  <a:pos x="T0" y="T1"/>
                </a:cxn>
                <a:cxn ang="T9">
                  <a:pos x="T2" y="T3"/>
                </a:cxn>
                <a:cxn ang="T10">
                  <a:pos x="T4" y="T5"/>
                </a:cxn>
                <a:cxn ang="T11">
                  <a:pos x="T6" y="T7"/>
                </a:cxn>
              </a:cxnLst>
              <a:rect l="T12" t="T13" r="T14" b="T15"/>
              <a:pathLst>
                <a:path w="111" h="798">
                  <a:moveTo>
                    <a:pt x="2" y="798"/>
                  </a:moveTo>
                  <a:lnTo>
                    <a:pt x="82" y="722"/>
                  </a:lnTo>
                  <a:lnTo>
                    <a:pt x="111" y="108"/>
                  </a:lnTo>
                  <a:lnTo>
                    <a:pt x="0" y="0"/>
                  </a:lnTo>
                  <a:close/>
                </a:path>
              </a:pathLst>
            </a:custGeom>
            <a:solidFill>
              <a:srgbClr val="FBD128"/>
            </a:solidFill>
            <a:ln w="25400">
              <a:solidFill>
                <a:srgbClr val="000000"/>
              </a:solidFill>
              <a:round/>
              <a:headEnd/>
              <a:tailEnd/>
            </a:ln>
          </p:spPr>
          <p:txBody>
            <a:bodyPr wrap="none"/>
            <a:lstStyle/>
            <a:p>
              <a:endParaRPr lang="en-US" sz="2805"/>
            </a:p>
          </p:txBody>
        </p:sp>
        <p:sp>
          <p:nvSpPr>
            <p:cNvPr id="31762" name="Freeform 18">
              <a:extLst>
                <a:ext uri="{FF2B5EF4-FFF2-40B4-BE49-F238E27FC236}">
                  <a16:creationId xmlns:a16="http://schemas.microsoft.com/office/drawing/2014/main" id="{D170C378-62FF-3351-841B-74F71DCE13E6}"/>
                </a:ext>
              </a:extLst>
            </p:cNvPr>
            <p:cNvSpPr>
              <a:spLocks noChangeArrowheads="1"/>
            </p:cNvSpPr>
            <p:nvPr/>
          </p:nvSpPr>
          <p:spPr bwMode="auto">
            <a:xfrm>
              <a:off x="2995" y="2086"/>
              <a:ext cx="108" cy="302"/>
            </a:xfrm>
            <a:custGeom>
              <a:avLst/>
              <a:gdLst>
                <a:gd name="T0" fmla="*/ 22 w 107"/>
                <a:gd name="T1" fmla="*/ 149 h 302"/>
                <a:gd name="T2" fmla="*/ 21 w 107"/>
                <a:gd name="T3" fmla="*/ 0 h 302"/>
                <a:gd name="T4" fmla="*/ 69 w 107"/>
                <a:gd name="T5" fmla="*/ 116 h 302"/>
                <a:gd name="T6" fmla="*/ 117 w 107"/>
                <a:gd name="T7" fmla="*/ 302 h 302"/>
                <a:gd name="T8" fmla="*/ 0 w 107"/>
                <a:gd name="T9" fmla="*/ 242 h 302"/>
                <a:gd name="T10" fmla="*/ 0 60000 65536"/>
                <a:gd name="T11" fmla="*/ 0 60000 65536"/>
                <a:gd name="T12" fmla="*/ 0 60000 65536"/>
                <a:gd name="T13" fmla="*/ 0 60000 65536"/>
                <a:gd name="T14" fmla="*/ 0 60000 65536"/>
                <a:gd name="T15" fmla="*/ 0 w 107"/>
                <a:gd name="T16" fmla="*/ 0 h 302"/>
                <a:gd name="T17" fmla="*/ 107 w 107"/>
                <a:gd name="T18" fmla="*/ 302 h 302"/>
              </a:gdLst>
              <a:ahLst/>
              <a:cxnLst>
                <a:cxn ang="T10">
                  <a:pos x="T0" y="T1"/>
                </a:cxn>
                <a:cxn ang="T11">
                  <a:pos x="T2" y="T3"/>
                </a:cxn>
                <a:cxn ang="T12">
                  <a:pos x="T4" y="T5"/>
                </a:cxn>
                <a:cxn ang="T13">
                  <a:pos x="T6" y="T7"/>
                </a:cxn>
                <a:cxn ang="T14">
                  <a:pos x="T8" y="T9"/>
                </a:cxn>
              </a:cxnLst>
              <a:rect l="T15" t="T16" r="T17" b="T18"/>
              <a:pathLst>
                <a:path w="107" h="302">
                  <a:moveTo>
                    <a:pt x="22" y="149"/>
                  </a:moveTo>
                  <a:lnTo>
                    <a:pt x="21" y="0"/>
                  </a:lnTo>
                  <a:lnTo>
                    <a:pt x="59" y="116"/>
                  </a:lnTo>
                  <a:lnTo>
                    <a:pt x="107" y="302"/>
                  </a:lnTo>
                  <a:lnTo>
                    <a:pt x="0" y="242"/>
                  </a:lnTo>
                  <a:close/>
                </a:path>
              </a:pathLst>
            </a:custGeom>
            <a:solidFill>
              <a:srgbClr val="FBD128"/>
            </a:solidFill>
            <a:ln w="25400">
              <a:solidFill>
                <a:srgbClr val="000000"/>
              </a:solidFill>
              <a:round/>
              <a:headEnd/>
              <a:tailEnd/>
            </a:ln>
          </p:spPr>
          <p:txBody>
            <a:bodyPr wrap="none"/>
            <a:lstStyle/>
            <a:p>
              <a:endParaRPr lang="en-US" sz="2805"/>
            </a:p>
          </p:txBody>
        </p:sp>
        <p:sp>
          <p:nvSpPr>
            <p:cNvPr id="31763" name="Freeform 19">
              <a:extLst>
                <a:ext uri="{FF2B5EF4-FFF2-40B4-BE49-F238E27FC236}">
                  <a16:creationId xmlns:a16="http://schemas.microsoft.com/office/drawing/2014/main" id="{094DBC9A-481A-98EF-0DE2-227C1EB57D25}"/>
                </a:ext>
              </a:extLst>
            </p:cNvPr>
            <p:cNvSpPr>
              <a:spLocks noChangeArrowheads="1"/>
            </p:cNvSpPr>
            <p:nvPr/>
          </p:nvSpPr>
          <p:spPr bwMode="auto">
            <a:xfrm>
              <a:off x="3021" y="2360"/>
              <a:ext cx="209" cy="263"/>
            </a:xfrm>
            <a:custGeom>
              <a:avLst/>
              <a:gdLst>
                <a:gd name="T0" fmla="*/ 209 w 209"/>
                <a:gd name="T1" fmla="*/ 0 h 263"/>
                <a:gd name="T2" fmla="*/ 166 w 209"/>
                <a:gd name="T3" fmla="*/ 1 h 263"/>
                <a:gd name="T4" fmla="*/ 32 w 209"/>
                <a:gd name="T5" fmla="*/ 174 h 263"/>
                <a:gd name="T6" fmla="*/ 0 w 209"/>
                <a:gd name="T7" fmla="*/ 263 h 263"/>
                <a:gd name="T8" fmla="*/ 0 60000 65536"/>
                <a:gd name="T9" fmla="*/ 0 60000 65536"/>
                <a:gd name="T10" fmla="*/ 0 60000 65536"/>
                <a:gd name="T11" fmla="*/ 0 60000 65536"/>
                <a:gd name="T12" fmla="*/ 0 w 209"/>
                <a:gd name="T13" fmla="*/ 0 h 263"/>
                <a:gd name="T14" fmla="*/ 209 w 209"/>
                <a:gd name="T15" fmla="*/ 263 h 263"/>
              </a:gdLst>
              <a:ahLst/>
              <a:cxnLst>
                <a:cxn ang="T8">
                  <a:pos x="T0" y="T1"/>
                </a:cxn>
                <a:cxn ang="T9">
                  <a:pos x="T2" y="T3"/>
                </a:cxn>
                <a:cxn ang="T10">
                  <a:pos x="T4" y="T5"/>
                </a:cxn>
                <a:cxn ang="T11">
                  <a:pos x="T6" y="T7"/>
                </a:cxn>
              </a:cxnLst>
              <a:rect l="T12" t="T13" r="T14" b="T15"/>
              <a:pathLst>
                <a:path w="209" h="263">
                  <a:moveTo>
                    <a:pt x="209" y="0"/>
                  </a:moveTo>
                  <a:lnTo>
                    <a:pt x="166" y="1"/>
                  </a:lnTo>
                  <a:lnTo>
                    <a:pt x="32" y="174"/>
                  </a:lnTo>
                  <a:lnTo>
                    <a:pt x="0" y="263"/>
                  </a:lnTo>
                  <a:close/>
                </a:path>
              </a:pathLst>
            </a:custGeom>
            <a:solidFill>
              <a:srgbClr val="FBD128"/>
            </a:solidFill>
            <a:ln w="25400">
              <a:solidFill>
                <a:srgbClr val="000000"/>
              </a:solidFill>
              <a:round/>
              <a:headEnd/>
              <a:tailEnd/>
            </a:ln>
          </p:spPr>
          <p:txBody>
            <a:bodyPr wrap="none"/>
            <a:lstStyle/>
            <a:p>
              <a:endParaRPr lang="en-US" sz="2805"/>
            </a:p>
          </p:txBody>
        </p:sp>
        <p:sp>
          <p:nvSpPr>
            <p:cNvPr id="31764" name="Freeform 20">
              <a:extLst>
                <a:ext uri="{FF2B5EF4-FFF2-40B4-BE49-F238E27FC236}">
                  <a16:creationId xmlns:a16="http://schemas.microsoft.com/office/drawing/2014/main" id="{11934CDC-F96B-A847-8A01-15F083882C46}"/>
                </a:ext>
              </a:extLst>
            </p:cNvPr>
            <p:cNvSpPr>
              <a:spLocks noChangeArrowheads="1"/>
            </p:cNvSpPr>
            <p:nvPr/>
          </p:nvSpPr>
          <p:spPr bwMode="auto">
            <a:xfrm>
              <a:off x="2349" y="2224"/>
              <a:ext cx="750" cy="77"/>
            </a:xfrm>
            <a:custGeom>
              <a:avLst/>
              <a:gdLst>
                <a:gd name="T0" fmla="*/ 0 w 751"/>
                <a:gd name="T1" fmla="*/ 0 h 77"/>
                <a:gd name="T2" fmla="*/ 664 w 751"/>
                <a:gd name="T3" fmla="*/ 0 h 77"/>
                <a:gd name="T4" fmla="*/ 741 w 751"/>
                <a:gd name="T5" fmla="*/ 77 h 77"/>
                <a:gd name="T6" fmla="*/ 47 w 751"/>
                <a:gd name="T7" fmla="*/ 53 h 77"/>
                <a:gd name="T8" fmla="*/ 0 60000 65536"/>
                <a:gd name="T9" fmla="*/ 0 60000 65536"/>
                <a:gd name="T10" fmla="*/ 0 60000 65536"/>
                <a:gd name="T11" fmla="*/ 0 60000 65536"/>
                <a:gd name="T12" fmla="*/ 0 w 751"/>
                <a:gd name="T13" fmla="*/ 0 h 77"/>
                <a:gd name="T14" fmla="*/ 751 w 751"/>
                <a:gd name="T15" fmla="*/ 77 h 77"/>
              </a:gdLst>
              <a:ahLst/>
              <a:cxnLst>
                <a:cxn ang="T8">
                  <a:pos x="T0" y="T1"/>
                </a:cxn>
                <a:cxn ang="T9">
                  <a:pos x="T2" y="T3"/>
                </a:cxn>
                <a:cxn ang="T10">
                  <a:pos x="T4" y="T5"/>
                </a:cxn>
                <a:cxn ang="T11">
                  <a:pos x="T6" y="T7"/>
                </a:cxn>
              </a:cxnLst>
              <a:rect l="T12" t="T13" r="T14" b="T15"/>
              <a:pathLst>
                <a:path w="751" h="77">
                  <a:moveTo>
                    <a:pt x="0" y="0"/>
                  </a:moveTo>
                  <a:lnTo>
                    <a:pt x="674" y="0"/>
                  </a:lnTo>
                  <a:lnTo>
                    <a:pt x="751" y="77"/>
                  </a:lnTo>
                  <a:lnTo>
                    <a:pt x="47" y="53"/>
                  </a:lnTo>
                  <a:close/>
                </a:path>
              </a:pathLst>
            </a:custGeom>
            <a:solidFill>
              <a:srgbClr val="FFFFA4"/>
            </a:solidFill>
            <a:ln w="25400">
              <a:solidFill>
                <a:srgbClr val="000000"/>
              </a:solidFill>
              <a:round/>
              <a:headEnd/>
              <a:tailEnd/>
            </a:ln>
          </p:spPr>
          <p:txBody>
            <a:bodyPr wrap="none"/>
            <a:lstStyle/>
            <a:p>
              <a:endParaRPr lang="en-US" sz="2805"/>
            </a:p>
          </p:txBody>
        </p:sp>
        <p:sp>
          <p:nvSpPr>
            <p:cNvPr id="31765" name="Freeform 21">
              <a:extLst>
                <a:ext uri="{FF2B5EF4-FFF2-40B4-BE49-F238E27FC236}">
                  <a16:creationId xmlns:a16="http://schemas.microsoft.com/office/drawing/2014/main" id="{F4087736-0223-B081-0140-CC13F3ECC544}"/>
                </a:ext>
              </a:extLst>
            </p:cNvPr>
            <p:cNvSpPr>
              <a:spLocks noChangeArrowheads="1"/>
            </p:cNvSpPr>
            <p:nvPr/>
          </p:nvSpPr>
          <p:spPr bwMode="auto">
            <a:xfrm>
              <a:off x="2382" y="2181"/>
              <a:ext cx="807" cy="819"/>
            </a:xfrm>
            <a:custGeom>
              <a:avLst/>
              <a:gdLst>
                <a:gd name="T0" fmla="*/ 667 w 808"/>
                <a:gd name="T1" fmla="*/ 81 h 819"/>
                <a:gd name="T2" fmla="*/ 667 w 808"/>
                <a:gd name="T3" fmla="*/ 81 h 819"/>
                <a:gd name="T4" fmla="*/ 3 w 808"/>
                <a:gd name="T5" fmla="*/ 82 h 819"/>
                <a:gd name="T6" fmla="*/ 0 w 808"/>
                <a:gd name="T7" fmla="*/ 819 h 819"/>
                <a:gd name="T8" fmla="*/ 194 w 808"/>
                <a:gd name="T9" fmla="*/ 818 h 819"/>
                <a:gd name="T10" fmla="*/ 194 w 808"/>
                <a:gd name="T11" fmla="*/ 275 h 819"/>
                <a:gd name="T12" fmla="*/ 659 w 808"/>
                <a:gd name="T13" fmla="*/ 277 h 819"/>
                <a:gd name="T14" fmla="*/ 659 w 808"/>
                <a:gd name="T15" fmla="*/ 354 h 819"/>
                <a:gd name="T16" fmla="*/ 798 w 808"/>
                <a:gd name="T17" fmla="*/ 175 h 819"/>
                <a:gd name="T18" fmla="*/ 666 w 808"/>
                <a:gd name="T19" fmla="*/ 0 h 819"/>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808"/>
                <a:gd name="T31" fmla="*/ 0 h 819"/>
                <a:gd name="T32" fmla="*/ 808 w 808"/>
                <a:gd name="T33" fmla="*/ 819 h 819"/>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808" h="819">
                  <a:moveTo>
                    <a:pt x="677" y="81"/>
                  </a:moveTo>
                  <a:cubicBezTo>
                    <a:pt x="677" y="81"/>
                    <a:pt x="677" y="81"/>
                    <a:pt x="677" y="81"/>
                  </a:cubicBezTo>
                  <a:cubicBezTo>
                    <a:pt x="3" y="82"/>
                    <a:pt x="3" y="82"/>
                    <a:pt x="3" y="82"/>
                  </a:cubicBezTo>
                  <a:cubicBezTo>
                    <a:pt x="0" y="819"/>
                    <a:pt x="0" y="819"/>
                    <a:pt x="0" y="819"/>
                  </a:cubicBezTo>
                  <a:cubicBezTo>
                    <a:pt x="194" y="818"/>
                    <a:pt x="194" y="818"/>
                    <a:pt x="194" y="818"/>
                  </a:cubicBezTo>
                  <a:cubicBezTo>
                    <a:pt x="194" y="275"/>
                    <a:pt x="194" y="275"/>
                    <a:pt x="194" y="275"/>
                  </a:cubicBezTo>
                  <a:cubicBezTo>
                    <a:pt x="669" y="277"/>
                    <a:pt x="669" y="277"/>
                    <a:pt x="669" y="277"/>
                  </a:cubicBezTo>
                  <a:cubicBezTo>
                    <a:pt x="669" y="354"/>
                    <a:pt x="669" y="354"/>
                    <a:pt x="669" y="354"/>
                  </a:cubicBezTo>
                  <a:cubicBezTo>
                    <a:pt x="808" y="175"/>
                    <a:pt x="808" y="175"/>
                    <a:pt x="808" y="175"/>
                  </a:cubicBezTo>
                  <a:cubicBezTo>
                    <a:pt x="676" y="0"/>
                    <a:pt x="676" y="0"/>
                    <a:pt x="676" y="0"/>
                  </a:cubicBezTo>
                  <a:close/>
                </a:path>
              </a:pathLst>
            </a:custGeom>
            <a:solidFill>
              <a:srgbClr val="FFED24"/>
            </a:solidFill>
            <a:ln w="25400">
              <a:solidFill>
                <a:srgbClr val="000000"/>
              </a:solidFill>
              <a:round/>
              <a:headEnd/>
              <a:tailEnd/>
            </a:ln>
          </p:spPr>
          <p:txBody>
            <a:bodyPr wrap="none"/>
            <a:lstStyle/>
            <a:p>
              <a:endParaRPr lang="en-US" sz="2805"/>
            </a:p>
          </p:txBody>
        </p:sp>
        <p:sp>
          <p:nvSpPr>
            <p:cNvPr id="31766" name="Freeform 22">
              <a:extLst>
                <a:ext uri="{FF2B5EF4-FFF2-40B4-BE49-F238E27FC236}">
                  <a16:creationId xmlns:a16="http://schemas.microsoft.com/office/drawing/2014/main" id="{61F360B8-936D-CF48-D7FF-528B79A5F6CB}"/>
                </a:ext>
              </a:extLst>
            </p:cNvPr>
            <p:cNvSpPr>
              <a:spLocks noChangeArrowheads="1"/>
            </p:cNvSpPr>
            <p:nvPr/>
          </p:nvSpPr>
          <p:spPr bwMode="auto">
            <a:xfrm>
              <a:off x="3016" y="2091"/>
              <a:ext cx="214" cy="268"/>
            </a:xfrm>
            <a:custGeom>
              <a:avLst/>
              <a:gdLst>
                <a:gd name="T0" fmla="*/ 214 w 214"/>
                <a:gd name="T1" fmla="*/ 268 h 268"/>
                <a:gd name="T2" fmla="*/ 171 w 214"/>
                <a:gd name="T3" fmla="*/ 267 h 268"/>
                <a:gd name="T4" fmla="*/ 37 w 214"/>
                <a:gd name="T5" fmla="*/ 94 h 268"/>
                <a:gd name="T6" fmla="*/ 0 w 214"/>
                <a:gd name="T7" fmla="*/ 0 h 268"/>
                <a:gd name="T8" fmla="*/ 0 60000 65536"/>
                <a:gd name="T9" fmla="*/ 0 60000 65536"/>
                <a:gd name="T10" fmla="*/ 0 60000 65536"/>
                <a:gd name="T11" fmla="*/ 0 60000 65536"/>
                <a:gd name="T12" fmla="*/ 0 w 214"/>
                <a:gd name="T13" fmla="*/ 0 h 268"/>
                <a:gd name="T14" fmla="*/ 214 w 214"/>
                <a:gd name="T15" fmla="*/ 268 h 268"/>
              </a:gdLst>
              <a:ahLst/>
              <a:cxnLst>
                <a:cxn ang="T8">
                  <a:pos x="T0" y="T1"/>
                </a:cxn>
                <a:cxn ang="T9">
                  <a:pos x="T2" y="T3"/>
                </a:cxn>
                <a:cxn ang="T10">
                  <a:pos x="T4" y="T5"/>
                </a:cxn>
                <a:cxn ang="T11">
                  <a:pos x="T6" y="T7"/>
                </a:cxn>
              </a:cxnLst>
              <a:rect l="T12" t="T13" r="T14" b="T15"/>
              <a:pathLst>
                <a:path w="214" h="268">
                  <a:moveTo>
                    <a:pt x="214" y="268"/>
                  </a:moveTo>
                  <a:lnTo>
                    <a:pt x="171" y="267"/>
                  </a:lnTo>
                  <a:lnTo>
                    <a:pt x="37" y="94"/>
                  </a:lnTo>
                  <a:lnTo>
                    <a:pt x="0" y="0"/>
                  </a:lnTo>
                  <a:close/>
                </a:path>
              </a:pathLst>
            </a:custGeom>
            <a:solidFill>
              <a:srgbClr val="FFFFA4"/>
            </a:solidFill>
            <a:ln w="25400">
              <a:solidFill>
                <a:srgbClr val="000000"/>
              </a:solidFill>
              <a:round/>
              <a:headEnd/>
              <a:tailEnd/>
            </a:ln>
          </p:spPr>
          <p:txBody>
            <a:bodyPr wrap="none"/>
            <a:lstStyle/>
            <a:p>
              <a:endParaRPr lang="en-US" sz="2805"/>
            </a:p>
          </p:txBody>
        </p:sp>
        <p:sp>
          <p:nvSpPr>
            <p:cNvPr id="31767" name="Freeform 23">
              <a:extLst>
                <a:ext uri="{FF2B5EF4-FFF2-40B4-BE49-F238E27FC236}">
                  <a16:creationId xmlns:a16="http://schemas.microsoft.com/office/drawing/2014/main" id="{5DE98657-7753-ABAA-0EBA-83F5E608EDFF}"/>
                </a:ext>
              </a:extLst>
            </p:cNvPr>
            <p:cNvSpPr>
              <a:spLocks noChangeArrowheads="1"/>
            </p:cNvSpPr>
            <p:nvPr/>
          </p:nvSpPr>
          <p:spPr bwMode="auto">
            <a:xfrm>
              <a:off x="2472" y="3205"/>
              <a:ext cx="293" cy="106"/>
            </a:xfrm>
            <a:custGeom>
              <a:avLst/>
              <a:gdLst>
                <a:gd name="T0" fmla="*/ 151 w 293"/>
                <a:gd name="T1" fmla="*/ 101 h 105"/>
                <a:gd name="T2" fmla="*/ 293 w 293"/>
                <a:gd name="T3" fmla="*/ 104 h 105"/>
                <a:gd name="T4" fmla="*/ 172 w 293"/>
                <a:gd name="T5" fmla="*/ 50 h 105"/>
                <a:gd name="T6" fmla="*/ 0 w 293"/>
                <a:gd name="T7" fmla="*/ 0 h 105"/>
                <a:gd name="T8" fmla="*/ 88 w 293"/>
                <a:gd name="T9" fmla="*/ 115 h 105"/>
                <a:gd name="T10" fmla="*/ 0 60000 65536"/>
                <a:gd name="T11" fmla="*/ 0 60000 65536"/>
                <a:gd name="T12" fmla="*/ 0 60000 65536"/>
                <a:gd name="T13" fmla="*/ 0 60000 65536"/>
                <a:gd name="T14" fmla="*/ 0 60000 65536"/>
                <a:gd name="T15" fmla="*/ 0 w 293"/>
                <a:gd name="T16" fmla="*/ 0 h 105"/>
                <a:gd name="T17" fmla="*/ 293 w 293"/>
                <a:gd name="T18" fmla="*/ 105 h 105"/>
              </a:gdLst>
              <a:ahLst/>
              <a:cxnLst>
                <a:cxn ang="T10">
                  <a:pos x="T0" y="T1"/>
                </a:cxn>
                <a:cxn ang="T11">
                  <a:pos x="T2" y="T3"/>
                </a:cxn>
                <a:cxn ang="T12">
                  <a:pos x="T4" y="T5"/>
                </a:cxn>
                <a:cxn ang="T13">
                  <a:pos x="T6" y="T7"/>
                </a:cxn>
                <a:cxn ang="T14">
                  <a:pos x="T8" y="T9"/>
                </a:cxn>
              </a:cxnLst>
              <a:rect l="T15" t="T16" r="T17" b="T18"/>
              <a:pathLst>
                <a:path w="293" h="105">
                  <a:moveTo>
                    <a:pt x="151" y="91"/>
                  </a:moveTo>
                  <a:lnTo>
                    <a:pt x="293" y="94"/>
                  </a:lnTo>
                  <a:lnTo>
                    <a:pt x="172" y="50"/>
                  </a:lnTo>
                  <a:lnTo>
                    <a:pt x="0" y="0"/>
                  </a:lnTo>
                  <a:lnTo>
                    <a:pt x="88" y="105"/>
                  </a:lnTo>
                  <a:close/>
                </a:path>
              </a:pathLst>
            </a:custGeom>
            <a:solidFill>
              <a:srgbClr val="FFAD2C"/>
            </a:solidFill>
            <a:ln w="25400">
              <a:solidFill>
                <a:srgbClr val="000000"/>
              </a:solidFill>
              <a:round/>
              <a:headEnd/>
              <a:tailEnd/>
            </a:ln>
          </p:spPr>
          <p:txBody>
            <a:bodyPr wrap="none"/>
            <a:lstStyle/>
            <a:p>
              <a:endParaRPr lang="en-US" sz="2805"/>
            </a:p>
          </p:txBody>
        </p:sp>
        <p:sp>
          <p:nvSpPr>
            <p:cNvPr id="31768" name="Freeform 24">
              <a:extLst>
                <a:ext uri="{FF2B5EF4-FFF2-40B4-BE49-F238E27FC236}">
                  <a16:creationId xmlns:a16="http://schemas.microsoft.com/office/drawing/2014/main" id="{E1DFA667-2B43-FDA3-8748-0CEC4F16DEEF}"/>
                </a:ext>
              </a:extLst>
            </p:cNvPr>
            <p:cNvSpPr>
              <a:spLocks noChangeArrowheads="1"/>
            </p:cNvSpPr>
            <p:nvPr/>
          </p:nvSpPr>
          <p:spPr bwMode="auto">
            <a:xfrm>
              <a:off x="2531" y="3205"/>
              <a:ext cx="95" cy="586"/>
            </a:xfrm>
            <a:custGeom>
              <a:avLst/>
              <a:gdLst>
                <a:gd name="T0" fmla="*/ 93 w 95"/>
                <a:gd name="T1" fmla="*/ 564 h 585"/>
                <a:gd name="T2" fmla="*/ 95 w 95"/>
                <a:gd name="T3" fmla="*/ 94 h 585"/>
                <a:gd name="T4" fmla="*/ 0 w 95"/>
                <a:gd name="T5" fmla="*/ 0 h 585"/>
                <a:gd name="T6" fmla="*/ 65 w 95"/>
                <a:gd name="T7" fmla="*/ 595 h 585"/>
                <a:gd name="T8" fmla="*/ 0 60000 65536"/>
                <a:gd name="T9" fmla="*/ 0 60000 65536"/>
                <a:gd name="T10" fmla="*/ 0 60000 65536"/>
                <a:gd name="T11" fmla="*/ 0 60000 65536"/>
                <a:gd name="T12" fmla="*/ 0 w 95"/>
                <a:gd name="T13" fmla="*/ 0 h 585"/>
                <a:gd name="T14" fmla="*/ 95 w 95"/>
                <a:gd name="T15" fmla="*/ 585 h 585"/>
              </a:gdLst>
              <a:ahLst/>
              <a:cxnLst>
                <a:cxn ang="T8">
                  <a:pos x="T0" y="T1"/>
                </a:cxn>
                <a:cxn ang="T9">
                  <a:pos x="T2" y="T3"/>
                </a:cxn>
                <a:cxn ang="T10">
                  <a:pos x="T4" y="T5"/>
                </a:cxn>
                <a:cxn ang="T11">
                  <a:pos x="T6" y="T7"/>
                </a:cxn>
              </a:cxnLst>
              <a:rect l="T12" t="T13" r="T14" b="T15"/>
              <a:pathLst>
                <a:path w="95" h="585">
                  <a:moveTo>
                    <a:pt x="93" y="554"/>
                  </a:moveTo>
                  <a:lnTo>
                    <a:pt x="95" y="94"/>
                  </a:lnTo>
                  <a:lnTo>
                    <a:pt x="0" y="0"/>
                  </a:lnTo>
                  <a:lnTo>
                    <a:pt x="65" y="585"/>
                  </a:lnTo>
                  <a:close/>
                </a:path>
              </a:pathLst>
            </a:custGeom>
            <a:solidFill>
              <a:srgbClr val="FFAD2C"/>
            </a:solidFill>
            <a:ln w="25400">
              <a:solidFill>
                <a:srgbClr val="000000"/>
              </a:solidFill>
              <a:round/>
              <a:headEnd/>
              <a:tailEnd/>
            </a:ln>
          </p:spPr>
          <p:txBody>
            <a:bodyPr wrap="none"/>
            <a:lstStyle/>
            <a:p>
              <a:endParaRPr lang="en-US" sz="2805"/>
            </a:p>
          </p:txBody>
        </p:sp>
        <p:sp>
          <p:nvSpPr>
            <p:cNvPr id="31769" name="Freeform 25">
              <a:extLst>
                <a:ext uri="{FF2B5EF4-FFF2-40B4-BE49-F238E27FC236}">
                  <a16:creationId xmlns:a16="http://schemas.microsoft.com/office/drawing/2014/main" id="{ED178E09-F9D6-334D-D6B0-5D31845D890C}"/>
                </a:ext>
              </a:extLst>
            </p:cNvPr>
            <p:cNvSpPr>
              <a:spLocks noChangeArrowheads="1"/>
            </p:cNvSpPr>
            <p:nvPr/>
          </p:nvSpPr>
          <p:spPr bwMode="auto">
            <a:xfrm>
              <a:off x="2566" y="3705"/>
              <a:ext cx="597" cy="58"/>
            </a:xfrm>
            <a:custGeom>
              <a:avLst/>
              <a:gdLst>
                <a:gd name="T0" fmla="*/ 568 w 596"/>
                <a:gd name="T1" fmla="*/ 39 h 58"/>
                <a:gd name="T2" fmla="*/ 606 w 596"/>
                <a:gd name="T3" fmla="*/ 0 h 58"/>
                <a:gd name="T4" fmla="*/ 53 w 596"/>
                <a:gd name="T5" fmla="*/ 1 h 58"/>
                <a:gd name="T6" fmla="*/ 0 w 596"/>
                <a:gd name="T7" fmla="*/ 58 h 58"/>
                <a:gd name="T8" fmla="*/ 0 60000 65536"/>
                <a:gd name="T9" fmla="*/ 0 60000 65536"/>
                <a:gd name="T10" fmla="*/ 0 60000 65536"/>
                <a:gd name="T11" fmla="*/ 0 60000 65536"/>
                <a:gd name="T12" fmla="*/ 0 w 596"/>
                <a:gd name="T13" fmla="*/ 0 h 58"/>
                <a:gd name="T14" fmla="*/ 596 w 596"/>
                <a:gd name="T15" fmla="*/ 58 h 58"/>
              </a:gdLst>
              <a:ahLst/>
              <a:cxnLst>
                <a:cxn ang="T8">
                  <a:pos x="T0" y="T1"/>
                </a:cxn>
                <a:cxn ang="T9">
                  <a:pos x="T2" y="T3"/>
                </a:cxn>
                <a:cxn ang="T10">
                  <a:pos x="T4" y="T5"/>
                </a:cxn>
                <a:cxn ang="T11">
                  <a:pos x="T6" y="T7"/>
                </a:cxn>
              </a:cxnLst>
              <a:rect l="T12" t="T13" r="T14" b="T15"/>
              <a:pathLst>
                <a:path w="596" h="58">
                  <a:moveTo>
                    <a:pt x="558" y="39"/>
                  </a:moveTo>
                  <a:lnTo>
                    <a:pt x="596" y="0"/>
                  </a:lnTo>
                  <a:lnTo>
                    <a:pt x="53" y="1"/>
                  </a:lnTo>
                  <a:lnTo>
                    <a:pt x="0" y="58"/>
                  </a:lnTo>
                  <a:close/>
                </a:path>
              </a:pathLst>
            </a:custGeom>
            <a:solidFill>
              <a:srgbClr val="FFFF6D"/>
            </a:solidFill>
            <a:ln w="25400">
              <a:solidFill>
                <a:srgbClr val="000000"/>
              </a:solidFill>
              <a:round/>
              <a:headEnd/>
              <a:tailEnd/>
            </a:ln>
          </p:spPr>
          <p:txBody>
            <a:bodyPr wrap="none"/>
            <a:lstStyle/>
            <a:p>
              <a:endParaRPr lang="en-US" sz="2805"/>
            </a:p>
          </p:txBody>
        </p:sp>
        <p:sp>
          <p:nvSpPr>
            <p:cNvPr id="31770" name="Freeform 26">
              <a:extLst>
                <a:ext uri="{FF2B5EF4-FFF2-40B4-BE49-F238E27FC236}">
                  <a16:creationId xmlns:a16="http://schemas.microsoft.com/office/drawing/2014/main" id="{205D82C7-3FB2-8CC8-82B0-4BBF1B16C225}"/>
                </a:ext>
              </a:extLst>
            </p:cNvPr>
            <p:cNvSpPr>
              <a:spLocks noChangeArrowheads="1"/>
            </p:cNvSpPr>
            <p:nvPr/>
          </p:nvSpPr>
          <p:spPr bwMode="auto">
            <a:xfrm>
              <a:off x="3087" y="3700"/>
              <a:ext cx="74" cy="270"/>
            </a:xfrm>
            <a:custGeom>
              <a:avLst/>
              <a:gdLst>
                <a:gd name="T0" fmla="*/ 71 w 74"/>
                <a:gd name="T1" fmla="*/ 270 h 270"/>
                <a:gd name="T2" fmla="*/ 74 w 74"/>
                <a:gd name="T3" fmla="*/ 0 h 270"/>
                <a:gd name="T4" fmla="*/ 0 w 74"/>
                <a:gd name="T5" fmla="*/ 93 h 270"/>
                <a:gd name="T6" fmla="*/ 20 w 74"/>
                <a:gd name="T7" fmla="*/ 218 h 270"/>
                <a:gd name="T8" fmla="*/ 0 60000 65536"/>
                <a:gd name="T9" fmla="*/ 0 60000 65536"/>
                <a:gd name="T10" fmla="*/ 0 60000 65536"/>
                <a:gd name="T11" fmla="*/ 0 60000 65536"/>
                <a:gd name="T12" fmla="*/ 0 w 74"/>
                <a:gd name="T13" fmla="*/ 0 h 270"/>
                <a:gd name="T14" fmla="*/ 74 w 74"/>
                <a:gd name="T15" fmla="*/ 270 h 270"/>
              </a:gdLst>
              <a:ahLst/>
              <a:cxnLst>
                <a:cxn ang="T8">
                  <a:pos x="T0" y="T1"/>
                </a:cxn>
                <a:cxn ang="T9">
                  <a:pos x="T2" y="T3"/>
                </a:cxn>
                <a:cxn ang="T10">
                  <a:pos x="T4" y="T5"/>
                </a:cxn>
                <a:cxn ang="T11">
                  <a:pos x="T6" y="T7"/>
                </a:cxn>
              </a:cxnLst>
              <a:rect l="T12" t="T13" r="T14" b="T15"/>
              <a:pathLst>
                <a:path w="74" h="270">
                  <a:moveTo>
                    <a:pt x="71" y="270"/>
                  </a:moveTo>
                  <a:lnTo>
                    <a:pt x="74" y="0"/>
                  </a:lnTo>
                  <a:lnTo>
                    <a:pt x="0" y="93"/>
                  </a:lnTo>
                  <a:lnTo>
                    <a:pt x="20" y="218"/>
                  </a:lnTo>
                  <a:close/>
                </a:path>
              </a:pathLst>
            </a:custGeom>
            <a:solidFill>
              <a:srgbClr val="FB9214"/>
            </a:solidFill>
            <a:ln w="25400">
              <a:solidFill>
                <a:srgbClr val="000000"/>
              </a:solidFill>
              <a:round/>
              <a:headEnd/>
              <a:tailEnd/>
            </a:ln>
          </p:spPr>
          <p:txBody>
            <a:bodyPr wrap="none"/>
            <a:lstStyle/>
            <a:p>
              <a:endParaRPr lang="en-US" sz="2805"/>
            </a:p>
          </p:txBody>
        </p:sp>
        <p:sp>
          <p:nvSpPr>
            <p:cNvPr id="31771" name="Freeform 27">
              <a:extLst>
                <a:ext uri="{FF2B5EF4-FFF2-40B4-BE49-F238E27FC236}">
                  <a16:creationId xmlns:a16="http://schemas.microsoft.com/office/drawing/2014/main" id="{9C411065-7634-0EB5-EE01-84ED72292A16}"/>
                </a:ext>
              </a:extLst>
            </p:cNvPr>
            <p:cNvSpPr>
              <a:spLocks noChangeArrowheads="1"/>
            </p:cNvSpPr>
            <p:nvPr/>
          </p:nvSpPr>
          <p:spPr bwMode="auto">
            <a:xfrm>
              <a:off x="2361" y="3857"/>
              <a:ext cx="799" cy="110"/>
            </a:xfrm>
            <a:custGeom>
              <a:avLst/>
              <a:gdLst>
                <a:gd name="T0" fmla="*/ 799 w 799"/>
                <a:gd name="T1" fmla="*/ 109 h 110"/>
                <a:gd name="T2" fmla="*/ 722 w 799"/>
                <a:gd name="T3" fmla="*/ 30 h 110"/>
                <a:gd name="T4" fmla="*/ 109 w 799"/>
                <a:gd name="T5" fmla="*/ 0 h 110"/>
                <a:gd name="T6" fmla="*/ 0 w 799"/>
                <a:gd name="T7" fmla="*/ 110 h 110"/>
                <a:gd name="T8" fmla="*/ 0 60000 65536"/>
                <a:gd name="T9" fmla="*/ 0 60000 65536"/>
                <a:gd name="T10" fmla="*/ 0 60000 65536"/>
                <a:gd name="T11" fmla="*/ 0 60000 65536"/>
                <a:gd name="T12" fmla="*/ 0 w 799"/>
                <a:gd name="T13" fmla="*/ 0 h 110"/>
                <a:gd name="T14" fmla="*/ 799 w 799"/>
                <a:gd name="T15" fmla="*/ 110 h 110"/>
              </a:gdLst>
              <a:ahLst/>
              <a:cxnLst>
                <a:cxn ang="T8">
                  <a:pos x="T0" y="T1"/>
                </a:cxn>
                <a:cxn ang="T9">
                  <a:pos x="T2" y="T3"/>
                </a:cxn>
                <a:cxn ang="T10">
                  <a:pos x="T4" y="T5"/>
                </a:cxn>
                <a:cxn ang="T11">
                  <a:pos x="T6" y="T7"/>
                </a:cxn>
              </a:cxnLst>
              <a:rect l="T12" t="T13" r="T14" b="T15"/>
              <a:pathLst>
                <a:path w="799" h="110">
                  <a:moveTo>
                    <a:pt x="799" y="109"/>
                  </a:moveTo>
                  <a:lnTo>
                    <a:pt x="722" y="30"/>
                  </a:lnTo>
                  <a:lnTo>
                    <a:pt x="109" y="0"/>
                  </a:lnTo>
                  <a:lnTo>
                    <a:pt x="0" y="110"/>
                  </a:lnTo>
                  <a:close/>
                </a:path>
              </a:pathLst>
            </a:custGeom>
            <a:solidFill>
              <a:srgbClr val="FBD128"/>
            </a:solidFill>
            <a:ln w="25400">
              <a:solidFill>
                <a:srgbClr val="000000"/>
              </a:solidFill>
              <a:round/>
              <a:headEnd/>
              <a:tailEnd/>
            </a:ln>
          </p:spPr>
          <p:txBody>
            <a:bodyPr wrap="none"/>
            <a:lstStyle/>
            <a:p>
              <a:endParaRPr lang="en-US" sz="2805"/>
            </a:p>
          </p:txBody>
        </p:sp>
        <p:sp>
          <p:nvSpPr>
            <p:cNvPr id="31772" name="Freeform 28">
              <a:extLst>
                <a:ext uri="{FF2B5EF4-FFF2-40B4-BE49-F238E27FC236}">
                  <a16:creationId xmlns:a16="http://schemas.microsoft.com/office/drawing/2014/main" id="{5FDF93E0-D70D-A730-0E5F-7F98515FBC74}"/>
                </a:ext>
              </a:extLst>
            </p:cNvPr>
            <p:cNvSpPr>
              <a:spLocks noChangeArrowheads="1"/>
            </p:cNvSpPr>
            <p:nvPr/>
          </p:nvSpPr>
          <p:spPr bwMode="auto">
            <a:xfrm>
              <a:off x="2222" y="3213"/>
              <a:ext cx="302" cy="106"/>
            </a:xfrm>
            <a:custGeom>
              <a:avLst/>
              <a:gdLst>
                <a:gd name="T0" fmla="*/ 149 w 302"/>
                <a:gd name="T1" fmla="*/ 84 h 106"/>
                <a:gd name="T2" fmla="*/ 0 w 302"/>
                <a:gd name="T3" fmla="*/ 85 h 106"/>
                <a:gd name="T4" fmla="*/ 116 w 302"/>
                <a:gd name="T5" fmla="*/ 47 h 106"/>
                <a:gd name="T6" fmla="*/ 302 w 302"/>
                <a:gd name="T7" fmla="*/ 0 h 106"/>
                <a:gd name="T8" fmla="*/ 242 w 302"/>
                <a:gd name="T9" fmla="*/ 106 h 106"/>
                <a:gd name="T10" fmla="*/ 0 60000 65536"/>
                <a:gd name="T11" fmla="*/ 0 60000 65536"/>
                <a:gd name="T12" fmla="*/ 0 60000 65536"/>
                <a:gd name="T13" fmla="*/ 0 60000 65536"/>
                <a:gd name="T14" fmla="*/ 0 60000 65536"/>
                <a:gd name="T15" fmla="*/ 0 w 302"/>
                <a:gd name="T16" fmla="*/ 0 h 106"/>
                <a:gd name="T17" fmla="*/ 302 w 302"/>
                <a:gd name="T18" fmla="*/ 106 h 106"/>
              </a:gdLst>
              <a:ahLst/>
              <a:cxnLst>
                <a:cxn ang="T10">
                  <a:pos x="T0" y="T1"/>
                </a:cxn>
                <a:cxn ang="T11">
                  <a:pos x="T2" y="T3"/>
                </a:cxn>
                <a:cxn ang="T12">
                  <a:pos x="T4" y="T5"/>
                </a:cxn>
                <a:cxn ang="T13">
                  <a:pos x="T6" y="T7"/>
                </a:cxn>
                <a:cxn ang="T14">
                  <a:pos x="T8" y="T9"/>
                </a:cxn>
              </a:cxnLst>
              <a:rect l="T15" t="T16" r="T17" b="T18"/>
              <a:pathLst>
                <a:path w="302" h="106">
                  <a:moveTo>
                    <a:pt x="149" y="84"/>
                  </a:moveTo>
                  <a:lnTo>
                    <a:pt x="0" y="85"/>
                  </a:lnTo>
                  <a:lnTo>
                    <a:pt x="116" y="47"/>
                  </a:lnTo>
                  <a:lnTo>
                    <a:pt x="302" y="0"/>
                  </a:lnTo>
                  <a:lnTo>
                    <a:pt x="242" y="106"/>
                  </a:lnTo>
                  <a:close/>
                </a:path>
              </a:pathLst>
            </a:custGeom>
            <a:solidFill>
              <a:srgbClr val="FBD128"/>
            </a:solidFill>
            <a:ln w="25400">
              <a:solidFill>
                <a:srgbClr val="000000"/>
              </a:solidFill>
              <a:round/>
              <a:headEnd/>
              <a:tailEnd/>
            </a:ln>
          </p:spPr>
          <p:txBody>
            <a:bodyPr wrap="none"/>
            <a:lstStyle/>
            <a:p>
              <a:endParaRPr lang="en-US" sz="2805"/>
            </a:p>
          </p:txBody>
        </p:sp>
        <p:sp>
          <p:nvSpPr>
            <p:cNvPr id="31773" name="Freeform 29">
              <a:extLst>
                <a:ext uri="{FF2B5EF4-FFF2-40B4-BE49-F238E27FC236}">
                  <a16:creationId xmlns:a16="http://schemas.microsoft.com/office/drawing/2014/main" id="{97834E6E-F213-AD31-CBEA-CE8E97790CBF}"/>
                </a:ext>
              </a:extLst>
            </p:cNvPr>
            <p:cNvSpPr>
              <a:spLocks noChangeArrowheads="1"/>
            </p:cNvSpPr>
            <p:nvPr/>
          </p:nvSpPr>
          <p:spPr bwMode="auto">
            <a:xfrm>
              <a:off x="2498" y="3086"/>
              <a:ext cx="261" cy="208"/>
            </a:xfrm>
            <a:custGeom>
              <a:avLst/>
              <a:gdLst>
                <a:gd name="T0" fmla="*/ 0 w 262"/>
                <a:gd name="T1" fmla="*/ 0 h 208"/>
                <a:gd name="T2" fmla="*/ 0 w 262"/>
                <a:gd name="T3" fmla="*/ 43 h 208"/>
                <a:gd name="T4" fmla="*/ 163 w 262"/>
                <a:gd name="T5" fmla="*/ 177 h 208"/>
                <a:gd name="T6" fmla="*/ 252 w 262"/>
                <a:gd name="T7" fmla="*/ 208 h 208"/>
                <a:gd name="T8" fmla="*/ 0 60000 65536"/>
                <a:gd name="T9" fmla="*/ 0 60000 65536"/>
                <a:gd name="T10" fmla="*/ 0 60000 65536"/>
                <a:gd name="T11" fmla="*/ 0 60000 65536"/>
                <a:gd name="T12" fmla="*/ 0 w 262"/>
                <a:gd name="T13" fmla="*/ 0 h 208"/>
                <a:gd name="T14" fmla="*/ 262 w 262"/>
                <a:gd name="T15" fmla="*/ 208 h 208"/>
              </a:gdLst>
              <a:ahLst/>
              <a:cxnLst>
                <a:cxn ang="T8">
                  <a:pos x="T0" y="T1"/>
                </a:cxn>
                <a:cxn ang="T9">
                  <a:pos x="T2" y="T3"/>
                </a:cxn>
                <a:cxn ang="T10">
                  <a:pos x="T4" y="T5"/>
                </a:cxn>
                <a:cxn ang="T11">
                  <a:pos x="T6" y="T7"/>
                </a:cxn>
              </a:cxnLst>
              <a:rect l="T12" t="T13" r="T14" b="T15"/>
              <a:pathLst>
                <a:path w="262" h="208">
                  <a:moveTo>
                    <a:pt x="0" y="0"/>
                  </a:moveTo>
                  <a:lnTo>
                    <a:pt x="0" y="43"/>
                  </a:lnTo>
                  <a:lnTo>
                    <a:pt x="173" y="177"/>
                  </a:lnTo>
                  <a:lnTo>
                    <a:pt x="262" y="208"/>
                  </a:lnTo>
                  <a:close/>
                </a:path>
              </a:pathLst>
            </a:custGeom>
            <a:solidFill>
              <a:srgbClr val="FBD128"/>
            </a:solidFill>
            <a:ln w="25400">
              <a:solidFill>
                <a:srgbClr val="000000"/>
              </a:solidFill>
              <a:round/>
              <a:headEnd/>
              <a:tailEnd/>
            </a:ln>
          </p:spPr>
          <p:txBody>
            <a:bodyPr wrap="none"/>
            <a:lstStyle/>
            <a:p>
              <a:endParaRPr lang="en-US" sz="2805"/>
            </a:p>
          </p:txBody>
        </p:sp>
        <p:sp>
          <p:nvSpPr>
            <p:cNvPr id="31774" name="Freeform 30">
              <a:extLst>
                <a:ext uri="{FF2B5EF4-FFF2-40B4-BE49-F238E27FC236}">
                  <a16:creationId xmlns:a16="http://schemas.microsoft.com/office/drawing/2014/main" id="{CCC9BF7D-CCCB-F8EB-A996-B341DDCC1017}"/>
                </a:ext>
              </a:extLst>
            </p:cNvPr>
            <p:cNvSpPr>
              <a:spLocks noChangeArrowheads="1"/>
            </p:cNvSpPr>
            <p:nvPr/>
          </p:nvSpPr>
          <p:spPr bwMode="auto">
            <a:xfrm>
              <a:off x="2360" y="3214"/>
              <a:ext cx="77" cy="751"/>
            </a:xfrm>
            <a:custGeom>
              <a:avLst/>
              <a:gdLst>
                <a:gd name="T0" fmla="*/ 0 w 77"/>
                <a:gd name="T1" fmla="*/ 760 h 750"/>
                <a:gd name="T2" fmla="*/ 1 w 77"/>
                <a:gd name="T3" fmla="*/ 77 h 750"/>
                <a:gd name="T4" fmla="*/ 77 w 77"/>
                <a:gd name="T5" fmla="*/ 0 h 750"/>
                <a:gd name="T6" fmla="*/ 52 w 77"/>
                <a:gd name="T7" fmla="*/ 714 h 750"/>
                <a:gd name="T8" fmla="*/ 0 60000 65536"/>
                <a:gd name="T9" fmla="*/ 0 60000 65536"/>
                <a:gd name="T10" fmla="*/ 0 60000 65536"/>
                <a:gd name="T11" fmla="*/ 0 60000 65536"/>
                <a:gd name="T12" fmla="*/ 0 w 77"/>
                <a:gd name="T13" fmla="*/ 0 h 750"/>
                <a:gd name="T14" fmla="*/ 77 w 77"/>
                <a:gd name="T15" fmla="*/ 750 h 750"/>
              </a:gdLst>
              <a:ahLst/>
              <a:cxnLst>
                <a:cxn ang="T8">
                  <a:pos x="T0" y="T1"/>
                </a:cxn>
                <a:cxn ang="T9">
                  <a:pos x="T2" y="T3"/>
                </a:cxn>
                <a:cxn ang="T10">
                  <a:pos x="T4" y="T5"/>
                </a:cxn>
                <a:cxn ang="T11">
                  <a:pos x="T6" y="T7"/>
                </a:cxn>
              </a:cxnLst>
              <a:rect l="T12" t="T13" r="T14" b="T15"/>
              <a:pathLst>
                <a:path w="77" h="750">
                  <a:moveTo>
                    <a:pt x="0" y="750"/>
                  </a:moveTo>
                  <a:lnTo>
                    <a:pt x="1" y="77"/>
                  </a:lnTo>
                  <a:lnTo>
                    <a:pt x="77" y="0"/>
                  </a:lnTo>
                  <a:lnTo>
                    <a:pt x="52" y="704"/>
                  </a:lnTo>
                  <a:close/>
                </a:path>
              </a:pathLst>
            </a:custGeom>
            <a:solidFill>
              <a:srgbClr val="FFFFA4"/>
            </a:solidFill>
            <a:ln w="25400">
              <a:solidFill>
                <a:srgbClr val="000000"/>
              </a:solidFill>
              <a:round/>
              <a:headEnd/>
              <a:tailEnd/>
            </a:ln>
          </p:spPr>
          <p:txBody>
            <a:bodyPr wrap="none"/>
            <a:lstStyle/>
            <a:p>
              <a:endParaRPr lang="en-US" sz="2805"/>
            </a:p>
          </p:txBody>
        </p:sp>
        <p:sp>
          <p:nvSpPr>
            <p:cNvPr id="31775" name="Freeform 31">
              <a:extLst>
                <a:ext uri="{FF2B5EF4-FFF2-40B4-BE49-F238E27FC236}">
                  <a16:creationId xmlns:a16="http://schemas.microsoft.com/office/drawing/2014/main" id="{A7DB3D92-4EF9-0971-3329-AE619A702CED}"/>
                </a:ext>
              </a:extLst>
            </p:cNvPr>
            <p:cNvSpPr>
              <a:spLocks noChangeArrowheads="1"/>
            </p:cNvSpPr>
            <p:nvPr/>
          </p:nvSpPr>
          <p:spPr bwMode="auto">
            <a:xfrm>
              <a:off x="2317" y="3127"/>
              <a:ext cx="819" cy="807"/>
            </a:xfrm>
            <a:custGeom>
              <a:avLst/>
              <a:gdLst>
                <a:gd name="T0" fmla="*/ 81 w 819"/>
                <a:gd name="T1" fmla="*/ 130 h 807"/>
                <a:gd name="T2" fmla="*/ 81 w 819"/>
                <a:gd name="T3" fmla="*/ 130 h 807"/>
                <a:gd name="T4" fmla="*/ 81 w 819"/>
                <a:gd name="T5" fmla="*/ 803 h 807"/>
                <a:gd name="T6" fmla="*/ 819 w 819"/>
                <a:gd name="T7" fmla="*/ 807 h 807"/>
                <a:gd name="T8" fmla="*/ 817 w 819"/>
                <a:gd name="T9" fmla="*/ 614 h 807"/>
                <a:gd name="T10" fmla="*/ 275 w 819"/>
                <a:gd name="T11" fmla="*/ 613 h 807"/>
                <a:gd name="T12" fmla="*/ 277 w 819"/>
                <a:gd name="T13" fmla="*/ 139 h 807"/>
                <a:gd name="T14" fmla="*/ 355 w 819"/>
                <a:gd name="T15" fmla="*/ 139 h 807"/>
                <a:gd name="T16" fmla="*/ 175 w 819"/>
                <a:gd name="T17" fmla="*/ 0 h 807"/>
                <a:gd name="T18" fmla="*/ 0 w 819"/>
                <a:gd name="T19" fmla="*/ 131 h 807"/>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819"/>
                <a:gd name="T31" fmla="*/ 0 h 807"/>
                <a:gd name="T32" fmla="*/ 819 w 819"/>
                <a:gd name="T33" fmla="*/ 807 h 807"/>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819" h="807">
                  <a:moveTo>
                    <a:pt x="81" y="130"/>
                  </a:moveTo>
                  <a:cubicBezTo>
                    <a:pt x="81" y="130"/>
                    <a:pt x="81" y="130"/>
                    <a:pt x="81" y="130"/>
                  </a:cubicBezTo>
                  <a:cubicBezTo>
                    <a:pt x="81" y="803"/>
                    <a:pt x="81" y="803"/>
                    <a:pt x="81" y="803"/>
                  </a:cubicBezTo>
                  <a:cubicBezTo>
                    <a:pt x="819" y="807"/>
                    <a:pt x="819" y="807"/>
                    <a:pt x="819" y="807"/>
                  </a:cubicBezTo>
                  <a:cubicBezTo>
                    <a:pt x="817" y="614"/>
                    <a:pt x="817" y="614"/>
                    <a:pt x="817" y="614"/>
                  </a:cubicBezTo>
                  <a:cubicBezTo>
                    <a:pt x="275" y="613"/>
                    <a:pt x="275" y="613"/>
                    <a:pt x="275" y="613"/>
                  </a:cubicBezTo>
                  <a:cubicBezTo>
                    <a:pt x="277" y="139"/>
                    <a:pt x="277" y="139"/>
                    <a:pt x="277" y="139"/>
                  </a:cubicBezTo>
                  <a:cubicBezTo>
                    <a:pt x="355" y="139"/>
                    <a:pt x="355" y="139"/>
                    <a:pt x="355" y="139"/>
                  </a:cubicBezTo>
                  <a:cubicBezTo>
                    <a:pt x="175" y="0"/>
                    <a:pt x="175" y="0"/>
                    <a:pt x="175" y="0"/>
                  </a:cubicBezTo>
                  <a:cubicBezTo>
                    <a:pt x="0" y="131"/>
                    <a:pt x="0" y="131"/>
                    <a:pt x="0" y="131"/>
                  </a:cubicBezTo>
                  <a:close/>
                </a:path>
              </a:pathLst>
            </a:custGeom>
            <a:solidFill>
              <a:srgbClr val="FFED24"/>
            </a:solidFill>
            <a:ln w="25400">
              <a:solidFill>
                <a:srgbClr val="000000"/>
              </a:solidFill>
              <a:round/>
              <a:headEnd/>
              <a:tailEnd/>
            </a:ln>
          </p:spPr>
          <p:txBody>
            <a:bodyPr wrap="none"/>
            <a:lstStyle/>
            <a:p>
              <a:endParaRPr lang="en-US" sz="2805"/>
            </a:p>
          </p:txBody>
        </p:sp>
        <p:sp>
          <p:nvSpPr>
            <p:cNvPr id="31776" name="Freeform 32">
              <a:extLst>
                <a:ext uri="{FF2B5EF4-FFF2-40B4-BE49-F238E27FC236}">
                  <a16:creationId xmlns:a16="http://schemas.microsoft.com/office/drawing/2014/main" id="{4D73E52C-5D40-BB2C-C919-BB9C24A6EE94}"/>
                </a:ext>
              </a:extLst>
            </p:cNvPr>
            <p:cNvSpPr>
              <a:spLocks noChangeArrowheads="1"/>
            </p:cNvSpPr>
            <p:nvPr/>
          </p:nvSpPr>
          <p:spPr bwMode="auto">
            <a:xfrm>
              <a:off x="2227" y="3086"/>
              <a:ext cx="268" cy="213"/>
            </a:xfrm>
            <a:custGeom>
              <a:avLst/>
              <a:gdLst>
                <a:gd name="T0" fmla="*/ 268 w 268"/>
                <a:gd name="T1" fmla="*/ 0 h 213"/>
                <a:gd name="T2" fmla="*/ 268 w 268"/>
                <a:gd name="T3" fmla="*/ 43 h 213"/>
                <a:gd name="T4" fmla="*/ 94 w 268"/>
                <a:gd name="T5" fmla="*/ 176 h 213"/>
                <a:gd name="T6" fmla="*/ 0 w 268"/>
                <a:gd name="T7" fmla="*/ 213 h 213"/>
                <a:gd name="T8" fmla="*/ 0 60000 65536"/>
                <a:gd name="T9" fmla="*/ 0 60000 65536"/>
                <a:gd name="T10" fmla="*/ 0 60000 65536"/>
                <a:gd name="T11" fmla="*/ 0 60000 65536"/>
                <a:gd name="T12" fmla="*/ 0 w 268"/>
                <a:gd name="T13" fmla="*/ 0 h 213"/>
                <a:gd name="T14" fmla="*/ 268 w 268"/>
                <a:gd name="T15" fmla="*/ 213 h 213"/>
              </a:gdLst>
              <a:ahLst/>
              <a:cxnLst>
                <a:cxn ang="T8">
                  <a:pos x="T0" y="T1"/>
                </a:cxn>
                <a:cxn ang="T9">
                  <a:pos x="T2" y="T3"/>
                </a:cxn>
                <a:cxn ang="T10">
                  <a:pos x="T4" y="T5"/>
                </a:cxn>
                <a:cxn ang="T11">
                  <a:pos x="T6" y="T7"/>
                </a:cxn>
              </a:cxnLst>
              <a:rect l="T12" t="T13" r="T14" b="T15"/>
              <a:pathLst>
                <a:path w="268" h="213">
                  <a:moveTo>
                    <a:pt x="268" y="0"/>
                  </a:moveTo>
                  <a:lnTo>
                    <a:pt x="268" y="43"/>
                  </a:lnTo>
                  <a:lnTo>
                    <a:pt x="94" y="176"/>
                  </a:lnTo>
                  <a:lnTo>
                    <a:pt x="0" y="213"/>
                  </a:lnTo>
                  <a:close/>
                </a:path>
              </a:pathLst>
            </a:custGeom>
            <a:solidFill>
              <a:srgbClr val="FFFFA4"/>
            </a:solidFill>
            <a:ln w="25400">
              <a:solidFill>
                <a:srgbClr val="000000"/>
              </a:solidFill>
              <a:round/>
              <a:headEnd/>
              <a:tailEnd/>
            </a:ln>
          </p:spPr>
          <p:txBody>
            <a:bodyPr wrap="none"/>
            <a:lstStyle/>
            <a:p>
              <a:endParaRPr lang="en-US" sz="2805"/>
            </a:p>
          </p:txBody>
        </p:sp>
        <p:sp>
          <p:nvSpPr>
            <p:cNvPr id="31777" name="Freeform 33">
              <a:extLst>
                <a:ext uri="{FF2B5EF4-FFF2-40B4-BE49-F238E27FC236}">
                  <a16:creationId xmlns:a16="http://schemas.microsoft.com/office/drawing/2014/main" id="{AB9E9553-7916-7A06-AAF1-EADC536C12AB}"/>
                </a:ext>
              </a:extLst>
            </p:cNvPr>
            <p:cNvSpPr>
              <a:spLocks noChangeArrowheads="1"/>
            </p:cNvSpPr>
            <p:nvPr/>
          </p:nvSpPr>
          <p:spPr bwMode="auto">
            <a:xfrm>
              <a:off x="3800" y="2855"/>
              <a:ext cx="293" cy="104"/>
            </a:xfrm>
            <a:custGeom>
              <a:avLst/>
              <a:gdLst>
                <a:gd name="T0" fmla="*/ 142 w 293"/>
                <a:gd name="T1" fmla="*/ 15 h 104"/>
                <a:gd name="T2" fmla="*/ 0 w 293"/>
                <a:gd name="T3" fmla="*/ 13 h 104"/>
                <a:gd name="T4" fmla="*/ 121 w 293"/>
                <a:gd name="T5" fmla="*/ 56 h 104"/>
                <a:gd name="T6" fmla="*/ 293 w 293"/>
                <a:gd name="T7" fmla="*/ 104 h 104"/>
                <a:gd name="T8" fmla="*/ 205 w 293"/>
                <a:gd name="T9" fmla="*/ 0 h 104"/>
                <a:gd name="T10" fmla="*/ 0 60000 65536"/>
                <a:gd name="T11" fmla="*/ 0 60000 65536"/>
                <a:gd name="T12" fmla="*/ 0 60000 65536"/>
                <a:gd name="T13" fmla="*/ 0 60000 65536"/>
                <a:gd name="T14" fmla="*/ 0 60000 65536"/>
                <a:gd name="T15" fmla="*/ 0 w 293"/>
                <a:gd name="T16" fmla="*/ 0 h 104"/>
                <a:gd name="T17" fmla="*/ 293 w 293"/>
                <a:gd name="T18" fmla="*/ 104 h 104"/>
              </a:gdLst>
              <a:ahLst/>
              <a:cxnLst>
                <a:cxn ang="T10">
                  <a:pos x="T0" y="T1"/>
                </a:cxn>
                <a:cxn ang="T11">
                  <a:pos x="T2" y="T3"/>
                </a:cxn>
                <a:cxn ang="T12">
                  <a:pos x="T4" y="T5"/>
                </a:cxn>
                <a:cxn ang="T13">
                  <a:pos x="T6" y="T7"/>
                </a:cxn>
                <a:cxn ang="T14">
                  <a:pos x="T8" y="T9"/>
                </a:cxn>
              </a:cxnLst>
              <a:rect l="T15" t="T16" r="T17" b="T18"/>
              <a:pathLst>
                <a:path w="293" h="104">
                  <a:moveTo>
                    <a:pt x="142" y="15"/>
                  </a:moveTo>
                  <a:lnTo>
                    <a:pt x="0" y="13"/>
                  </a:lnTo>
                  <a:lnTo>
                    <a:pt x="121" y="56"/>
                  </a:lnTo>
                  <a:lnTo>
                    <a:pt x="293" y="104"/>
                  </a:lnTo>
                  <a:lnTo>
                    <a:pt x="205" y="0"/>
                  </a:lnTo>
                  <a:close/>
                </a:path>
              </a:pathLst>
            </a:custGeom>
            <a:solidFill>
              <a:srgbClr val="FFAD2C"/>
            </a:solidFill>
            <a:ln w="25400">
              <a:solidFill>
                <a:srgbClr val="000000"/>
              </a:solidFill>
              <a:round/>
              <a:headEnd/>
              <a:tailEnd/>
            </a:ln>
          </p:spPr>
          <p:txBody>
            <a:bodyPr wrap="none"/>
            <a:lstStyle/>
            <a:p>
              <a:endParaRPr lang="en-US" sz="2805"/>
            </a:p>
          </p:txBody>
        </p:sp>
        <p:sp>
          <p:nvSpPr>
            <p:cNvPr id="31778" name="Freeform 34">
              <a:extLst>
                <a:ext uri="{FF2B5EF4-FFF2-40B4-BE49-F238E27FC236}">
                  <a16:creationId xmlns:a16="http://schemas.microsoft.com/office/drawing/2014/main" id="{895CE846-4434-75A3-F082-F65EBAC4C854}"/>
                </a:ext>
              </a:extLst>
            </p:cNvPr>
            <p:cNvSpPr>
              <a:spLocks noChangeArrowheads="1"/>
            </p:cNvSpPr>
            <p:nvPr/>
          </p:nvSpPr>
          <p:spPr bwMode="auto">
            <a:xfrm>
              <a:off x="3937" y="2375"/>
              <a:ext cx="98" cy="586"/>
            </a:xfrm>
            <a:custGeom>
              <a:avLst/>
              <a:gdLst>
                <a:gd name="T0" fmla="*/ 0 w 98"/>
                <a:gd name="T1" fmla="*/ 31 h 585"/>
                <a:gd name="T2" fmla="*/ 1 w 98"/>
                <a:gd name="T3" fmla="*/ 501 h 585"/>
                <a:gd name="T4" fmla="*/ 98 w 98"/>
                <a:gd name="T5" fmla="*/ 595 h 585"/>
                <a:gd name="T6" fmla="*/ 27 w 98"/>
                <a:gd name="T7" fmla="*/ 0 h 585"/>
                <a:gd name="T8" fmla="*/ 0 60000 65536"/>
                <a:gd name="T9" fmla="*/ 0 60000 65536"/>
                <a:gd name="T10" fmla="*/ 0 60000 65536"/>
                <a:gd name="T11" fmla="*/ 0 60000 65536"/>
                <a:gd name="T12" fmla="*/ 0 w 98"/>
                <a:gd name="T13" fmla="*/ 0 h 585"/>
                <a:gd name="T14" fmla="*/ 98 w 98"/>
                <a:gd name="T15" fmla="*/ 585 h 585"/>
              </a:gdLst>
              <a:ahLst/>
              <a:cxnLst>
                <a:cxn ang="T8">
                  <a:pos x="T0" y="T1"/>
                </a:cxn>
                <a:cxn ang="T9">
                  <a:pos x="T2" y="T3"/>
                </a:cxn>
                <a:cxn ang="T10">
                  <a:pos x="T4" y="T5"/>
                </a:cxn>
                <a:cxn ang="T11">
                  <a:pos x="T6" y="T7"/>
                </a:cxn>
              </a:cxnLst>
              <a:rect l="T12" t="T13" r="T14" b="T15"/>
              <a:pathLst>
                <a:path w="98" h="585">
                  <a:moveTo>
                    <a:pt x="0" y="31"/>
                  </a:moveTo>
                  <a:lnTo>
                    <a:pt x="1" y="491"/>
                  </a:lnTo>
                  <a:lnTo>
                    <a:pt x="98" y="585"/>
                  </a:lnTo>
                  <a:lnTo>
                    <a:pt x="27" y="0"/>
                  </a:lnTo>
                  <a:close/>
                </a:path>
              </a:pathLst>
            </a:custGeom>
            <a:solidFill>
              <a:srgbClr val="FFAD2C"/>
            </a:solidFill>
            <a:ln w="25400">
              <a:solidFill>
                <a:srgbClr val="000000"/>
              </a:solidFill>
              <a:round/>
              <a:headEnd/>
              <a:tailEnd/>
            </a:ln>
          </p:spPr>
          <p:txBody>
            <a:bodyPr wrap="none"/>
            <a:lstStyle/>
            <a:p>
              <a:endParaRPr lang="en-US" sz="2805"/>
            </a:p>
          </p:txBody>
        </p:sp>
        <p:sp>
          <p:nvSpPr>
            <p:cNvPr id="31779" name="Freeform 35">
              <a:extLst>
                <a:ext uri="{FF2B5EF4-FFF2-40B4-BE49-F238E27FC236}">
                  <a16:creationId xmlns:a16="http://schemas.microsoft.com/office/drawing/2014/main" id="{B7695893-7454-733D-645C-2A7A6B5C1D4C}"/>
                </a:ext>
              </a:extLst>
            </p:cNvPr>
            <p:cNvSpPr>
              <a:spLocks noChangeArrowheads="1"/>
            </p:cNvSpPr>
            <p:nvPr/>
          </p:nvSpPr>
          <p:spPr bwMode="auto">
            <a:xfrm>
              <a:off x="3398" y="2404"/>
              <a:ext cx="595" cy="64"/>
            </a:xfrm>
            <a:custGeom>
              <a:avLst/>
              <a:gdLst>
                <a:gd name="T0" fmla="*/ 37 w 595"/>
                <a:gd name="T1" fmla="*/ 24 h 64"/>
                <a:gd name="T2" fmla="*/ 0 w 595"/>
                <a:gd name="T3" fmla="*/ 64 h 64"/>
                <a:gd name="T4" fmla="*/ 542 w 595"/>
                <a:gd name="T5" fmla="*/ 58 h 64"/>
                <a:gd name="T6" fmla="*/ 595 w 595"/>
                <a:gd name="T7" fmla="*/ 0 h 64"/>
                <a:gd name="T8" fmla="*/ 0 60000 65536"/>
                <a:gd name="T9" fmla="*/ 0 60000 65536"/>
                <a:gd name="T10" fmla="*/ 0 60000 65536"/>
                <a:gd name="T11" fmla="*/ 0 60000 65536"/>
                <a:gd name="T12" fmla="*/ 0 w 595"/>
                <a:gd name="T13" fmla="*/ 0 h 64"/>
                <a:gd name="T14" fmla="*/ 595 w 595"/>
                <a:gd name="T15" fmla="*/ 64 h 64"/>
              </a:gdLst>
              <a:ahLst/>
              <a:cxnLst>
                <a:cxn ang="T8">
                  <a:pos x="T0" y="T1"/>
                </a:cxn>
                <a:cxn ang="T9">
                  <a:pos x="T2" y="T3"/>
                </a:cxn>
                <a:cxn ang="T10">
                  <a:pos x="T4" y="T5"/>
                </a:cxn>
                <a:cxn ang="T11">
                  <a:pos x="T6" y="T7"/>
                </a:cxn>
              </a:cxnLst>
              <a:rect l="T12" t="T13" r="T14" b="T15"/>
              <a:pathLst>
                <a:path w="595" h="64">
                  <a:moveTo>
                    <a:pt x="37" y="24"/>
                  </a:moveTo>
                  <a:lnTo>
                    <a:pt x="0" y="64"/>
                  </a:lnTo>
                  <a:lnTo>
                    <a:pt x="542" y="58"/>
                  </a:lnTo>
                  <a:lnTo>
                    <a:pt x="595" y="0"/>
                  </a:lnTo>
                  <a:close/>
                </a:path>
              </a:pathLst>
            </a:custGeom>
            <a:solidFill>
              <a:srgbClr val="FFFF6D"/>
            </a:solidFill>
            <a:ln w="25400">
              <a:solidFill>
                <a:srgbClr val="000000"/>
              </a:solidFill>
              <a:round/>
              <a:headEnd/>
              <a:tailEnd/>
            </a:ln>
          </p:spPr>
          <p:txBody>
            <a:bodyPr wrap="none"/>
            <a:lstStyle/>
            <a:p>
              <a:endParaRPr lang="en-US" sz="2805"/>
            </a:p>
          </p:txBody>
        </p:sp>
        <p:sp>
          <p:nvSpPr>
            <p:cNvPr id="31780" name="Freeform 36">
              <a:extLst>
                <a:ext uri="{FF2B5EF4-FFF2-40B4-BE49-F238E27FC236}">
                  <a16:creationId xmlns:a16="http://schemas.microsoft.com/office/drawing/2014/main" id="{D484903B-CD63-71A1-23EC-AA50B2FB2272}"/>
                </a:ext>
              </a:extLst>
            </p:cNvPr>
            <p:cNvSpPr>
              <a:spLocks noChangeArrowheads="1"/>
            </p:cNvSpPr>
            <p:nvPr/>
          </p:nvSpPr>
          <p:spPr bwMode="auto">
            <a:xfrm>
              <a:off x="3400" y="2202"/>
              <a:ext cx="73" cy="269"/>
            </a:xfrm>
            <a:custGeom>
              <a:avLst/>
              <a:gdLst>
                <a:gd name="T0" fmla="*/ 0 w 73"/>
                <a:gd name="T1" fmla="*/ 0 h 269"/>
                <a:gd name="T2" fmla="*/ 0 w 73"/>
                <a:gd name="T3" fmla="*/ 269 h 269"/>
                <a:gd name="T4" fmla="*/ 73 w 73"/>
                <a:gd name="T5" fmla="*/ 176 h 269"/>
                <a:gd name="T6" fmla="*/ 52 w 73"/>
                <a:gd name="T7" fmla="*/ 51 h 269"/>
                <a:gd name="T8" fmla="*/ 0 60000 65536"/>
                <a:gd name="T9" fmla="*/ 0 60000 65536"/>
                <a:gd name="T10" fmla="*/ 0 60000 65536"/>
                <a:gd name="T11" fmla="*/ 0 60000 65536"/>
                <a:gd name="T12" fmla="*/ 0 w 73"/>
                <a:gd name="T13" fmla="*/ 0 h 269"/>
                <a:gd name="T14" fmla="*/ 73 w 73"/>
                <a:gd name="T15" fmla="*/ 269 h 269"/>
              </a:gdLst>
              <a:ahLst/>
              <a:cxnLst>
                <a:cxn ang="T8">
                  <a:pos x="T0" y="T1"/>
                </a:cxn>
                <a:cxn ang="T9">
                  <a:pos x="T2" y="T3"/>
                </a:cxn>
                <a:cxn ang="T10">
                  <a:pos x="T4" y="T5"/>
                </a:cxn>
                <a:cxn ang="T11">
                  <a:pos x="T6" y="T7"/>
                </a:cxn>
              </a:cxnLst>
              <a:rect l="T12" t="T13" r="T14" b="T15"/>
              <a:pathLst>
                <a:path w="73" h="269">
                  <a:moveTo>
                    <a:pt x="0" y="0"/>
                  </a:moveTo>
                  <a:lnTo>
                    <a:pt x="0" y="269"/>
                  </a:lnTo>
                  <a:lnTo>
                    <a:pt x="73" y="176"/>
                  </a:lnTo>
                  <a:lnTo>
                    <a:pt x="52" y="51"/>
                  </a:lnTo>
                  <a:close/>
                </a:path>
              </a:pathLst>
            </a:custGeom>
            <a:solidFill>
              <a:srgbClr val="FB9214"/>
            </a:solidFill>
            <a:ln w="25400">
              <a:solidFill>
                <a:srgbClr val="000000"/>
              </a:solidFill>
              <a:round/>
              <a:headEnd/>
              <a:tailEnd/>
            </a:ln>
          </p:spPr>
          <p:txBody>
            <a:bodyPr wrap="none"/>
            <a:lstStyle/>
            <a:p>
              <a:endParaRPr lang="en-US" sz="2805"/>
            </a:p>
          </p:txBody>
        </p:sp>
        <p:sp>
          <p:nvSpPr>
            <p:cNvPr id="31781" name="Freeform 37">
              <a:extLst>
                <a:ext uri="{FF2B5EF4-FFF2-40B4-BE49-F238E27FC236}">
                  <a16:creationId xmlns:a16="http://schemas.microsoft.com/office/drawing/2014/main" id="{FE9654F5-79EA-3609-464E-72898578D2B2}"/>
                </a:ext>
              </a:extLst>
            </p:cNvPr>
            <p:cNvSpPr>
              <a:spLocks noChangeArrowheads="1"/>
            </p:cNvSpPr>
            <p:nvPr/>
          </p:nvSpPr>
          <p:spPr bwMode="auto">
            <a:xfrm>
              <a:off x="3399" y="2197"/>
              <a:ext cx="799" cy="112"/>
            </a:xfrm>
            <a:custGeom>
              <a:avLst/>
              <a:gdLst>
                <a:gd name="T0" fmla="*/ 0 w 799"/>
                <a:gd name="T1" fmla="*/ 8 h 112"/>
                <a:gd name="T2" fmla="*/ 77 w 799"/>
                <a:gd name="T3" fmla="*/ 87 h 112"/>
                <a:gd name="T4" fmla="*/ 691 w 799"/>
                <a:gd name="T5" fmla="*/ 112 h 112"/>
                <a:gd name="T6" fmla="*/ 799 w 799"/>
                <a:gd name="T7" fmla="*/ 0 h 112"/>
                <a:gd name="T8" fmla="*/ 0 60000 65536"/>
                <a:gd name="T9" fmla="*/ 0 60000 65536"/>
                <a:gd name="T10" fmla="*/ 0 60000 65536"/>
                <a:gd name="T11" fmla="*/ 0 60000 65536"/>
                <a:gd name="T12" fmla="*/ 0 w 799"/>
                <a:gd name="T13" fmla="*/ 0 h 112"/>
                <a:gd name="T14" fmla="*/ 799 w 799"/>
                <a:gd name="T15" fmla="*/ 112 h 112"/>
              </a:gdLst>
              <a:ahLst/>
              <a:cxnLst>
                <a:cxn ang="T8">
                  <a:pos x="T0" y="T1"/>
                </a:cxn>
                <a:cxn ang="T9">
                  <a:pos x="T2" y="T3"/>
                </a:cxn>
                <a:cxn ang="T10">
                  <a:pos x="T4" y="T5"/>
                </a:cxn>
                <a:cxn ang="T11">
                  <a:pos x="T6" y="T7"/>
                </a:cxn>
              </a:cxnLst>
              <a:rect l="T12" t="T13" r="T14" b="T15"/>
              <a:pathLst>
                <a:path w="799" h="112">
                  <a:moveTo>
                    <a:pt x="0" y="8"/>
                  </a:moveTo>
                  <a:lnTo>
                    <a:pt x="77" y="87"/>
                  </a:lnTo>
                  <a:lnTo>
                    <a:pt x="691" y="112"/>
                  </a:lnTo>
                  <a:lnTo>
                    <a:pt x="799" y="0"/>
                  </a:lnTo>
                  <a:close/>
                </a:path>
              </a:pathLst>
            </a:custGeom>
            <a:solidFill>
              <a:srgbClr val="FBD128"/>
            </a:solidFill>
            <a:ln w="25400">
              <a:solidFill>
                <a:srgbClr val="000000"/>
              </a:solidFill>
              <a:round/>
              <a:headEnd/>
              <a:tailEnd/>
            </a:ln>
          </p:spPr>
          <p:txBody>
            <a:bodyPr wrap="none"/>
            <a:lstStyle/>
            <a:p>
              <a:endParaRPr lang="en-US" sz="2805"/>
            </a:p>
          </p:txBody>
        </p:sp>
        <p:sp>
          <p:nvSpPr>
            <p:cNvPr id="31782" name="Freeform 38">
              <a:extLst>
                <a:ext uri="{FF2B5EF4-FFF2-40B4-BE49-F238E27FC236}">
                  <a16:creationId xmlns:a16="http://schemas.microsoft.com/office/drawing/2014/main" id="{5319413A-F974-8ED5-4B21-6A8176C5511E}"/>
                </a:ext>
              </a:extLst>
            </p:cNvPr>
            <p:cNvSpPr>
              <a:spLocks noChangeArrowheads="1"/>
            </p:cNvSpPr>
            <p:nvPr/>
          </p:nvSpPr>
          <p:spPr bwMode="auto">
            <a:xfrm>
              <a:off x="4041" y="2847"/>
              <a:ext cx="301" cy="106"/>
            </a:xfrm>
            <a:custGeom>
              <a:avLst/>
              <a:gdLst>
                <a:gd name="T0" fmla="*/ 153 w 301"/>
                <a:gd name="T1" fmla="*/ 21 h 106"/>
                <a:gd name="T2" fmla="*/ 301 w 301"/>
                <a:gd name="T3" fmla="*/ 19 h 106"/>
                <a:gd name="T4" fmla="*/ 186 w 301"/>
                <a:gd name="T5" fmla="*/ 57 h 106"/>
                <a:gd name="T6" fmla="*/ 0 w 301"/>
                <a:gd name="T7" fmla="*/ 106 h 106"/>
                <a:gd name="T8" fmla="*/ 59 w 301"/>
                <a:gd name="T9" fmla="*/ 0 h 106"/>
                <a:gd name="T10" fmla="*/ 0 60000 65536"/>
                <a:gd name="T11" fmla="*/ 0 60000 65536"/>
                <a:gd name="T12" fmla="*/ 0 60000 65536"/>
                <a:gd name="T13" fmla="*/ 0 60000 65536"/>
                <a:gd name="T14" fmla="*/ 0 60000 65536"/>
                <a:gd name="T15" fmla="*/ 0 w 301"/>
                <a:gd name="T16" fmla="*/ 0 h 106"/>
                <a:gd name="T17" fmla="*/ 301 w 301"/>
                <a:gd name="T18" fmla="*/ 106 h 106"/>
              </a:gdLst>
              <a:ahLst/>
              <a:cxnLst>
                <a:cxn ang="T10">
                  <a:pos x="T0" y="T1"/>
                </a:cxn>
                <a:cxn ang="T11">
                  <a:pos x="T2" y="T3"/>
                </a:cxn>
                <a:cxn ang="T12">
                  <a:pos x="T4" y="T5"/>
                </a:cxn>
                <a:cxn ang="T13">
                  <a:pos x="T6" y="T7"/>
                </a:cxn>
                <a:cxn ang="T14">
                  <a:pos x="T8" y="T9"/>
                </a:cxn>
              </a:cxnLst>
              <a:rect l="T15" t="T16" r="T17" b="T18"/>
              <a:pathLst>
                <a:path w="301" h="106">
                  <a:moveTo>
                    <a:pt x="153" y="21"/>
                  </a:moveTo>
                  <a:lnTo>
                    <a:pt x="301" y="19"/>
                  </a:lnTo>
                  <a:lnTo>
                    <a:pt x="186" y="57"/>
                  </a:lnTo>
                  <a:lnTo>
                    <a:pt x="0" y="106"/>
                  </a:lnTo>
                  <a:lnTo>
                    <a:pt x="59" y="0"/>
                  </a:lnTo>
                  <a:close/>
                </a:path>
              </a:pathLst>
            </a:custGeom>
            <a:solidFill>
              <a:srgbClr val="FBD128"/>
            </a:solidFill>
            <a:ln w="25400">
              <a:solidFill>
                <a:srgbClr val="000000"/>
              </a:solidFill>
              <a:round/>
              <a:headEnd/>
              <a:tailEnd/>
            </a:ln>
          </p:spPr>
          <p:txBody>
            <a:bodyPr wrap="none"/>
            <a:lstStyle/>
            <a:p>
              <a:endParaRPr lang="en-US" sz="2805"/>
            </a:p>
          </p:txBody>
        </p:sp>
        <p:sp>
          <p:nvSpPr>
            <p:cNvPr id="31783" name="Freeform 39">
              <a:extLst>
                <a:ext uri="{FF2B5EF4-FFF2-40B4-BE49-F238E27FC236}">
                  <a16:creationId xmlns:a16="http://schemas.microsoft.com/office/drawing/2014/main" id="{23637758-1B70-318A-C9B5-B6137ADEACF0}"/>
                </a:ext>
              </a:extLst>
            </p:cNvPr>
            <p:cNvSpPr>
              <a:spLocks noChangeArrowheads="1"/>
            </p:cNvSpPr>
            <p:nvPr/>
          </p:nvSpPr>
          <p:spPr bwMode="auto">
            <a:xfrm>
              <a:off x="3805" y="2874"/>
              <a:ext cx="264" cy="206"/>
            </a:xfrm>
            <a:custGeom>
              <a:avLst/>
              <a:gdLst>
                <a:gd name="T0" fmla="*/ 264 w 264"/>
                <a:gd name="T1" fmla="*/ 206 h 206"/>
                <a:gd name="T2" fmla="*/ 264 w 264"/>
                <a:gd name="T3" fmla="*/ 163 h 206"/>
                <a:gd name="T4" fmla="*/ 90 w 264"/>
                <a:gd name="T5" fmla="*/ 31 h 206"/>
                <a:gd name="T6" fmla="*/ 0 w 264"/>
                <a:gd name="T7" fmla="*/ 0 h 206"/>
                <a:gd name="T8" fmla="*/ 0 60000 65536"/>
                <a:gd name="T9" fmla="*/ 0 60000 65536"/>
                <a:gd name="T10" fmla="*/ 0 60000 65536"/>
                <a:gd name="T11" fmla="*/ 0 60000 65536"/>
                <a:gd name="T12" fmla="*/ 0 w 264"/>
                <a:gd name="T13" fmla="*/ 0 h 206"/>
                <a:gd name="T14" fmla="*/ 264 w 264"/>
                <a:gd name="T15" fmla="*/ 206 h 206"/>
              </a:gdLst>
              <a:ahLst/>
              <a:cxnLst>
                <a:cxn ang="T8">
                  <a:pos x="T0" y="T1"/>
                </a:cxn>
                <a:cxn ang="T9">
                  <a:pos x="T2" y="T3"/>
                </a:cxn>
                <a:cxn ang="T10">
                  <a:pos x="T4" y="T5"/>
                </a:cxn>
                <a:cxn ang="T11">
                  <a:pos x="T6" y="T7"/>
                </a:cxn>
              </a:cxnLst>
              <a:rect l="T12" t="T13" r="T14" b="T15"/>
              <a:pathLst>
                <a:path w="264" h="206">
                  <a:moveTo>
                    <a:pt x="264" y="206"/>
                  </a:moveTo>
                  <a:lnTo>
                    <a:pt x="264" y="163"/>
                  </a:lnTo>
                  <a:lnTo>
                    <a:pt x="90" y="31"/>
                  </a:lnTo>
                  <a:lnTo>
                    <a:pt x="0" y="0"/>
                  </a:lnTo>
                  <a:close/>
                </a:path>
              </a:pathLst>
            </a:custGeom>
            <a:solidFill>
              <a:srgbClr val="FBD128"/>
            </a:solidFill>
            <a:ln w="25400">
              <a:solidFill>
                <a:srgbClr val="000000"/>
              </a:solidFill>
              <a:round/>
              <a:headEnd/>
              <a:tailEnd/>
            </a:ln>
          </p:spPr>
          <p:txBody>
            <a:bodyPr wrap="none"/>
            <a:lstStyle/>
            <a:p>
              <a:endParaRPr lang="en-US" sz="2805"/>
            </a:p>
          </p:txBody>
        </p:sp>
        <p:sp>
          <p:nvSpPr>
            <p:cNvPr id="31784" name="Freeform 40">
              <a:extLst>
                <a:ext uri="{FF2B5EF4-FFF2-40B4-BE49-F238E27FC236}">
                  <a16:creationId xmlns:a16="http://schemas.microsoft.com/office/drawing/2014/main" id="{D312810A-7668-1F2D-E943-7E9E4992FE77}"/>
                </a:ext>
              </a:extLst>
            </p:cNvPr>
            <p:cNvSpPr>
              <a:spLocks noChangeArrowheads="1"/>
            </p:cNvSpPr>
            <p:nvPr/>
          </p:nvSpPr>
          <p:spPr bwMode="auto">
            <a:xfrm>
              <a:off x="4128" y="2200"/>
              <a:ext cx="76" cy="751"/>
            </a:xfrm>
            <a:custGeom>
              <a:avLst/>
              <a:gdLst>
                <a:gd name="T0" fmla="*/ 71 w 76"/>
                <a:gd name="T1" fmla="*/ 0 h 751"/>
                <a:gd name="T2" fmla="*/ 76 w 76"/>
                <a:gd name="T3" fmla="*/ 672 h 751"/>
                <a:gd name="T4" fmla="*/ 0 w 76"/>
                <a:gd name="T5" fmla="*/ 751 h 751"/>
                <a:gd name="T6" fmla="*/ 20 w 76"/>
                <a:gd name="T7" fmla="*/ 46 h 751"/>
                <a:gd name="T8" fmla="*/ 0 60000 65536"/>
                <a:gd name="T9" fmla="*/ 0 60000 65536"/>
                <a:gd name="T10" fmla="*/ 0 60000 65536"/>
                <a:gd name="T11" fmla="*/ 0 60000 65536"/>
                <a:gd name="T12" fmla="*/ 0 w 76"/>
                <a:gd name="T13" fmla="*/ 0 h 751"/>
                <a:gd name="T14" fmla="*/ 76 w 76"/>
                <a:gd name="T15" fmla="*/ 751 h 751"/>
              </a:gdLst>
              <a:ahLst/>
              <a:cxnLst>
                <a:cxn ang="T8">
                  <a:pos x="T0" y="T1"/>
                </a:cxn>
                <a:cxn ang="T9">
                  <a:pos x="T2" y="T3"/>
                </a:cxn>
                <a:cxn ang="T10">
                  <a:pos x="T4" y="T5"/>
                </a:cxn>
                <a:cxn ang="T11">
                  <a:pos x="T6" y="T7"/>
                </a:cxn>
              </a:cxnLst>
              <a:rect l="T12" t="T13" r="T14" b="T15"/>
              <a:pathLst>
                <a:path w="76" h="751">
                  <a:moveTo>
                    <a:pt x="71" y="0"/>
                  </a:moveTo>
                  <a:lnTo>
                    <a:pt x="76" y="672"/>
                  </a:lnTo>
                  <a:lnTo>
                    <a:pt x="0" y="751"/>
                  </a:lnTo>
                  <a:lnTo>
                    <a:pt x="20" y="46"/>
                  </a:lnTo>
                  <a:close/>
                </a:path>
              </a:pathLst>
            </a:custGeom>
            <a:solidFill>
              <a:srgbClr val="FFFFA4"/>
            </a:solidFill>
            <a:ln w="25400">
              <a:solidFill>
                <a:srgbClr val="000000"/>
              </a:solidFill>
              <a:round/>
              <a:headEnd/>
              <a:tailEnd/>
            </a:ln>
          </p:spPr>
          <p:txBody>
            <a:bodyPr wrap="none"/>
            <a:lstStyle/>
            <a:p>
              <a:endParaRPr lang="en-US" sz="2805"/>
            </a:p>
          </p:txBody>
        </p:sp>
        <p:sp>
          <p:nvSpPr>
            <p:cNvPr id="31785" name="Freeform 41">
              <a:extLst>
                <a:ext uri="{FF2B5EF4-FFF2-40B4-BE49-F238E27FC236}">
                  <a16:creationId xmlns:a16="http://schemas.microsoft.com/office/drawing/2014/main" id="{C0BA9A9A-06B4-A430-E56A-3DD1F4E7EFB9}"/>
                </a:ext>
              </a:extLst>
            </p:cNvPr>
            <p:cNvSpPr>
              <a:spLocks noChangeArrowheads="1"/>
            </p:cNvSpPr>
            <p:nvPr/>
          </p:nvSpPr>
          <p:spPr bwMode="auto">
            <a:xfrm>
              <a:off x="3425" y="2235"/>
              <a:ext cx="823" cy="804"/>
            </a:xfrm>
            <a:custGeom>
              <a:avLst/>
              <a:gdLst>
                <a:gd name="T0" fmla="*/ 733 w 824"/>
                <a:gd name="T1" fmla="*/ 673 h 804"/>
                <a:gd name="T2" fmla="*/ 733 w 824"/>
                <a:gd name="T3" fmla="*/ 673 h 804"/>
                <a:gd name="T4" fmla="*/ 727 w 824"/>
                <a:gd name="T5" fmla="*/ 0 h 804"/>
                <a:gd name="T6" fmla="*/ 0 w 824"/>
                <a:gd name="T7" fmla="*/ 2 h 804"/>
                <a:gd name="T8" fmla="*/ 2 w 824"/>
                <a:gd name="T9" fmla="*/ 195 h 804"/>
                <a:gd name="T10" fmla="*/ 534 w 824"/>
                <a:gd name="T11" fmla="*/ 192 h 804"/>
                <a:gd name="T12" fmla="*/ 537 w 824"/>
                <a:gd name="T13" fmla="*/ 666 h 804"/>
                <a:gd name="T14" fmla="*/ 460 w 824"/>
                <a:gd name="T15" fmla="*/ 667 h 804"/>
                <a:gd name="T16" fmla="*/ 640 w 824"/>
                <a:gd name="T17" fmla="*/ 804 h 804"/>
                <a:gd name="T18" fmla="*/ 814 w 824"/>
                <a:gd name="T19" fmla="*/ 672 h 80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824"/>
                <a:gd name="T31" fmla="*/ 0 h 804"/>
                <a:gd name="T32" fmla="*/ 824 w 824"/>
                <a:gd name="T33" fmla="*/ 804 h 804"/>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824" h="804">
                  <a:moveTo>
                    <a:pt x="743" y="673"/>
                  </a:moveTo>
                  <a:cubicBezTo>
                    <a:pt x="743" y="673"/>
                    <a:pt x="743" y="673"/>
                    <a:pt x="743" y="673"/>
                  </a:cubicBezTo>
                  <a:cubicBezTo>
                    <a:pt x="737" y="0"/>
                    <a:pt x="737" y="0"/>
                    <a:pt x="737" y="0"/>
                  </a:cubicBezTo>
                  <a:cubicBezTo>
                    <a:pt x="0" y="2"/>
                    <a:pt x="0" y="2"/>
                    <a:pt x="0" y="2"/>
                  </a:cubicBezTo>
                  <a:cubicBezTo>
                    <a:pt x="2" y="195"/>
                    <a:pt x="2" y="195"/>
                    <a:pt x="2" y="195"/>
                  </a:cubicBezTo>
                  <a:cubicBezTo>
                    <a:pt x="544" y="192"/>
                    <a:pt x="544" y="192"/>
                    <a:pt x="544" y="192"/>
                  </a:cubicBezTo>
                  <a:cubicBezTo>
                    <a:pt x="547" y="666"/>
                    <a:pt x="547" y="666"/>
                    <a:pt x="547" y="666"/>
                  </a:cubicBezTo>
                  <a:cubicBezTo>
                    <a:pt x="470" y="667"/>
                    <a:pt x="470" y="667"/>
                    <a:pt x="470" y="667"/>
                  </a:cubicBezTo>
                  <a:cubicBezTo>
                    <a:pt x="650" y="804"/>
                    <a:pt x="650" y="804"/>
                    <a:pt x="650" y="804"/>
                  </a:cubicBezTo>
                  <a:cubicBezTo>
                    <a:pt x="824" y="672"/>
                    <a:pt x="824" y="672"/>
                    <a:pt x="824" y="672"/>
                  </a:cubicBezTo>
                  <a:close/>
                </a:path>
              </a:pathLst>
            </a:custGeom>
            <a:solidFill>
              <a:srgbClr val="FFED24"/>
            </a:solidFill>
            <a:ln w="25400">
              <a:solidFill>
                <a:srgbClr val="000000"/>
              </a:solidFill>
              <a:round/>
              <a:headEnd/>
              <a:tailEnd/>
            </a:ln>
          </p:spPr>
          <p:txBody>
            <a:bodyPr wrap="none"/>
            <a:lstStyle/>
            <a:p>
              <a:endParaRPr lang="en-US" sz="2805"/>
            </a:p>
          </p:txBody>
        </p:sp>
        <p:sp>
          <p:nvSpPr>
            <p:cNvPr id="31786" name="Freeform 42">
              <a:extLst>
                <a:ext uri="{FF2B5EF4-FFF2-40B4-BE49-F238E27FC236}">
                  <a16:creationId xmlns:a16="http://schemas.microsoft.com/office/drawing/2014/main" id="{5736E38D-D5B4-D149-1E27-8F03BD7BF66F}"/>
                </a:ext>
              </a:extLst>
            </p:cNvPr>
            <p:cNvSpPr>
              <a:spLocks noChangeArrowheads="1"/>
            </p:cNvSpPr>
            <p:nvPr/>
          </p:nvSpPr>
          <p:spPr bwMode="auto">
            <a:xfrm>
              <a:off x="4071" y="2865"/>
              <a:ext cx="267" cy="215"/>
            </a:xfrm>
            <a:custGeom>
              <a:avLst/>
              <a:gdLst>
                <a:gd name="T0" fmla="*/ 0 w 267"/>
                <a:gd name="T1" fmla="*/ 215 h 215"/>
                <a:gd name="T2" fmla="*/ 1 w 267"/>
                <a:gd name="T3" fmla="*/ 172 h 215"/>
                <a:gd name="T4" fmla="*/ 173 w 267"/>
                <a:gd name="T5" fmla="*/ 37 h 215"/>
                <a:gd name="T6" fmla="*/ 267 w 267"/>
                <a:gd name="T7" fmla="*/ 0 h 215"/>
                <a:gd name="T8" fmla="*/ 0 60000 65536"/>
                <a:gd name="T9" fmla="*/ 0 60000 65536"/>
                <a:gd name="T10" fmla="*/ 0 60000 65536"/>
                <a:gd name="T11" fmla="*/ 0 60000 65536"/>
                <a:gd name="T12" fmla="*/ 0 w 267"/>
                <a:gd name="T13" fmla="*/ 0 h 215"/>
                <a:gd name="T14" fmla="*/ 267 w 267"/>
                <a:gd name="T15" fmla="*/ 215 h 215"/>
              </a:gdLst>
              <a:ahLst/>
              <a:cxnLst>
                <a:cxn ang="T8">
                  <a:pos x="T0" y="T1"/>
                </a:cxn>
                <a:cxn ang="T9">
                  <a:pos x="T2" y="T3"/>
                </a:cxn>
                <a:cxn ang="T10">
                  <a:pos x="T4" y="T5"/>
                </a:cxn>
                <a:cxn ang="T11">
                  <a:pos x="T6" y="T7"/>
                </a:cxn>
              </a:cxnLst>
              <a:rect l="T12" t="T13" r="T14" b="T15"/>
              <a:pathLst>
                <a:path w="267" h="215">
                  <a:moveTo>
                    <a:pt x="0" y="215"/>
                  </a:moveTo>
                  <a:lnTo>
                    <a:pt x="1" y="172"/>
                  </a:lnTo>
                  <a:lnTo>
                    <a:pt x="173" y="37"/>
                  </a:lnTo>
                  <a:lnTo>
                    <a:pt x="267" y="0"/>
                  </a:lnTo>
                  <a:close/>
                </a:path>
              </a:pathLst>
            </a:custGeom>
            <a:solidFill>
              <a:srgbClr val="FFFFA4"/>
            </a:solidFill>
            <a:ln w="25400">
              <a:solidFill>
                <a:srgbClr val="000000"/>
              </a:solidFill>
              <a:round/>
              <a:headEnd/>
              <a:tailEnd/>
            </a:ln>
          </p:spPr>
          <p:txBody>
            <a:bodyPr wrap="none"/>
            <a:lstStyle/>
            <a:p>
              <a:endParaRPr lang="en-US" sz="2805"/>
            </a:p>
          </p:txBody>
        </p:sp>
        <p:sp>
          <p:nvSpPr>
            <p:cNvPr id="31787" name="Text Box 43">
              <a:extLst>
                <a:ext uri="{FF2B5EF4-FFF2-40B4-BE49-F238E27FC236}">
                  <a16:creationId xmlns:a16="http://schemas.microsoft.com/office/drawing/2014/main" id="{6E68BCBE-B7BC-1829-B7A7-8237C6B3E1CD}"/>
                </a:ext>
              </a:extLst>
            </p:cNvPr>
            <p:cNvSpPr txBox="1">
              <a:spLocks noChangeArrowheads="1"/>
            </p:cNvSpPr>
            <p:nvPr/>
          </p:nvSpPr>
          <p:spPr bwMode="auto">
            <a:xfrm>
              <a:off x="2665" y="2767"/>
              <a:ext cx="1208" cy="5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lIns="0" tIns="0" rIns="0" bIns="0" anchor="ctr">
              <a:spAutoFit/>
            </a:bodyPr>
            <a:lstStyle>
              <a:lvl1pPr>
                <a:defRPr b="1">
                  <a:solidFill>
                    <a:schemeClr val="tx1"/>
                  </a:solidFill>
                  <a:latin typeface="Times New Roman" panose="02020603050405020304" pitchFamily="18" charset="0"/>
                </a:defRPr>
              </a:lvl1pPr>
              <a:lvl2pPr marL="742950" indent="-285750">
                <a:defRPr b="1">
                  <a:solidFill>
                    <a:schemeClr val="tx1"/>
                  </a:solidFill>
                  <a:latin typeface="Times New Roman" panose="02020603050405020304" pitchFamily="18" charset="0"/>
                </a:defRPr>
              </a:lvl2pPr>
              <a:lvl3pPr marL="1143000" indent="-228600">
                <a:defRPr b="1">
                  <a:solidFill>
                    <a:schemeClr val="tx1"/>
                  </a:solidFill>
                  <a:latin typeface="Times New Roman" panose="02020603050405020304" pitchFamily="18" charset="0"/>
                </a:defRPr>
              </a:lvl3pPr>
              <a:lvl4pPr marL="1600200" indent="-228600">
                <a:defRPr b="1">
                  <a:solidFill>
                    <a:schemeClr val="tx1"/>
                  </a:solidFill>
                  <a:latin typeface="Times New Roman" panose="02020603050405020304" pitchFamily="18" charset="0"/>
                </a:defRPr>
              </a:lvl4pPr>
              <a:lvl5pPr marL="2057400" indent="-228600">
                <a:defRPr b="1">
                  <a:solidFill>
                    <a:schemeClr val="tx1"/>
                  </a:solidFill>
                  <a:latin typeface="Times New Roman" panose="02020603050405020304" pitchFamily="18" charset="0"/>
                </a:defRPr>
              </a:lvl5pPr>
              <a:lvl6pPr marL="2514600" indent="-228600" eaLnBrk="0" fontAlgn="base" hangingPunct="0">
                <a:spcBef>
                  <a:spcPct val="0"/>
                </a:spcBef>
                <a:spcAft>
                  <a:spcPct val="0"/>
                </a:spcAft>
                <a:defRPr b="1">
                  <a:solidFill>
                    <a:schemeClr val="tx1"/>
                  </a:solidFill>
                  <a:latin typeface="Times New Roman" panose="02020603050405020304" pitchFamily="18" charset="0"/>
                </a:defRPr>
              </a:lvl6pPr>
              <a:lvl7pPr marL="2971800" indent="-228600" eaLnBrk="0" fontAlgn="base" hangingPunct="0">
                <a:spcBef>
                  <a:spcPct val="0"/>
                </a:spcBef>
                <a:spcAft>
                  <a:spcPct val="0"/>
                </a:spcAft>
                <a:defRPr b="1">
                  <a:solidFill>
                    <a:schemeClr val="tx1"/>
                  </a:solidFill>
                  <a:latin typeface="Times New Roman" panose="02020603050405020304" pitchFamily="18" charset="0"/>
                </a:defRPr>
              </a:lvl7pPr>
              <a:lvl8pPr marL="3429000" indent="-228600" eaLnBrk="0" fontAlgn="base" hangingPunct="0">
                <a:spcBef>
                  <a:spcPct val="0"/>
                </a:spcBef>
                <a:spcAft>
                  <a:spcPct val="0"/>
                </a:spcAft>
                <a:defRPr b="1">
                  <a:solidFill>
                    <a:schemeClr val="tx1"/>
                  </a:solidFill>
                  <a:latin typeface="Times New Roman" panose="02020603050405020304" pitchFamily="18" charset="0"/>
                </a:defRPr>
              </a:lvl8pPr>
              <a:lvl9pPr marL="3886200" indent="-228600" eaLnBrk="0" fontAlgn="base" hangingPunct="0">
                <a:spcBef>
                  <a:spcPct val="0"/>
                </a:spcBef>
                <a:spcAft>
                  <a:spcPct val="0"/>
                </a:spcAft>
                <a:defRPr b="1">
                  <a:solidFill>
                    <a:schemeClr val="tx1"/>
                  </a:solidFill>
                  <a:latin typeface="Times New Roman" panose="02020603050405020304" pitchFamily="18" charset="0"/>
                </a:defRPr>
              </a:lvl9pPr>
            </a:lstStyle>
            <a:p>
              <a:pPr algn="ctr"/>
              <a:r>
                <a:rPr lang="en-US" altLang="en-US" sz="2070" dirty="0">
                  <a:latin typeface="Arial" panose="020B0604020202020204" pitchFamily="34" charset="0"/>
                </a:rPr>
                <a:t>The Cycle </a:t>
              </a:r>
            </a:p>
            <a:p>
              <a:pPr algn="ctr"/>
              <a:r>
                <a:rPr lang="en-US" altLang="en-US" sz="2070" dirty="0">
                  <a:latin typeface="Arial" panose="020B0604020202020204" pitchFamily="34" charset="0"/>
                </a:rPr>
                <a:t>of Grace</a:t>
              </a:r>
            </a:p>
          </p:txBody>
        </p:sp>
        <p:sp>
          <p:nvSpPr>
            <p:cNvPr id="31788" name="Text Box 44">
              <a:extLst>
                <a:ext uri="{FF2B5EF4-FFF2-40B4-BE49-F238E27FC236}">
                  <a16:creationId xmlns:a16="http://schemas.microsoft.com/office/drawing/2014/main" id="{BA329029-E24A-D456-559A-1660587DACF0}"/>
                </a:ext>
              </a:extLst>
            </p:cNvPr>
            <p:cNvSpPr txBox="1">
              <a:spLocks noChangeArrowheads="1"/>
            </p:cNvSpPr>
            <p:nvPr/>
          </p:nvSpPr>
          <p:spPr bwMode="auto">
            <a:xfrm>
              <a:off x="3541" y="1727"/>
              <a:ext cx="1495" cy="2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lIns="0" tIns="0" rIns="0" bIns="0" anchor="ctr">
              <a:spAutoFit/>
            </a:bodyPr>
            <a:lstStyle>
              <a:lvl1pPr>
                <a:defRPr b="1">
                  <a:solidFill>
                    <a:schemeClr val="tx1"/>
                  </a:solidFill>
                  <a:latin typeface="Times New Roman" panose="02020603050405020304" pitchFamily="18" charset="0"/>
                </a:defRPr>
              </a:lvl1pPr>
              <a:lvl2pPr marL="742950" indent="-285750">
                <a:defRPr b="1">
                  <a:solidFill>
                    <a:schemeClr val="tx1"/>
                  </a:solidFill>
                  <a:latin typeface="Times New Roman" panose="02020603050405020304" pitchFamily="18" charset="0"/>
                </a:defRPr>
              </a:lvl2pPr>
              <a:lvl3pPr marL="1143000" indent="-228600">
                <a:defRPr b="1">
                  <a:solidFill>
                    <a:schemeClr val="tx1"/>
                  </a:solidFill>
                  <a:latin typeface="Times New Roman" panose="02020603050405020304" pitchFamily="18" charset="0"/>
                </a:defRPr>
              </a:lvl3pPr>
              <a:lvl4pPr marL="1600200" indent="-228600">
                <a:defRPr b="1">
                  <a:solidFill>
                    <a:schemeClr val="tx1"/>
                  </a:solidFill>
                  <a:latin typeface="Times New Roman" panose="02020603050405020304" pitchFamily="18" charset="0"/>
                </a:defRPr>
              </a:lvl4pPr>
              <a:lvl5pPr marL="2057400" indent="-228600">
                <a:defRPr b="1">
                  <a:solidFill>
                    <a:schemeClr val="tx1"/>
                  </a:solidFill>
                  <a:latin typeface="Times New Roman" panose="02020603050405020304" pitchFamily="18" charset="0"/>
                </a:defRPr>
              </a:lvl5pPr>
              <a:lvl6pPr marL="2514600" indent="-228600" eaLnBrk="0" fontAlgn="base" hangingPunct="0">
                <a:spcBef>
                  <a:spcPct val="0"/>
                </a:spcBef>
                <a:spcAft>
                  <a:spcPct val="0"/>
                </a:spcAft>
                <a:defRPr b="1">
                  <a:solidFill>
                    <a:schemeClr val="tx1"/>
                  </a:solidFill>
                  <a:latin typeface="Times New Roman" panose="02020603050405020304" pitchFamily="18" charset="0"/>
                </a:defRPr>
              </a:lvl6pPr>
              <a:lvl7pPr marL="2971800" indent="-228600" eaLnBrk="0" fontAlgn="base" hangingPunct="0">
                <a:spcBef>
                  <a:spcPct val="0"/>
                </a:spcBef>
                <a:spcAft>
                  <a:spcPct val="0"/>
                </a:spcAft>
                <a:defRPr b="1">
                  <a:solidFill>
                    <a:schemeClr val="tx1"/>
                  </a:solidFill>
                  <a:latin typeface="Times New Roman" panose="02020603050405020304" pitchFamily="18" charset="0"/>
                </a:defRPr>
              </a:lvl7pPr>
              <a:lvl8pPr marL="3429000" indent="-228600" eaLnBrk="0" fontAlgn="base" hangingPunct="0">
                <a:spcBef>
                  <a:spcPct val="0"/>
                </a:spcBef>
                <a:spcAft>
                  <a:spcPct val="0"/>
                </a:spcAft>
                <a:defRPr b="1">
                  <a:solidFill>
                    <a:schemeClr val="tx1"/>
                  </a:solidFill>
                  <a:latin typeface="Times New Roman" panose="02020603050405020304" pitchFamily="18" charset="0"/>
                </a:defRPr>
              </a:lvl8pPr>
              <a:lvl9pPr marL="3886200" indent="-228600" eaLnBrk="0" fontAlgn="base" hangingPunct="0">
                <a:spcBef>
                  <a:spcPct val="0"/>
                </a:spcBef>
                <a:spcAft>
                  <a:spcPct val="0"/>
                </a:spcAft>
                <a:defRPr b="1">
                  <a:solidFill>
                    <a:schemeClr val="tx1"/>
                  </a:solidFill>
                  <a:latin typeface="Times New Roman" panose="02020603050405020304" pitchFamily="18" charset="0"/>
                </a:defRPr>
              </a:lvl9pPr>
            </a:lstStyle>
            <a:p>
              <a:pPr algn="ctr"/>
              <a:r>
                <a:rPr lang="en-US" altLang="en-US" sz="2400">
                  <a:latin typeface="Arial" panose="020B0604020202020204" pitchFamily="34" charset="0"/>
                </a:rPr>
                <a:t>1. </a:t>
              </a:r>
              <a:r>
                <a:rPr lang="en-US" altLang="en-US" sz="2400">
                  <a:solidFill>
                    <a:srgbClr val="7B9569"/>
                  </a:solidFill>
                  <a:latin typeface="Arial" panose="020B0604020202020204" pitchFamily="34" charset="0"/>
                </a:rPr>
                <a:t>Acceptance</a:t>
              </a:r>
            </a:p>
          </p:txBody>
        </p:sp>
        <p:sp>
          <p:nvSpPr>
            <p:cNvPr id="31789" name="Text Box 45">
              <a:extLst>
                <a:ext uri="{FF2B5EF4-FFF2-40B4-BE49-F238E27FC236}">
                  <a16:creationId xmlns:a16="http://schemas.microsoft.com/office/drawing/2014/main" id="{4D7BDA52-3D9F-F5B0-9C58-168DAC719A83}"/>
                </a:ext>
              </a:extLst>
            </p:cNvPr>
            <p:cNvSpPr txBox="1">
              <a:spLocks noChangeArrowheads="1"/>
            </p:cNvSpPr>
            <p:nvPr/>
          </p:nvSpPr>
          <p:spPr bwMode="auto">
            <a:xfrm>
              <a:off x="3614" y="4013"/>
              <a:ext cx="1502" cy="2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lIns="0" tIns="0" rIns="0" bIns="0" anchor="ctr">
              <a:spAutoFit/>
            </a:bodyPr>
            <a:lstStyle>
              <a:lvl1pPr>
                <a:defRPr b="1">
                  <a:solidFill>
                    <a:schemeClr val="tx1"/>
                  </a:solidFill>
                  <a:latin typeface="Times New Roman" panose="02020603050405020304" pitchFamily="18" charset="0"/>
                </a:defRPr>
              </a:lvl1pPr>
              <a:lvl2pPr marL="742950" indent="-285750">
                <a:defRPr b="1">
                  <a:solidFill>
                    <a:schemeClr val="tx1"/>
                  </a:solidFill>
                  <a:latin typeface="Times New Roman" panose="02020603050405020304" pitchFamily="18" charset="0"/>
                </a:defRPr>
              </a:lvl2pPr>
              <a:lvl3pPr marL="1143000" indent="-228600">
                <a:defRPr b="1">
                  <a:solidFill>
                    <a:schemeClr val="tx1"/>
                  </a:solidFill>
                  <a:latin typeface="Times New Roman" panose="02020603050405020304" pitchFamily="18" charset="0"/>
                </a:defRPr>
              </a:lvl3pPr>
              <a:lvl4pPr marL="1600200" indent="-228600">
                <a:defRPr b="1">
                  <a:solidFill>
                    <a:schemeClr val="tx1"/>
                  </a:solidFill>
                  <a:latin typeface="Times New Roman" panose="02020603050405020304" pitchFamily="18" charset="0"/>
                </a:defRPr>
              </a:lvl4pPr>
              <a:lvl5pPr marL="2057400" indent="-228600">
                <a:defRPr b="1">
                  <a:solidFill>
                    <a:schemeClr val="tx1"/>
                  </a:solidFill>
                  <a:latin typeface="Times New Roman" panose="02020603050405020304" pitchFamily="18" charset="0"/>
                </a:defRPr>
              </a:lvl5pPr>
              <a:lvl6pPr marL="2514600" indent="-228600" eaLnBrk="0" fontAlgn="base" hangingPunct="0">
                <a:spcBef>
                  <a:spcPct val="0"/>
                </a:spcBef>
                <a:spcAft>
                  <a:spcPct val="0"/>
                </a:spcAft>
                <a:defRPr b="1">
                  <a:solidFill>
                    <a:schemeClr val="tx1"/>
                  </a:solidFill>
                  <a:latin typeface="Times New Roman" panose="02020603050405020304" pitchFamily="18" charset="0"/>
                </a:defRPr>
              </a:lvl6pPr>
              <a:lvl7pPr marL="2971800" indent="-228600" eaLnBrk="0" fontAlgn="base" hangingPunct="0">
                <a:spcBef>
                  <a:spcPct val="0"/>
                </a:spcBef>
                <a:spcAft>
                  <a:spcPct val="0"/>
                </a:spcAft>
                <a:defRPr b="1">
                  <a:solidFill>
                    <a:schemeClr val="tx1"/>
                  </a:solidFill>
                  <a:latin typeface="Times New Roman" panose="02020603050405020304" pitchFamily="18" charset="0"/>
                </a:defRPr>
              </a:lvl7pPr>
              <a:lvl8pPr marL="3429000" indent="-228600" eaLnBrk="0" fontAlgn="base" hangingPunct="0">
                <a:spcBef>
                  <a:spcPct val="0"/>
                </a:spcBef>
                <a:spcAft>
                  <a:spcPct val="0"/>
                </a:spcAft>
                <a:defRPr b="1">
                  <a:solidFill>
                    <a:schemeClr val="tx1"/>
                  </a:solidFill>
                  <a:latin typeface="Times New Roman" panose="02020603050405020304" pitchFamily="18" charset="0"/>
                </a:defRPr>
              </a:lvl8pPr>
              <a:lvl9pPr marL="3886200" indent="-228600" eaLnBrk="0" fontAlgn="base" hangingPunct="0">
                <a:spcBef>
                  <a:spcPct val="0"/>
                </a:spcBef>
                <a:spcAft>
                  <a:spcPct val="0"/>
                </a:spcAft>
                <a:defRPr b="1">
                  <a:solidFill>
                    <a:schemeClr val="tx1"/>
                  </a:solidFill>
                  <a:latin typeface="Times New Roman" panose="02020603050405020304" pitchFamily="18" charset="0"/>
                </a:defRPr>
              </a:lvl9pPr>
            </a:lstStyle>
            <a:p>
              <a:pPr algn="ctr"/>
              <a:r>
                <a:rPr lang="en-US" altLang="en-US" sz="2400">
                  <a:latin typeface="Arial" panose="020B0604020202020204" pitchFamily="34" charset="0"/>
                </a:rPr>
                <a:t>2. </a:t>
              </a:r>
              <a:r>
                <a:rPr lang="en-US" altLang="en-US" sz="2400">
                  <a:solidFill>
                    <a:srgbClr val="7B9569"/>
                  </a:solidFill>
                  <a:latin typeface="Arial" panose="020B0604020202020204" pitchFamily="34" charset="0"/>
                </a:rPr>
                <a:t>Sustenance</a:t>
              </a:r>
              <a:endParaRPr lang="en-US" altLang="en-US" sz="2400">
                <a:latin typeface="Arial" panose="020B0604020202020204" pitchFamily="34" charset="0"/>
              </a:endParaRPr>
            </a:p>
          </p:txBody>
        </p:sp>
        <p:sp>
          <p:nvSpPr>
            <p:cNvPr id="31790" name="Text Box 46">
              <a:extLst>
                <a:ext uri="{FF2B5EF4-FFF2-40B4-BE49-F238E27FC236}">
                  <a16:creationId xmlns:a16="http://schemas.microsoft.com/office/drawing/2014/main" id="{6586D819-A597-9103-67A1-7B41EBB09CC9}"/>
                </a:ext>
              </a:extLst>
            </p:cNvPr>
            <p:cNvSpPr txBox="1">
              <a:spLocks noChangeArrowheads="1"/>
            </p:cNvSpPr>
            <p:nvPr/>
          </p:nvSpPr>
          <p:spPr bwMode="auto">
            <a:xfrm>
              <a:off x="1641" y="3999"/>
              <a:ext cx="1041" cy="2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lIns="0" tIns="0" rIns="0" bIns="0" anchor="ctr">
              <a:spAutoFit/>
            </a:bodyPr>
            <a:lstStyle>
              <a:lvl1pPr>
                <a:defRPr b="1">
                  <a:solidFill>
                    <a:schemeClr val="tx1"/>
                  </a:solidFill>
                  <a:latin typeface="Times New Roman" panose="02020603050405020304" pitchFamily="18" charset="0"/>
                </a:defRPr>
              </a:lvl1pPr>
              <a:lvl2pPr marL="742950" indent="-285750">
                <a:defRPr b="1">
                  <a:solidFill>
                    <a:schemeClr val="tx1"/>
                  </a:solidFill>
                  <a:latin typeface="Times New Roman" panose="02020603050405020304" pitchFamily="18" charset="0"/>
                </a:defRPr>
              </a:lvl2pPr>
              <a:lvl3pPr marL="1143000" indent="-228600">
                <a:defRPr b="1">
                  <a:solidFill>
                    <a:schemeClr val="tx1"/>
                  </a:solidFill>
                  <a:latin typeface="Times New Roman" panose="02020603050405020304" pitchFamily="18" charset="0"/>
                </a:defRPr>
              </a:lvl3pPr>
              <a:lvl4pPr marL="1600200" indent="-228600">
                <a:defRPr b="1">
                  <a:solidFill>
                    <a:schemeClr val="tx1"/>
                  </a:solidFill>
                  <a:latin typeface="Times New Roman" panose="02020603050405020304" pitchFamily="18" charset="0"/>
                </a:defRPr>
              </a:lvl4pPr>
              <a:lvl5pPr marL="2057400" indent="-228600">
                <a:defRPr b="1">
                  <a:solidFill>
                    <a:schemeClr val="tx1"/>
                  </a:solidFill>
                  <a:latin typeface="Times New Roman" panose="02020603050405020304" pitchFamily="18" charset="0"/>
                </a:defRPr>
              </a:lvl5pPr>
              <a:lvl6pPr marL="2514600" indent="-228600" eaLnBrk="0" fontAlgn="base" hangingPunct="0">
                <a:spcBef>
                  <a:spcPct val="0"/>
                </a:spcBef>
                <a:spcAft>
                  <a:spcPct val="0"/>
                </a:spcAft>
                <a:defRPr b="1">
                  <a:solidFill>
                    <a:schemeClr val="tx1"/>
                  </a:solidFill>
                  <a:latin typeface="Times New Roman" panose="02020603050405020304" pitchFamily="18" charset="0"/>
                </a:defRPr>
              </a:lvl6pPr>
              <a:lvl7pPr marL="2971800" indent="-228600" eaLnBrk="0" fontAlgn="base" hangingPunct="0">
                <a:spcBef>
                  <a:spcPct val="0"/>
                </a:spcBef>
                <a:spcAft>
                  <a:spcPct val="0"/>
                </a:spcAft>
                <a:defRPr b="1">
                  <a:solidFill>
                    <a:schemeClr val="tx1"/>
                  </a:solidFill>
                  <a:latin typeface="Times New Roman" panose="02020603050405020304" pitchFamily="18" charset="0"/>
                </a:defRPr>
              </a:lvl7pPr>
              <a:lvl8pPr marL="3429000" indent="-228600" eaLnBrk="0" fontAlgn="base" hangingPunct="0">
                <a:spcBef>
                  <a:spcPct val="0"/>
                </a:spcBef>
                <a:spcAft>
                  <a:spcPct val="0"/>
                </a:spcAft>
                <a:defRPr b="1">
                  <a:solidFill>
                    <a:schemeClr val="tx1"/>
                  </a:solidFill>
                  <a:latin typeface="Times New Roman" panose="02020603050405020304" pitchFamily="18" charset="0"/>
                </a:defRPr>
              </a:lvl8pPr>
              <a:lvl9pPr marL="3886200" indent="-228600" eaLnBrk="0" fontAlgn="base" hangingPunct="0">
                <a:spcBef>
                  <a:spcPct val="0"/>
                </a:spcBef>
                <a:spcAft>
                  <a:spcPct val="0"/>
                </a:spcAft>
                <a:defRPr b="1">
                  <a:solidFill>
                    <a:schemeClr val="tx1"/>
                  </a:solidFill>
                  <a:latin typeface="Times New Roman" panose="02020603050405020304" pitchFamily="18" charset="0"/>
                </a:defRPr>
              </a:lvl9pPr>
            </a:lstStyle>
            <a:p>
              <a:pPr algn="ctr"/>
              <a:r>
                <a:rPr lang="en-US" altLang="en-US" sz="2400" dirty="0">
                  <a:latin typeface="Arial" panose="020B0604020202020204" pitchFamily="34" charset="0"/>
                </a:rPr>
                <a:t>3. </a:t>
              </a:r>
              <a:r>
                <a:rPr lang="en-US" altLang="en-US" sz="2400" dirty="0">
                  <a:solidFill>
                    <a:srgbClr val="7B9569"/>
                  </a:solidFill>
                  <a:latin typeface="Arial" panose="020B0604020202020204" pitchFamily="34" charset="0"/>
                </a:rPr>
                <a:t>Identity</a:t>
              </a:r>
            </a:p>
          </p:txBody>
        </p:sp>
        <p:sp>
          <p:nvSpPr>
            <p:cNvPr id="31791" name="Text Box 47">
              <a:extLst>
                <a:ext uri="{FF2B5EF4-FFF2-40B4-BE49-F238E27FC236}">
                  <a16:creationId xmlns:a16="http://schemas.microsoft.com/office/drawing/2014/main" id="{6D802AB2-7ABA-D14F-6835-D8A7121D8217}"/>
                </a:ext>
              </a:extLst>
            </p:cNvPr>
            <p:cNvSpPr txBox="1">
              <a:spLocks noChangeArrowheads="1"/>
            </p:cNvSpPr>
            <p:nvPr/>
          </p:nvSpPr>
          <p:spPr bwMode="auto">
            <a:xfrm>
              <a:off x="1450" y="1726"/>
              <a:ext cx="1525" cy="2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lIns="0" tIns="0" rIns="0" bIns="0" anchor="ctr">
              <a:spAutoFit/>
            </a:bodyPr>
            <a:lstStyle>
              <a:lvl1pPr>
                <a:defRPr b="1">
                  <a:solidFill>
                    <a:schemeClr val="tx1"/>
                  </a:solidFill>
                  <a:latin typeface="Times New Roman" panose="02020603050405020304" pitchFamily="18" charset="0"/>
                </a:defRPr>
              </a:lvl1pPr>
              <a:lvl2pPr marL="742950" indent="-285750">
                <a:defRPr b="1">
                  <a:solidFill>
                    <a:schemeClr val="tx1"/>
                  </a:solidFill>
                  <a:latin typeface="Times New Roman" panose="02020603050405020304" pitchFamily="18" charset="0"/>
                </a:defRPr>
              </a:lvl2pPr>
              <a:lvl3pPr marL="1143000" indent="-228600">
                <a:defRPr b="1">
                  <a:solidFill>
                    <a:schemeClr val="tx1"/>
                  </a:solidFill>
                  <a:latin typeface="Times New Roman" panose="02020603050405020304" pitchFamily="18" charset="0"/>
                </a:defRPr>
              </a:lvl3pPr>
              <a:lvl4pPr marL="1600200" indent="-228600">
                <a:defRPr b="1">
                  <a:solidFill>
                    <a:schemeClr val="tx1"/>
                  </a:solidFill>
                  <a:latin typeface="Times New Roman" panose="02020603050405020304" pitchFamily="18" charset="0"/>
                </a:defRPr>
              </a:lvl4pPr>
              <a:lvl5pPr marL="2057400" indent="-228600">
                <a:defRPr b="1">
                  <a:solidFill>
                    <a:schemeClr val="tx1"/>
                  </a:solidFill>
                  <a:latin typeface="Times New Roman" panose="02020603050405020304" pitchFamily="18" charset="0"/>
                </a:defRPr>
              </a:lvl5pPr>
              <a:lvl6pPr marL="2514600" indent="-228600" eaLnBrk="0" fontAlgn="base" hangingPunct="0">
                <a:spcBef>
                  <a:spcPct val="0"/>
                </a:spcBef>
                <a:spcAft>
                  <a:spcPct val="0"/>
                </a:spcAft>
                <a:defRPr b="1">
                  <a:solidFill>
                    <a:schemeClr val="tx1"/>
                  </a:solidFill>
                  <a:latin typeface="Times New Roman" panose="02020603050405020304" pitchFamily="18" charset="0"/>
                </a:defRPr>
              </a:lvl6pPr>
              <a:lvl7pPr marL="2971800" indent="-228600" eaLnBrk="0" fontAlgn="base" hangingPunct="0">
                <a:spcBef>
                  <a:spcPct val="0"/>
                </a:spcBef>
                <a:spcAft>
                  <a:spcPct val="0"/>
                </a:spcAft>
                <a:defRPr b="1">
                  <a:solidFill>
                    <a:schemeClr val="tx1"/>
                  </a:solidFill>
                  <a:latin typeface="Times New Roman" panose="02020603050405020304" pitchFamily="18" charset="0"/>
                </a:defRPr>
              </a:lvl7pPr>
              <a:lvl8pPr marL="3429000" indent="-228600" eaLnBrk="0" fontAlgn="base" hangingPunct="0">
                <a:spcBef>
                  <a:spcPct val="0"/>
                </a:spcBef>
                <a:spcAft>
                  <a:spcPct val="0"/>
                </a:spcAft>
                <a:defRPr b="1">
                  <a:solidFill>
                    <a:schemeClr val="tx1"/>
                  </a:solidFill>
                  <a:latin typeface="Times New Roman" panose="02020603050405020304" pitchFamily="18" charset="0"/>
                </a:defRPr>
              </a:lvl8pPr>
              <a:lvl9pPr marL="3886200" indent="-228600" eaLnBrk="0" fontAlgn="base" hangingPunct="0">
                <a:spcBef>
                  <a:spcPct val="0"/>
                </a:spcBef>
                <a:spcAft>
                  <a:spcPct val="0"/>
                </a:spcAft>
                <a:defRPr b="1">
                  <a:solidFill>
                    <a:schemeClr val="tx1"/>
                  </a:solidFill>
                  <a:latin typeface="Times New Roman" panose="02020603050405020304" pitchFamily="18" charset="0"/>
                </a:defRPr>
              </a:lvl9pPr>
            </a:lstStyle>
            <a:p>
              <a:pPr algn="ctr"/>
              <a:r>
                <a:rPr lang="en-US" altLang="en-US" sz="2400">
                  <a:latin typeface="Arial" panose="020B0604020202020204" pitchFamily="34" charset="0"/>
                </a:rPr>
                <a:t>4. </a:t>
              </a:r>
              <a:r>
                <a:rPr lang="en-US" altLang="en-US" sz="2400">
                  <a:solidFill>
                    <a:srgbClr val="7B9569"/>
                  </a:solidFill>
                  <a:latin typeface="Arial" panose="020B0604020202020204" pitchFamily="34" charset="0"/>
                </a:rPr>
                <a:t>Fruitfulness</a:t>
              </a:r>
            </a:p>
          </p:txBody>
        </p:sp>
        <p:sp>
          <p:nvSpPr>
            <p:cNvPr id="31792" name="Text Box 48">
              <a:extLst>
                <a:ext uri="{FF2B5EF4-FFF2-40B4-BE49-F238E27FC236}">
                  <a16:creationId xmlns:a16="http://schemas.microsoft.com/office/drawing/2014/main" id="{D230F863-6EF9-A457-29FA-CEE6EFEF51E7}"/>
                </a:ext>
              </a:extLst>
            </p:cNvPr>
            <p:cNvSpPr txBox="1">
              <a:spLocks noChangeArrowheads="1"/>
            </p:cNvSpPr>
            <p:nvPr/>
          </p:nvSpPr>
          <p:spPr bwMode="auto">
            <a:xfrm>
              <a:off x="4104" y="1976"/>
              <a:ext cx="804"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lIns="0" tIns="0" rIns="0" bIns="0" anchor="ctr">
              <a:spAutoFit/>
            </a:bodyPr>
            <a:lstStyle>
              <a:lvl1pPr>
                <a:defRPr b="1">
                  <a:solidFill>
                    <a:schemeClr val="tx1"/>
                  </a:solidFill>
                  <a:latin typeface="Times New Roman" panose="02020603050405020304" pitchFamily="18" charset="0"/>
                </a:defRPr>
              </a:lvl1pPr>
              <a:lvl2pPr marL="742950" indent="-285750">
                <a:defRPr b="1">
                  <a:solidFill>
                    <a:schemeClr val="tx1"/>
                  </a:solidFill>
                  <a:latin typeface="Times New Roman" panose="02020603050405020304" pitchFamily="18" charset="0"/>
                </a:defRPr>
              </a:lvl2pPr>
              <a:lvl3pPr marL="1143000" indent="-228600">
                <a:defRPr b="1">
                  <a:solidFill>
                    <a:schemeClr val="tx1"/>
                  </a:solidFill>
                  <a:latin typeface="Times New Roman" panose="02020603050405020304" pitchFamily="18" charset="0"/>
                </a:defRPr>
              </a:lvl3pPr>
              <a:lvl4pPr marL="1600200" indent="-228600">
                <a:defRPr b="1">
                  <a:solidFill>
                    <a:schemeClr val="tx1"/>
                  </a:solidFill>
                  <a:latin typeface="Times New Roman" panose="02020603050405020304" pitchFamily="18" charset="0"/>
                </a:defRPr>
              </a:lvl4pPr>
              <a:lvl5pPr marL="2057400" indent="-228600">
                <a:defRPr b="1">
                  <a:solidFill>
                    <a:schemeClr val="tx1"/>
                  </a:solidFill>
                  <a:latin typeface="Times New Roman" panose="02020603050405020304" pitchFamily="18" charset="0"/>
                </a:defRPr>
              </a:lvl5pPr>
              <a:lvl6pPr marL="2514600" indent="-228600" eaLnBrk="0" fontAlgn="base" hangingPunct="0">
                <a:spcBef>
                  <a:spcPct val="0"/>
                </a:spcBef>
                <a:spcAft>
                  <a:spcPct val="0"/>
                </a:spcAft>
                <a:defRPr b="1">
                  <a:solidFill>
                    <a:schemeClr val="tx1"/>
                  </a:solidFill>
                  <a:latin typeface="Times New Roman" panose="02020603050405020304" pitchFamily="18" charset="0"/>
                </a:defRPr>
              </a:lvl6pPr>
              <a:lvl7pPr marL="2971800" indent="-228600" eaLnBrk="0" fontAlgn="base" hangingPunct="0">
                <a:spcBef>
                  <a:spcPct val="0"/>
                </a:spcBef>
                <a:spcAft>
                  <a:spcPct val="0"/>
                </a:spcAft>
                <a:defRPr b="1">
                  <a:solidFill>
                    <a:schemeClr val="tx1"/>
                  </a:solidFill>
                  <a:latin typeface="Times New Roman" panose="02020603050405020304" pitchFamily="18" charset="0"/>
                </a:defRPr>
              </a:lvl7pPr>
              <a:lvl8pPr marL="3429000" indent="-228600" eaLnBrk="0" fontAlgn="base" hangingPunct="0">
                <a:spcBef>
                  <a:spcPct val="0"/>
                </a:spcBef>
                <a:spcAft>
                  <a:spcPct val="0"/>
                </a:spcAft>
                <a:defRPr b="1">
                  <a:solidFill>
                    <a:schemeClr val="tx1"/>
                  </a:solidFill>
                  <a:latin typeface="Times New Roman" panose="02020603050405020304" pitchFamily="18" charset="0"/>
                </a:defRPr>
              </a:lvl8pPr>
              <a:lvl9pPr marL="3886200" indent="-228600" eaLnBrk="0" fontAlgn="base" hangingPunct="0">
                <a:spcBef>
                  <a:spcPct val="0"/>
                </a:spcBef>
                <a:spcAft>
                  <a:spcPct val="0"/>
                </a:spcAft>
                <a:defRPr b="1">
                  <a:solidFill>
                    <a:schemeClr val="tx1"/>
                  </a:solidFill>
                  <a:latin typeface="Times New Roman" panose="02020603050405020304" pitchFamily="18" charset="0"/>
                </a:defRPr>
              </a:lvl9pPr>
            </a:lstStyle>
            <a:p>
              <a:pPr algn="ctr"/>
              <a:r>
                <a:rPr lang="en-US" altLang="en-US" sz="1600" b="0" i="1" dirty="0">
                  <a:latin typeface="GiovanniITCTT Book" charset="0"/>
                </a:rPr>
                <a:t>Luke 3:21-22 </a:t>
              </a:r>
            </a:p>
          </p:txBody>
        </p:sp>
        <p:sp>
          <p:nvSpPr>
            <p:cNvPr id="31793" name="Text Box 49">
              <a:extLst>
                <a:ext uri="{FF2B5EF4-FFF2-40B4-BE49-F238E27FC236}">
                  <a16:creationId xmlns:a16="http://schemas.microsoft.com/office/drawing/2014/main" id="{5D579492-306B-AEEE-55F8-7BEDCFD00FC3}"/>
                </a:ext>
              </a:extLst>
            </p:cNvPr>
            <p:cNvSpPr txBox="1">
              <a:spLocks noChangeArrowheads="1"/>
            </p:cNvSpPr>
            <p:nvPr/>
          </p:nvSpPr>
          <p:spPr bwMode="auto">
            <a:xfrm>
              <a:off x="2039" y="4283"/>
              <a:ext cx="923"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lIns="0" tIns="0" rIns="0" bIns="0" anchor="ctr">
              <a:spAutoFit/>
            </a:bodyPr>
            <a:lstStyle>
              <a:lvl1pPr>
                <a:defRPr b="1">
                  <a:solidFill>
                    <a:schemeClr val="tx1"/>
                  </a:solidFill>
                  <a:latin typeface="Times New Roman" panose="02020603050405020304" pitchFamily="18" charset="0"/>
                </a:defRPr>
              </a:lvl1pPr>
              <a:lvl2pPr marL="742950" indent="-285750">
                <a:defRPr b="1">
                  <a:solidFill>
                    <a:schemeClr val="tx1"/>
                  </a:solidFill>
                  <a:latin typeface="Times New Roman" panose="02020603050405020304" pitchFamily="18" charset="0"/>
                </a:defRPr>
              </a:lvl2pPr>
              <a:lvl3pPr marL="1143000" indent="-228600">
                <a:defRPr b="1">
                  <a:solidFill>
                    <a:schemeClr val="tx1"/>
                  </a:solidFill>
                  <a:latin typeface="Times New Roman" panose="02020603050405020304" pitchFamily="18" charset="0"/>
                </a:defRPr>
              </a:lvl3pPr>
              <a:lvl4pPr marL="1600200" indent="-228600">
                <a:defRPr b="1">
                  <a:solidFill>
                    <a:schemeClr val="tx1"/>
                  </a:solidFill>
                  <a:latin typeface="Times New Roman" panose="02020603050405020304" pitchFamily="18" charset="0"/>
                </a:defRPr>
              </a:lvl4pPr>
              <a:lvl5pPr marL="2057400" indent="-228600">
                <a:defRPr b="1">
                  <a:solidFill>
                    <a:schemeClr val="tx1"/>
                  </a:solidFill>
                  <a:latin typeface="Times New Roman" panose="02020603050405020304" pitchFamily="18" charset="0"/>
                </a:defRPr>
              </a:lvl5pPr>
              <a:lvl6pPr marL="2514600" indent="-228600" eaLnBrk="0" fontAlgn="base" hangingPunct="0">
                <a:spcBef>
                  <a:spcPct val="0"/>
                </a:spcBef>
                <a:spcAft>
                  <a:spcPct val="0"/>
                </a:spcAft>
                <a:defRPr b="1">
                  <a:solidFill>
                    <a:schemeClr val="tx1"/>
                  </a:solidFill>
                  <a:latin typeface="Times New Roman" panose="02020603050405020304" pitchFamily="18" charset="0"/>
                </a:defRPr>
              </a:lvl6pPr>
              <a:lvl7pPr marL="2971800" indent="-228600" eaLnBrk="0" fontAlgn="base" hangingPunct="0">
                <a:spcBef>
                  <a:spcPct val="0"/>
                </a:spcBef>
                <a:spcAft>
                  <a:spcPct val="0"/>
                </a:spcAft>
                <a:defRPr b="1">
                  <a:solidFill>
                    <a:schemeClr val="tx1"/>
                  </a:solidFill>
                  <a:latin typeface="Times New Roman" panose="02020603050405020304" pitchFamily="18" charset="0"/>
                </a:defRPr>
              </a:lvl7pPr>
              <a:lvl8pPr marL="3429000" indent="-228600" eaLnBrk="0" fontAlgn="base" hangingPunct="0">
                <a:spcBef>
                  <a:spcPct val="0"/>
                </a:spcBef>
                <a:spcAft>
                  <a:spcPct val="0"/>
                </a:spcAft>
                <a:defRPr b="1">
                  <a:solidFill>
                    <a:schemeClr val="tx1"/>
                  </a:solidFill>
                  <a:latin typeface="Times New Roman" panose="02020603050405020304" pitchFamily="18" charset="0"/>
                </a:defRPr>
              </a:lvl8pPr>
              <a:lvl9pPr marL="3886200" indent="-228600" eaLnBrk="0" fontAlgn="base" hangingPunct="0">
                <a:spcBef>
                  <a:spcPct val="0"/>
                </a:spcBef>
                <a:spcAft>
                  <a:spcPct val="0"/>
                </a:spcAft>
                <a:defRPr b="1">
                  <a:solidFill>
                    <a:schemeClr val="tx1"/>
                  </a:solidFill>
                  <a:latin typeface="Times New Roman" panose="02020603050405020304" pitchFamily="18" charset="0"/>
                </a:defRPr>
              </a:lvl9pPr>
            </a:lstStyle>
            <a:p>
              <a:pPr algn="ctr"/>
              <a:r>
                <a:rPr lang="en-US" altLang="en-US" sz="1600" b="0" i="1">
                  <a:latin typeface="GiovanniITCTT Book" charset="0"/>
                </a:rPr>
                <a:t>Galatians 4:6-7</a:t>
              </a:r>
            </a:p>
          </p:txBody>
        </p:sp>
        <p:sp>
          <p:nvSpPr>
            <p:cNvPr id="31794" name="Text Box 50">
              <a:extLst>
                <a:ext uri="{FF2B5EF4-FFF2-40B4-BE49-F238E27FC236}">
                  <a16:creationId xmlns:a16="http://schemas.microsoft.com/office/drawing/2014/main" id="{C08D3DFF-5F4B-1C4C-D771-9F44D507659E}"/>
                </a:ext>
              </a:extLst>
            </p:cNvPr>
            <p:cNvSpPr txBox="1">
              <a:spLocks noChangeArrowheads="1"/>
            </p:cNvSpPr>
            <p:nvPr/>
          </p:nvSpPr>
          <p:spPr bwMode="auto">
            <a:xfrm>
              <a:off x="4412" y="4282"/>
              <a:ext cx="622"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lIns="0" tIns="0" rIns="0" bIns="0" anchor="ctr">
              <a:spAutoFit/>
            </a:bodyPr>
            <a:lstStyle>
              <a:lvl1pPr>
                <a:defRPr b="1">
                  <a:solidFill>
                    <a:schemeClr val="tx1"/>
                  </a:solidFill>
                  <a:latin typeface="Times New Roman" panose="02020603050405020304" pitchFamily="18" charset="0"/>
                </a:defRPr>
              </a:lvl1pPr>
              <a:lvl2pPr marL="742950" indent="-285750">
                <a:defRPr b="1">
                  <a:solidFill>
                    <a:schemeClr val="tx1"/>
                  </a:solidFill>
                  <a:latin typeface="Times New Roman" panose="02020603050405020304" pitchFamily="18" charset="0"/>
                </a:defRPr>
              </a:lvl2pPr>
              <a:lvl3pPr marL="1143000" indent="-228600">
                <a:defRPr b="1">
                  <a:solidFill>
                    <a:schemeClr val="tx1"/>
                  </a:solidFill>
                  <a:latin typeface="Times New Roman" panose="02020603050405020304" pitchFamily="18" charset="0"/>
                </a:defRPr>
              </a:lvl3pPr>
              <a:lvl4pPr marL="1600200" indent="-228600">
                <a:defRPr b="1">
                  <a:solidFill>
                    <a:schemeClr val="tx1"/>
                  </a:solidFill>
                  <a:latin typeface="Times New Roman" panose="02020603050405020304" pitchFamily="18" charset="0"/>
                </a:defRPr>
              </a:lvl4pPr>
              <a:lvl5pPr marL="2057400" indent="-228600">
                <a:defRPr b="1">
                  <a:solidFill>
                    <a:schemeClr val="tx1"/>
                  </a:solidFill>
                  <a:latin typeface="Times New Roman" panose="02020603050405020304" pitchFamily="18" charset="0"/>
                </a:defRPr>
              </a:lvl5pPr>
              <a:lvl6pPr marL="2514600" indent="-228600" eaLnBrk="0" fontAlgn="base" hangingPunct="0">
                <a:spcBef>
                  <a:spcPct val="0"/>
                </a:spcBef>
                <a:spcAft>
                  <a:spcPct val="0"/>
                </a:spcAft>
                <a:defRPr b="1">
                  <a:solidFill>
                    <a:schemeClr val="tx1"/>
                  </a:solidFill>
                  <a:latin typeface="Times New Roman" panose="02020603050405020304" pitchFamily="18" charset="0"/>
                </a:defRPr>
              </a:lvl6pPr>
              <a:lvl7pPr marL="2971800" indent="-228600" eaLnBrk="0" fontAlgn="base" hangingPunct="0">
                <a:spcBef>
                  <a:spcPct val="0"/>
                </a:spcBef>
                <a:spcAft>
                  <a:spcPct val="0"/>
                </a:spcAft>
                <a:defRPr b="1">
                  <a:solidFill>
                    <a:schemeClr val="tx1"/>
                  </a:solidFill>
                  <a:latin typeface="Times New Roman" panose="02020603050405020304" pitchFamily="18" charset="0"/>
                </a:defRPr>
              </a:lvl7pPr>
              <a:lvl8pPr marL="3429000" indent="-228600" eaLnBrk="0" fontAlgn="base" hangingPunct="0">
                <a:spcBef>
                  <a:spcPct val="0"/>
                </a:spcBef>
                <a:spcAft>
                  <a:spcPct val="0"/>
                </a:spcAft>
                <a:defRPr b="1">
                  <a:solidFill>
                    <a:schemeClr val="tx1"/>
                  </a:solidFill>
                  <a:latin typeface="Times New Roman" panose="02020603050405020304" pitchFamily="18" charset="0"/>
                </a:defRPr>
              </a:lvl8pPr>
              <a:lvl9pPr marL="3886200" indent="-228600" eaLnBrk="0" fontAlgn="base" hangingPunct="0">
                <a:spcBef>
                  <a:spcPct val="0"/>
                </a:spcBef>
                <a:spcAft>
                  <a:spcPct val="0"/>
                </a:spcAft>
                <a:defRPr b="1">
                  <a:solidFill>
                    <a:schemeClr val="tx1"/>
                  </a:solidFill>
                  <a:latin typeface="Times New Roman" panose="02020603050405020304" pitchFamily="18" charset="0"/>
                </a:defRPr>
              </a:lvl9pPr>
            </a:lstStyle>
            <a:p>
              <a:pPr algn="ctr"/>
              <a:r>
                <a:rPr lang="en-US" altLang="en-US" sz="1600" b="0" i="1" dirty="0">
                  <a:latin typeface="GiovanniITCTT Book" charset="0"/>
                </a:rPr>
                <a:t>Mark 1:35</a:t>
              </a:r>
            </a:p>
          </p:txBody>
        </p:sp>
        <p:sp>
          <p:nvSpPr>
            <p:cNvPr id="31795" name="Text Box 51">
              <a:extLst>
                <a:ext uri="{FF2B5EF4-FFF2-40B4-BE49-F238E27FC236}">
                  <a16:creationId xmlns:a16="http://schemas.microsoft.com/office/drawing/2014/main" id="{4DD0F99B-3014-774D-0FC4-09D8E920030D}"/>
                </a:ext>
              </a:extLst>
            </p:cNvPr>
            <p:cNvSpPr txBox="1">
              <a:spLocks noChangeArrowheads="1"/>
            </p:cNvSpPr>
            <p:nvPr/>
          </p:nvSpPr>
          <p:spPr bwMode="auto">
            <a:xfrm>
              <a:off x="2205" y="1990"/>
              <a:ext cx="699"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lIns="0" tIns="0" rIns="0" bIns="0" anchor="ctr">
              <a:spAutoFit/>
            </a:bodyPr>
            <a:lstStyle>
              <a:lvl1pPr>
                <a:defRPr b="1">
                  <a:solidFill>
                    <a:schemeClr val="tx1"/>
                  </a:solidFill>
                  <a:latin typeface="Times New Roman" panose="02020603050405020304" pitchFamily="18" charset="0"/>
                </a:defRPr>
              </a:lvl1pPr>
              <a:lvl2pPr marL="742950" indent="-285750">
                <a:defRPr b="1">
                  <a:solidFill>
                    <a:schemeClr val="tx1"/>
                  </a:solidFill>
                  <a:latin typeface="Times New Roman" panose="02020603050405020304" pitchFamily="18" charset="0"/>
                </a:defRPr>
              </a:lvl2pPr>
              <a:lvl3pPr marL="1143000" indent="-228600">
                <a:defRPr b="1">
                  <a:solidFill>
                    <a:schemeClr val="tx1"/>
                  </a:solidFill>
                  <a:latin typeface="Times New Roman" panose="02020603050405020304" pitchFamily="18" charset="0"/>
                </a:defRPr>
              </a:lvl3pPr>
              <a:lvl4pPr marL="1600200" indent="-228600">
                <a:defRPr b="1">
                  <a:solidFill>
                    <a:schemeClr val="tx1"/>
                  </a:solidFill>
                  <a:latin typeface="Times New Roman" panose="02020603050405020304" pitchFamily="18" charset="0"/>
                </a:defRPr>
              </a:lvl4pPr>
              <a:lvl5pPr marL="2057400" indent="-228600">
                <a:defRPr b="1">
                  <a:solidFill>
                    <a:schemeClr val="tx1"/>
                  </a:solidFill>
                  <a:latin typeface="Times New Roman" panose="02020603050405020304" pitchFamily="18" charset="0"/>
                </a:defRPr>
              </a:lvl5pPr>
              <a:lvl6pPr marL="2514600" indent="-228600" eaLnBrk="0" fontAlgn="base" hangingPunct="0">
                <a:spcBef>
                  <a:spcPct val="0"/>
                </a:spcBef>
                <a:spcAft>
                  <a:spcPct val="0"/>
                </a:spcAft>
                <a:defRPr b="1">
                  <a:solidFill>
                    <a:schemeClr val="tx1"/>
                  </a:solidFill>
                  <a:latin typeface="Times New Roman" panose="02020603050405020304" pitchFamily="18" charset="0"/>
                </a:defRPr>
              </a:lvl6pPr>
              <a:lvl7pPr marL="2971800" indent="-228600" eaLnBrk="0" fontAlgn="base" hangingPunct="0">
                <a:spcBef>
                  <a:spcPct val="0"/>
                </a:spcBef>
                <a:spcAft>
                  <a:spcPct val="0"/>
                </a:spcAft>
                <a:defRPr b="1">
                  <a:solidFill>
                    <a:schemeClr val="tx1"/>
                  </a:solidFill>
                  <a:latin typeface="Times New Roman" panose="02020603050405020304" pitchFamily="18" charset="0"/>
                </a:defRPr>
              </a:lvl7pPr>
              <a:lvl8pPr marL="3429000" indent="-228600" eaLnBrk="0" fontAlgn="base" hangingPunct="0">
                <a:spcBef>
                  <a:spcPct val="0"/>
                </a:spcBef>
                <a:spcAft>
                  <a:spcPct val="0"/>
                </a:spcAft>
                <a:defRPr b="1">
                  <a:solidFill>
                    <a:schemeClr val="tx1"/>
                  </a:solidFill>
                  <a:latin typeface="Times New Roman" panose="02020603050405020304" pitchFamily="18" charset="0"/>
                </a:defRPr>
              </a:lvl8pPr>
              <a:lvl9pPr marL="3886200" indent="-228600" eaLnBrk="0" fontAlgn="base" hangingPunct="0">
                <a:spcBef>
                  <a:spcPct val="0"/>
                </a:spcBef>
                <a:spcAft>
                  <a:spcPct val="0"/>
                </a:spcAft>
                <a:defRPr b="1">
                  <a:solidFill>
                    <a:schemeClr val="tx1"/>
                  </a:solidFill>
                  <a:latin typeface="Times New Roman" panose="02020603050405020304" pitchFamily="18" charset="0"/>
                </a:defRPr>
              </a:lvl9pPr>
            </a:lstStyle>
            <a:p>
              <a:pPr algn="ctr"/>
              <a:r>
                <a:rPr lang="en-US" altLang="en-US" sz="1600" b="0" i="1">
                  <a:latin typeface="GiovanniITCTT Book" charset="0"/>
                </a:rPr>
                <a:t>John 15:1-5</a:t>
              </a:r>
            </a:p>
          </p:txBody>
        </p:sp>
      </p:grpSp>
      <p:sp>
        <p:nvSpPr>
          <p:cNvPr id="31747" name="Rectangle 2">
            <a:extLst>
              <a:ext uri="{FF2B5EF4-FFF2-40B4-BE49-F238E27FC236}">
                <a16:creationId xmlns:a16="http://schemas.microsoft.com/office/drawing/2014/main" id="{7AEF64CC-2F28-D333-AEBB-B5BD5CB2A765}"/>
              </a:ext>
            </a:extLst>
          </p:cNvPr>
          <p:cNvSpPr>
            <a:spLocks noChangeArrowheads="1"/>
          </p:cNvSpPr>
          <p:nvPr/>
        </p:nvSpPr>
        <p:spPr bwMode="auto">
          <a:xfrm>
            <a:off x="925070" y="437601"/>
            <a:ext cx="5444562" cy="4924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defTabSz="1011238">
              <a:defRPr b="1">
                <a:solidFill>
                  <a:schemeClr val="tx1"/>
                </a:solidFill>
                <a:latin typeface="Times New Roman" panose="02020603050405020304" pitchFamily="18" charset="0"/>
              </a:defRPr>
            </a:lvl1pPr>
            <a:lvl2pPr marL="742950" indent="-285750" defTabSz="1011238">
              <a:defRPr b="1">
                <a:solidFill>
                  <a:schemeClr val="tx1"/>
                </a:solidFill>
                <a:latin typeface="Times New Roman" panose="02020603050405020304" pitchFamily="18" charset="0"/>
              </a:defRPr>
            </a:lvl2pPr>
            <a:lvl3pPr marL="1143000" indent="-228600" defTabSz="1011238">
              <a:defRPr b="1">
                <a:solidFill>
                  <a:schemeClr val="tx1"/>
                </a:solidFill>
                <a:latin typeface="Times New Roman" panose="02020603050405020304" pitchFamily="18" charset="0"/>
              </a:defRPr>
            </a:lvl3pPr>
            <a:lvl4pPr marL="1600200" indent="-228600" defTabSz="1011238">
              <a:defRPr b="1">
                <a:solidFill>
                  <a:schemeClr val="tx1"/>
                </a:solidFill>
                <a:latin typeface="Times New Roman" panose="02020603050405020304" pitchFamily="18" charset="0"/>
              </a:defRPr>
            </a:lvl4pPr>
            <a:lvl5pPr marL="2057400" indent="-228600" defTabSz="1011238">
              <a:defRPr b="1">
                <a:solidFill>
                  <a:schemeClr val="tx1"/>
                </a:solidFill>
                <a:latin typeface="Times New Roman" panose="02020603050405020304" pitchFamily="18" charset="0"/>
              </a:defRPr>
            </a:lvl5pPr>
            <a:lvl6pPr marL="2514600" indent="-228600" defTabSz="1011238" eaLnBrk="0" fontAlgn="base" hangingPunct="0">
              <a:spcBef>
                <a:spcPct val="0"/>
              </a:spcBef>
              <a:spcAft>
                <a:spcPct val="0"/>
              </a:spcAft>
              <a:defRPr b="1">
                <a:solidFill>
                  <a:schemeClr val="tx1"/>
                </a:solidFill>
                <a:latin typeface="Times New Roman" panose="02020603050405020304" pitchFamily="18" charset="0"/>
              </a:defRPr>
            </a:lvl6pPr>
            <a:lvl7pPr marL="2971800" indent="-228600" defTabSz="1011238" eaLnBrk="0" fontAlgn="base" hangingPunct="0">
              <a:spcBef>
                <a:spcPct val="0"/>
              </a:spcBef>
              <a:spcAft>
                <a:spcPct val="0"/>
              </a:spcAft>
              <a:defRPr b="1">
                <a:solidFill>
                  <a:schemeClr val="tx1"/>
                </a:solidFill>
                <a:latin typeface="Times New Roman" panose="02020603050405020304" pitchFamily="18" charset="0"/>
              </a:defRPr>
            </a:lvl7pPr>
            <a:lvl8pPr marL="3429000" indent="-228600" defTabSz="1011238" eaLnBrk="0" fontAlgn="base" hangingPunct="0">
              <a:spcBef>
                <a:spcPct val="0"/>
              </a:spcBef>
              <a:spcAft>
                <a:spcPct val="0"/>
              </a:spcAft>
              <a:defRPr b="1">
                <a:solidFill>
                  <a:schemeClr val="tx1"/>
                </a:solidFill>
                <a:latin typeface="Times New Roman" panose="02020603050405020304" pitchFamily="18" charset="0"/>
              </a:defRPr>
            </a:lvl8pPr>
            <a:lvl9pPr marL="3886200" indent="-228600" defTabSz="1011238" eaLnBrk="0" fontAlgn="base" hangingPunct="0">
              <a:spcBef>
                <a:spcPct val="0"/>
              </a:spcBef>
              <a:spcAft>
                <a:spcPct val="0"/>
              </a:spcAft>
              <a:defRPr b="1">
                <a:solidFill>
                  <a:schemeClr val="tx1"/>
                </a:solidFill>
                <a:latin typeface="Times New Roman" panose="02020603050405020304" pitchFamily="18" charset="0"/>
              </a:defRPr>
            </a:lvl9pPr>
          </a:lstStyle>
          <a:p>
            <a:pPr algn="l" eaLnBrk="1" hangingPunct="1">
              <a:lnSpc>
                <a:spcPct val="90000"/>
              </a:lnSpc>
            </a:pPr>
            <a:r>
              <a:rPr lang="en-US" altLang="en-US" sz="3200" dirty="0">
                <a:solidFill>
                  <a:srgbClr val="7B9569"/>
                </a:solidFill>
                <a:latin typeface="GiovanniITCTT Book" charset="0"/>
              </a:rPr>
              <a:t>Cycle of Grace</a:t>
            </a:r>
          </a:p>
        </p:txBody>
      </p:sp>
    </p:spTree>
  </p:cSld>
  <p:clrMapOvr>
    <a:masterClrMapping/>
  </p:clrMapOvr>
  <p:transition/>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a:extLst>
              <a:ext uri="{FF2B5EF4-FFF2-40B4-BE49-F238E27FC236}">
                <a16:creationId xmlns:a16="http://schemas.microsoft.com/office/drawing/2014/main" id="{FC3CAF11-2AD3-A30B-E30C-EF27BE1ADDF1}"/>
              </a:ext>
            </a:extLst>
          </p:cNvPr>
          <p:cNvSpPr>
            <a:spLocks noGrp="1" noChangeArrowheads="1"/>
          </p:cNvSpPr>
          <p:nvPr>
            <p:ph type="title" idx="4294967295"/>
          </p:nvPr>
        </p:nvSpPr>
        <p:spPr>
          <a:xfrm>
            <a:off x="914401" y="234553"/>
            <a:ext cx="7827963" cy="736997"/>
          </a:xfrm>
        </p:spPr>
        <p:txBody>
          <a:bodyPr/>
          <a:lstStyle/>
          <a:p>
            <a:r>
              <a:rPr lang="en-US" altLang="en-US" sz="3600" dirty="0"/>
              <a:t>Acceptance: </a:t>
            </a:r>
            <a:r>
              <a:rPr lang="en-US" altLang="en-US" sz="3600" b="0" i="1" dirty="0"/>
              <a:t>Luke 3:21-22</a:t>
            </a:r>
            <a:endParaRPr lang="en-US" altLang="en-US" sz="3600" dirty="0"/>
          </a:p>
        </p:txBody>
      </p:sp>
      <p:sp>
        <p:nvSpPr>
          <p:cNvPr id="36867" name="Rectangle 3">
            <a:extLst>
              <a:ext uri="{FF2B5EF4-FFF2-40B4-BE49-F238E27FC236}">
                <a16:creationId xmlns:a16="http://schemas.microsoft.com/office/drawing/2014/main" id="{058BCAF0-D2C4-C1C9-43C6-742D7C37996D}"/>
              </a:ext>
            </a:extLst>
          </p:cNvPr>
          <p:cNvSpPr>
            <a:spLocks noGrp="1" noChangeArrowheads="1"/>
          </p:cNvSpPr>
          <p:nvPr>
            <p:ph type="body" idx="4294967295"/>
          </p:nvPr>
        </p:nvSpPr>
        <p:spPr>
          <a:xfrm>
            <a:off x="914400" y="1322978"/>
            <a:ext cx="7162799" cy="3510979"/>
          </a:xfrm>
        </p:spPr>
        <p:txBody>
          <a:bodyPr/>
          <a:lstStyle/>
          <a:p>
            <a:pPr marL="0" indent="0">
              <a:buNone/>
            </a:pPr>
            <a:r>
              <a:rPr lang="en-US" altLang="en-US" sz="2800" i="1" dirty="0"/>
              <a:t>When all the people were being baptized, Jesus was baptized too. And as he was praying, heaven was opened </a:t>
            </a:r>
            <a:r>
              <a:rPr lang="en-US" altLang="en-US" sz="2800" i="1" baseline="30000" dirty="0"/>
              <a:t>22 </a:t>
            </a:r>
            <a:r>
              <a:rPr lang="en-US" altLang="en-US" sz="2800" i="1" dirty="0"/>
              <a:t>and the Holy Spirit descended on him in bodily form like a dove. And a voice came from heaven: "You are my Son, whom I love; with you I am well pleased." </a:t>
            </a:r>
          </a:p>
          <a:p>
            <a:pPr marL="0" indent="0">
              <a:buNone/>
            </a:pPr>
            <a:endParaRPr lang="en-US" altLang="en-US" sz="1870" i="1" dirty="0"/>
          </a:p>
        </p:txBody>
      </p:sp>
    </p:spTree>
  </p:cSld>
  <p:clrMapOvr>
    <a:masterClrMapping/>
  </p:clrMapOvr>
  <p:transition/>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a:extLst>
              <a:ext uri="{FF2B5EF4-FFF2-40B4-BE49-F238E27FC236}">
                <a16:creationId xmlns:a16="http://schemas.microsoft.com/office/drawing/2014/main" id="{9F3A12D5-1D42-1180-E4A1-217E248E4AC0}"/>
              </a:ext>
            </a:extLst>
          </p:cNvPr>
          <p:cNvSpPr>
            <a:spLocks noGrp="1" noChangeArrowheads="1"/>
          </p:cNvSpPr>
          <p:nvPr>
            <p:ph type="title" idx="4294967295"/>
          </p:nvPr>
        </p:nvSpPr>
        <p:spPr>
          <a:xfrm>
            <a:off x="914401" y="234553"/>
            <a:ext cx="7827963" cy="736997"/>
          </a:xfrm>
        </p:spPr>
        <p:txBody>
          <a:bodyPr/>
          <a:lstStyle/>
          <a:p>
            <a:pPr eaLnBrk="1" hangingPunct="1"/>
            <a:r>
              <a:rPr lang="en-US" altLang="en-US" sz="3600" dirty="0"/>
              <a:t>Sustenance: </a:t>
            </a:r>
            <a:r>
              <a:rPr lang="en-US" altLang="en-US" sz="3600" i="1" dirty="0"/>
              <a:t>Mark 1:35</a:t>
            </a:r>
            <a:endParaRPr lang="en-US" altLang="en-US" sz="3600" dirty="0"/>
          </a:p>
        </p:txBody>
      </p:sp>
      <p:sp>
        <p:nvSpPr>
          <p:cNvPr id="38915" name="Rectangle 3">
            <a:extLst>
              <a:ext uri="{FF2B5EF4-FFF2-40B4-BE49-F238E27FC236}">
                <a16:creationId xmlns:a16="http://schemas.microsoft.com/office/drawing/2014/main" id="{0F0A7F7F-44C9-170D-11C6-EA8F68546F1A}"/>
              </a:ext>
            </a:extLst>
          </p:cNvPr>
          <p:cNvSpPr>
            <a:spLocks noGrp="1" noChangeArrowheads="1"/>
          </p:cNvSpPr>
          <p:nvPr>
            <p:ph type="body" idx="4294967295"/>
          </p:nvPr>
        </p:nvSpPr>
        <p:spPr>
          <a:xfrm>
            <a:off x="914400" y="1322978"/>
            <a:ext cx="6553199" cy="3510979"/>
          </a:xfrm>
        </p:spPr>
        <p:txBody>
          <a:bodyPr/>
          <a:lstStyle/>
          <a:p>
            <a:pPr marL="0" indent="0" eaLnBrk="1" hangingPunct="1">
              <a:buNone/>
            </a:pPr>
            <a:r>
              <a:rPr lang="en-US" altLang="en-US" sz="2400" i="1" dirty="0"/>
              <a:t>Very early in the morning, while it was still dark, Jesus got up, left the house and went off to a solitary place, where he prayed.</a:t>
            </a:r>
          </a:p>
          <a:p>
            <a:pPr marL="0" indent="0" eaLnBrk="1" hangingPunct="1">
              <a:buNone/>
            </a:pPr>
            <a:endParaRPr lang="en-US" altLang="en-US" sz="2400" i="1" dirty="0"/>
          </a:p>
        </p:txBody>
      </p:sp>
    </p:spTree>
  </p:cSld>
  <p:clrMapOvr>
    <a:masterClrMapping/>
  </p:clrMapOvr>
  <p:transition/>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a:extLst>
              <a:ext uri="{FF2B5EF4-FFF2-40B4-BE49-F238E27FC236}">
                <a16:creationId xmlns:a16="http://schemas.microsoft.com/office/drawing/2014/main" id="{C69BB1E2-2D3E-D2CC-34D9-712C7687147C}"/>
              </a:ext>
            </a:extLst>
          </p:cNvPr>
          <p:cNvSpPr>
            <a:spLocks noGrp="1" noChangeArrowheads="1"/>
          </p:cNvSpPr>
          <p:nvPr>
            <p:ph type="title" idx="4294967295"/>
          </p:nvPr>
        </p:nvSpPr>
        <p:spPr>
          <a:xfrm>
            <a:off x="914401" y="234553"/>
            <a:ext cx="7827963" cy="736997"/>
          </a:xfrm>
        </p:spPr>
        <p:txBody>
          <a:bodyPr/>
          <a:lstStyle/>
          <a:p>
            <a:pPr eaLnBrk="1" hangingPunct="1"/>
            <a:r>
              <a:rPr lang="en-US" altLang="en-US" dirty="0"/>
              <a:t>Identity: </a:t>
            </a:r>
            <a:r>
              <a:rPr lang="en-US" altLang="en-US" b="0" i="1" dirty="0"/>
              <a:t>Galatians 4: 6-7</a:t>
            </a:r>
            <a:endParaRPr lang="en-US" altLang="en-US" dirty="0"/>
          </a:p>
        </p:txBody>
      </p:sp>
      <p:sp>
        <p:nvSpPr>
          <p:cNvPr id="40963" name="Rectangle 3">
            <a:extLst>
              <a:ext uri="{FF2B5EF4-FFF2-40B4-BE49-F238E27FC236}">
                <a16:creationId xmlns:a16="http://schemas.microsoft.com/office/drawing/2014/main" id="{757B97A2-1A19-22A6-F982-27754E3A922A}"/>
              </a:ext>
            </a:extLst>
          </p:cNvPr>
          <p:cNvSpPr>
            <a:spLocks noGrp="1" noChangeArrowheads="1"/>
          </p:cNvSpPr>
          <p:nvPr>
            <p:ph type="body" idx="4294967295"/>
          </p:nvPr>
        </p:nvSpPr>
        <p:spPr>
          <a:xfrm>
            <a:off x="914401" y="1276350"/>
            <a:ext cx="6477000" cy="3510979"/>
          </a:xfrm>
        </p:spPr>
        <p:txBody>
          <a:bodyPr/>
          <a:lstStyle/>
          <a:p>
            <a:pPr marL="0" indent="0" eaLnBrk="1" hangingPunct="1">
              <a:buNone/>
              <a:tabLst>
                <a:tab pos="37105" algn="l"/>
              </a:tabLst>
            </a:pPr>
            <a:r>
              <a:rPr lang="en-US" altLang="en-US" sz="2400" i="1" dirty="0"/>
              <a:t>Because you are sons, God sent the Spirit of his Son into our hearts, the Spirit who calls out, "Abba, Father." </a:t>
            </a:r>
            <a:r>
              <a:rPr lang="en-US" altLang="en-US" sz="2400" i="1" baseline="30000" dirty="0"/>
              <a:t>7 </a:t>
            </a:r>
            <a:r>
              <a:rPr lang="en-US" altLang="en-US" sz="2400" i="1" dirty="0"/>
              <a:t>So you are no longer a slave, but a son; and since you are a son, God has made you also an heir. </a:t>
            </a:r>
          </a:p>
          <a:p>
            <a:pPr marL="0" indent="0" eaLnBrk="1" hangingPunct="1">
              <a:buNone/>
              <a:tabLst>
                <a:tab pos="37105" algn="l"/>
              </a:tabLst>
            </a:pPr>
            <a:endParaRPr lang="en-US" altLang="en-US" sz="2400" i="1" dirty="0"/>
          </a:p>
        </p:txBody>
      </p:sp>
    </p:spTree>
  </p:cSld>
  <p:clrMapOvr>
    <a:masterClrMapping/>
  </p:clrMapOvr>
  <p:transition/>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a:extLst>
              <a:ext uri="{FF2B5EF4-FFF2-40B4-BE49-F238E27FC236}">
                <a16:creationId xmlns:a16="http://schemas.microsoft.com/office/drawing/2014/main" id="{C900B5E2-3A35-A400-4838-34C86A714AF2}"/>
              </a:ext>
            </a:extLst>
          </p:cNvPr>
          <p:cNvSpPr>
            <a:spLocks noGrp="1" noChangeArrowheads="1"/>
          </p:cNvSpPr>
          <p:nvPr>
            <p:ph type="title" idx="4294967295"/>
          </p:nvPr>
        </p:nvSpPr>
        <p:spPr>
          <a:xfrm>
            <a:off x="914401" y="234553"/>
            <a:ext cx="7827963" cy="736997"/>
          </a:xfrm>
        </p:spPr>
        <p:txBody>
          <a:bodyPr/>
          <a:lstStyle/>
          <a:p>
            <a:pPr eaLnBrk="1" hangingPunct="1"/>
            <a:r>
              <a:rPr lang="en-US" altLang="en-US" sz="3600" dirty="0"/>
              <a:t>Fruitfulness: </a:t>
            </a:r>
            <a:r>
              <a:rPr lang="en-US" altLang="en-US" sz="3600" b="0" i="1" dirty="0"/>
              <a:t>John 15: 1-5</a:t>
            </a:r>
            <a:r>
              <a:rPr lang="en-US" altLang="en-US" sz="3600" dirty="0"/>
              <a:t> </a:t>
            </a:r>
            <a:r>
              <a:rPr lang="en-US" altLang="en-US" sz="3600" b="0" dirty="0"/>
              <a:t>(NIV)</a:t>
            </a:r>
            <a:endParaRPr lang="en-US" altLang="en-US" sz="2800" dirty="0"/>
          </a:p>
        </p:txBody>
      </p:sp>
      <p:sp>
        <p:nvSpPr>
          <p:cNvPr id="43011" name="Rectangle 3">
            <a:extLst>
              <a:ext uri="{FF2B5EF4-FFF2-40B4-BE49-F238E27FC236}">
                <a16:creationId xmlns:a16="http://schemas.microsoft.com/office/drawing/2014/main" id="{615CB4C9-B86B-C59A-5754-0CDBF59A3A6D}"/>
              </a:ext>
            </a:extLst>
          </p:cNvPr>
          <p:cNvSpPr>
            <a:spLocks noGrp="1" noChangeArrowheads="1"/>
          </p:cNvSpPr>
          <p:nvPr>
            <p:ph type="body" idx="4294967295"/>
          </p:nvPr>
        </p:nvSpPr>
        <p:spPr>
          <a:xfrm>
            <a:off x="914400" y="1322978"/>
            <a:ext cx="7239000" cy="3510979"/>
          </a:xfrm>
        </p:spPr>
        <p:txBody>
          <a:bodyPr/>
          <a:lstStyle/>
          <a:p>
            <a:pPr marL="0" indent="0">
              <a:buNone/>
            </a:pPr>
            <a:r>
              <a:rPr lang="en-US" altLang="en-US" sz="2000" b="0" i="1" dirty="0">
                <a:latin typeface="GiovanniITCTT Book" charset="0"/>
              </a:rPr>
              <a:t>”</a:t>
            </a:r>
            <a:r>
              <a:rPr lang="en-US" altLang="en-US" sz="2000" b="0" i="1" dirty="0"/>
              <a:t>1 I am the true vine, and my Father is the gardener. 2 He cuts off every branch in me that bears no fruit, while every branch that does bear fruit he prunes so that it will be even more fruitful. 3 You are already clean because of the word I have spoken to you. 4 Remain in me, and I will remain in you. No branch can bear fruit by itself; it must remain in the vine. Neither can you bear fruit unless you remain in me.  5 "I am the vine; you are the branches. If a man remains in me and I in him, he will bear much fruit; apart from me you can do nothing.</a:t>
            </a:r>
          </a:p>
        </p:txBody>
      </p:sp>
    </p:spTree>
  </p:cSld>
  <p:clrMapOvr>
    <a:masterClrMapping/>
  </p:clrMapOvr>
  <p:transition/>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a:extLst>
              <a:ext uri="{FF2B5EF4-FFF2-40B4-BE49-F238E27FC236}">
                <a16:creationId xmlns:a16="http://schemas.microsoft.com/office/drawing/2014/main" id="{6A1FF13E-0D78-3485-399D-8D553E8A5E36}"/>
              </a:ext>
            </a:extLst>
          </p:cNvPr>
          <p:cNvSpPr>
            <a:spLocks noGrp="1" noChangeArrowheads="1"/>
          </p:cNvSpPr>
          <p:nvPr>
            <p:ph type="title" idx="4294967295"/>
          </p:nvPr>
        </p:nvSpPr>
        <p:spPr>
          <a:xfrm>
            <a:off x="914401" y="285750"/>
            <a:ext cx="7827963" cy="736997"/>
          </a:xfrm>
        </p:spPr>
        <p:txBody>
          <a:bodyPr/>
          <a:lstStyle/>
          <a:p>
            <a:r>
              <a:rPr lang="en-US" altLang="en-US" b="1" dirty="0"/>
              <a:t>The 7 Values of Abundant Living and their Belief Statements</a:t>
            </a:r>
          </a:p>
        </p:txBody>
      </p:sp>
      <p:sp>
        <p:nvSpPr>
          <p:cNvPr id="32771" name="Rectangle 3">
            <a:extLst>
              <a:ext uri="{FF2B5EF4-FFF2-40B4-BE49-F238E27FC236}">
                <a16:creationId xmlns:a16="http://schemas.microsoft.com/office/drawing/2014/main" id="{5C96F29E-3B7E-B65A-C5C6-629F702F1E91}"/>
              </a:ext>
            </a:extLst>
          </p:cNvPr>
          <p:cNvSpPr>
            <a:spLocks noGrp="1" noChangeArrowheads="1"/>
          </p:cNvSpPr>
          <p:nvPr>
            <p:ph type="body" idx="4294967295"/>
          </p:nvPr>
        </p:nvSpPr>
        <p:spPr>
          <a:xfrm>
            <a:off x="914401" y="1123950"/>
            <a:ext cx="7924799" cy="3708796"/>
          </a:xfrm>
        </p:spPr>
        <p:txBody>
          <a:bodyPr/>
          <a:lstStyle/>
          <a:p>
            <a:pPr marL="305318" indent="-305318">
              <a:spcBef>
                <a:spcPts val="0"/>
              </a:spcBef>
              <a:buFont typeface="Times" panose="02020603050405020304" pitchFamily="18" charset="0"/>
              <a:buAutoNum type="arabicPeriod"/>
            </a:pPr>
            <a:r>
              <a:rPr lang="en-US" altLang="en-US" sz="2400" dirty="0">
                <a:solidFill>
                  <a:srgbClr val="4A7245"/>
                </a:solidFill>
              </a:rPr>
              <a:t>Guidance</a:t>
            </a:r>
            <a:r>
              <a:rPr lang="en-US" altLang="en-US" sz="2400" dirty="0"/>
              <a:t> </a:t>
            </a:r>
            <a:r>
              <a:rPr lang="en-US" altLang="en-US" sz="2400" dirty="0">
                <a:solidFill>
                  <a:schemeClr val="tx1"/>
                </a:solidFill>
              </a:rPr>
              <a:t>is necessary in order to carry out God's will.</a:t>
            </a:r>
          </a:p>
          <a:p>
            <a:pPr marL="305318" indent="-305318">
              <a:spcBef>
                <a:spcPts val="0"/>
              </a:spcBef>
              <a:buFont typeface="Times" panose="02020603050405020304" pitchFamily="18" charset="0"/>
              <a:buAutoNum type="arabicPeriod"/>
            </a:pPr>
            <a:r>
              <a:rPr lang="en-US" altLang="en-US" sz="2400" dirty="0">
                <a:solidFill>
                  <a:srgbClr val="4A7245"/>
                </a:solidFill>
              </a:rPr>
              <a:t>Grace</a:t>
            </a:r>
            <a:r>
              <a:rPr lang="en-US" altLang="en-US" sz="2400" dirty="0"/>
              <a:t> </a:t>
            </a:r>
            <a:r>
              <a:rPr lang="en-US" altLang="en-US" sz="2400" dirty="0">
                <a:solidFill>
                  <a:schemeClr val="tx1"/>
                </a:solidFill>
              </a:rPr>
              <a:t>is God's bridge to us and our bridge to others.</a:t>
            </a:r>
          </a:p>
          <a:p>
            <a:pPr marL="305318" indent="-305318">
              <a:spcBef>
                <a:spcPts val="0"/>
              </a:spcBef>
              <a:buFont typeface="Times" panose="02020603050405020304" pitchFamily="18" charset="0"/>
              <a:buAutoNum type="arabicPeriod"/>
            </a:pPr>
            <a:r>
              <a:rPr lang="en-US" altLang="en-US" sz="2400" dirty="0">
                <a:solidFill>
                  <a:srgbClr val="4A7245"/>
                </a:solidFill>
              </a:rPr>
              <a:t>Growth</a:t>
            </a:r>
            <a:r>
              <a:rPr lang="en-US" altLang="en-US" sz="2400" dirty="0"/>
              <a:t> </a:t>
            </a:r>
            <a:r>
              <a:rPr lang="en-US" altLang="en-US" sz="2400" dirty="0">
                <a:solidFill>
                  <a:schemeClr val="tx1"/>
                </a:solidFill>
              </a:rPr>
              <a:t>is a process towards full maturity in Christ.  </a:t>
            </a:r>
          </a:p>
          <a:p>
            <a:pPr marL="305318" indent="-305318">
              <a:spcBef>
                <a:spcPts val="0"/>
              </a:spcBef>
              <a:buFont typeface="Times" panose="02020603050405020304" pitchFamily="18" charset="0"/>
              <a:buAutoNum type="arabicPeriod"/>
            </a:pPr>
            <a:r>
              <a:rPr lang="en-US" altLang="en-US" sz="2400" dirty="0">
                <a:solidFill>
                  <a:srgbClr val="4A7245"/>
                </a:solidFill>
              </a:rPr>
              <a:t>Glorification</a:t>
            </a:r>
            <a:r>
              <a:rPr lang="en-US" altLang="en-US" sz="2400" dirty="0"/>
              <a:t> </a:t>
            </a:r>
            <a:r>
              <a:rPr lang="en-US" altLang="en-US" sz="2400" dirty="0">
                <a:solidFill>
                  <a:schemeClr val="tx1"/>
                </a:solidFill>
              </a:rPr>
              <a:t>of God is the goal of our lives and our church.</a:t>
            </a:r>
          </a:p>
          <a:p>
            <a:pPr marL="305318" indent="-305318">
              <a:spcBef>
                <a:spcPts val="0"/>
              </a:spcBef>
              <a:buFont typeface="Times" panose="02020603050405020304" pitchFamily="18" charset="0"/>
              <a:buAutoNum type="arabicPeriod"/>
            </a:pPr>
            <a:r>
              <a:rPr lang="en-US" altLang="en-US" sz="2400" dirty="0">
                <a:solidFill>
                  <a:srgbClr val="4A7245"/>
                </a:solidFill>
              </a:rPr>
              <a:t>Groups</a:t>
            </a:r>
            <a:r>
              <a:rPr lang="en-US" altLang="en-US" sz="2400" dirty="0"/>
              <a:t> </a:t>
            </a:r>
            <a:r>
              <a:rPr lang="en-US" altLang="en-US" sz="2400" dirty="0">
                <a:solidFill>
                  <a:schemeClr val="tx1"/>
                </a:solidFill>
              </a:rPr>
              <a:t>provide the optimal environment for life change. </a:t>
            </a:r>
          </a:p>
          <a:p>
            <a:pPr marL="305318" indent="-305318">
              <a:spcBef>
                <a:spcPts val="0"/>
              </a:spcBef>
              <a:buFont typeface="Times" panose="02020603050405020304" pitchFamily="18" charset="0"/>
              <a:buAutoNum type="arabicPeriod"/>
            </a:pPr>
            <a:r>
              <a:rPr lang="en-US" altLang="en-US" sz="2400" dirty="0">
                <a:solidFill>
                  <a:srgbClr val="4A7245"/>
                </a:solidFill>
              </a:rPr>
              <a:t>Gifts</a:t>
            </a:r>
            <a:r>
              <a:rPr lang="en-US" altLang="en-US" sz="2400" dirty="0">
                <a:solidFill>
                  <a:srgbClr val="7B9569"/>
                </a:solidFill>
              </a:rPr>
              <a:t> </a:t>
            </a:r>
            <a:r>
              <a:rPr lang="en-US" altLang="en-US" sz="2400" dirty="0">
                <a:solidFill>
                  <a:schemeClr val="tx1"/>
                </a:solidFill>
              </a:rPr>
              <a:t>of divine empowerment are given to all believers to grow God's church.</a:t>
            </a:r>
          </a:p>
          <a:p>
            <a:pPr marL="305318" indent="-305318">
              <a:spcBef>
                <a:spcPts val="0"/>
              </a:spcBef>
              <a:buFont typeface="Times" panose="02020603050405020304" pitchFamily="18" charset="0"/>
              <a:buAutoNum type="arabicPeriod"/>
            </a:pPr>
            <a:r>
              <a:rPr lang="en-US" altLang="en-US" sz="2400" dirty="0">
                <a:solidFill>
                  <a:srgbClr val="4A7245"/>
                </a:solidFill>
              </a:rPr>
              <a:t>Good Stewardship </a:t>
            </a:r>
            <a:r>
              <a:rPr lang="en-US" altLang="en-US" sz="2400" dirty="0">
                <a:solidFill>
                  <a:schemeClr val="tx1"/>
                </a:solidFill>
              </a:rPr>
              <a:t>is the reasonable and loving response to our gracious God.</a:t>
            </a:r>
          </a:p>
          <a:p>
            <a:pPr marL="305318" indent="-305318">
              <a:buFont typeface="Times" panose="02020603050405020304" pitchFamily="18" charset="0"/>
              <a:buAutoNum type="arabicPeriod"/>
            </a:pPr>
            <a:endParaRPr lang="en-US" altLang="en-US" sz="1336" dirty="0"/>
          </a:p>
        </p:txBody>
      </p:sp>
    </p:spTree>
  </p:cSld>
  <p:clrMapOvr>
    <a:masterClrMapping/>
  </p:clrMapOvr>
  <p:transition/>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a:extLst>
              <a:ext uri="{FF2B5EF4-FFF2-40B4-BE49-F238E27FC236}">
                <a16:creationId xmlns:a16="http://schemas.microsoft.com/office/drawing/2014/main" id="{2E059F58-8392-E6A3-6634-231968A8EA88}"/>
              </a:ext>
            </a:extLst>
          </p:cNvPr>
          <p:cNvSpPr>
            <a:spLocks noGrp="1" noChangeArrowheads="1"/>
          </p:cNvSpPr>
          <p:nvPr>
            <p:ph type="title" idx="4294967295"/>
          </p:nvPr>
        </p:nvSpPr>
        <p:spPr>
          <a:xfrm>
            <a:off x="914399" y="298806"/>
            <a:ext cx="7827963" cy="736997"/>
          </a:xfrm>
        </p:spPr>
        <p:txBody>
          <a:bodyPr/>
          <a:lstStyle/>
          <a:p>
            <a:r>
              <a:rPr lang="en-US" altLang="en-US" sz="2800" b="1" dirty="0"/>
              <a:t>Praying the Lord’s Prayer and the 7 values of abundant living into our lives!</a:t>
            </a:r>
            <a:endParaRPr lang="en-US" altLang="en-US" sz="3600" b="1" dirty="0"/>
          </a:p>
        </p:txBody>
      </p:sp>
      <p:sp>
        <p:nvSpPr>
          <p:cNvPr id="33795" name="Rectangle 3">
            <a:extLst>
              <a:ext uri="{FF2B5EF4-FFF2-40B4-BE49-F238E27FC236}">
                <a16:creationId xmlns:a16="http://schemas.microsoft.com/office/drawing/2014/main" id="{A7094D7D-AD8C-0077-FA4D-98C2FAC7C978}"/>
              </a:ext>
            </a:extLst>
          </p:cNvPr>
          <p:cNvSpPr>
            <a:spLocks noGrp="1" noChangeArrowheads="1"/>
          </p:cNvSpPr>
          <p:nvPr>
            <p:ph type="body" idx="4294967295"/>
          </p:nvPr>
        </p:nvSpPr>
        <p:spPr>
          <a:xfrm>
            <a:off x="914399" y="1322978"/>
            <a:ext cx="7827963" cy="3510979"/>
          </a:xfrm>
        </p:spPr>
        <p:txBody>
          <a:bodyPr/>
          <a:lstStyle/>
          <a:p>
            <a:pPr marL="0" indent="0">
              <a:spcBef>
                <a:spcPts val="0"/>
              </a:spcBef>
              <a:buNone/>
              <a:tabLst>
                <a:tab pos="957300" algn="l"/>
                <a:tab pos="1299722" algn="l"/>
              </a:tabLst>
            </a:pPr>
            <a:r>
              <a:rPr lang="en-US" altLang="en-US" sz="2200" dirty="0">
                <a:solidFill>
                  <a:srgbClr val="4A7245"/>
                </a:solidFill>
              </a:rPr>
              <a:t>Glorification</a:t>
            </a:r>
            <a:r>
              <a:rPr lang="en-US" altLang="en-US" sz="2200" dirty="0">
                <a:solidFill>
                  <a:srgbClr val="7B9569"/>
                </a:solidFill>
              </a:rPr>
              <a:t> </a:t>
            </a:r>
            <a:r>
              <a:rPr lang="en-US" altLang="en-US" sz="2200" dirty="0">
                <a:solidFill>
                  <a:schemeClr val="tx1"/>
                </a:solidFill>
              </a:rPr>
              <a:t>–</a:t>
            </a:r>
            <a:r>
              <a:rPr lang="en-US" altLang="en-US" sz="2200" b="0" dirty="0">
                <a:solidFill>
                  <a:schemeClr val="tx1"/>
                </a:solidFill>
              </a:rPr>
              <a:t> "'Our Father in heaven, hallowed be your name, </a:t>
            </a:r>
          </a:p>
          <a:p>
            <a:pPr marL="0" indent="0">
              <a:spcBef>
                <a:spcPts val="0"/>
              </a:spcBef>
              <a:buNone/>
              <a:tabLst>
                <a:tab pos="957300" algn="l"/>
                <a:tab pos="1299722" algn="l"/>
              </a:tabLst>
            </a:pPr>
            <a:r>
              <a:rPr lang="en-US" altLang="en-US" sz="2200" dirty="0">
                <a:solidFill>
                  <a:srgbClr val="4A7245"/>
                </a:solidFill>
              </a:rPr>
              <a:t>Group</a:t>
            </a:r>
            <a:r>
              <a:rPr lang="en-US" altLang="en-US" sz="2200" dirty="0">
                <a:solidFill>
                  <a:srgbClr val="7B9569"/>
                </a:solidFill>
              </a:rPr>
              <a:t> </a:t>
            </a:r>
            <a:r>
              <a:rPr lang="en-US" altLang="en-US" sz="2200" dirty="0">
                <a:solidFill>
                  <a:schemeClr val="tx1"/>
                </a:solidFill>
              </a:rPr>
              <a:t>–</a:t>
            </a:r>
            <a:r>
              <a:rPr lang="en-US" altLang="en-US" sz="2200" b="0" dirty="0">
                <a:solidFill>
                  <a:schemeClr val="tx1"/>
                </a:solidFill>
              </a:rPr>
              <a:t> your kingdom come,</a:t>
            </a:r>
          </a:p>
          <a:p>
            <a:pPr marL="0" indent="0">
              <a:spcBef>
                <a:spcPts val="0"/>
              </a:spcBef>
              <a:buNone/>
              <a:tabLst>
                <a:tab pos="957300" algn="l"/>
                <a:tab pos="1299722" algn="l"/>
              </a:tabLst>
            </a:pPr>
            <a:r>
              <a:rPr lang="en-US" altLang="en-US" sz="2200" dirty="0">
                <a:solidFill>
                  <a:srgbClr val="4A7245"/>
                </a:solidFill>
              </a:rPr>
              <a:t>Growth</a:t>
            </a:r>
            <a:r>
              <a:rPr lang="en-US" altLang="en-US" sz="2200" dirty="0">
                <a:solidFill>
                  <a:srgbClr val="7B9569"/>
                </a:solidFill>
              </a:rPr>
              <a:t> </a:t>
            </a:r>
            <a:r>
              <a:rPr lang="en-US" altLang="en-US" sz="2200" dirty="0">
                <a:solidFill>
                  <a:schemeClr val="tx1"/>
                </a:solidFill>
              </a:rPr>
              <a:t>–</a:t>
            </a:r>
            <a:r>
              <a:rPr lang="en-US" altLang="en-US" sz="2200" b="0" dirty="0">
                <a:solidFill>
                  <a:schemeClr val="tx1"/>
                </a:solidFill>
              </a:rPr>
              <a:t> your will, be done</a:t>
            </a:r>
          </a:p>
          <a:p>
            <a:pPr marL="0" indent="0">
              <a:spcBef>
                <a:spcPts val="0"/>
              </a:spcBef>
              <a:buNone/>
              <a:tabLst>
                <a:tab pos="957300" algn="l"/>
                <a:tab pos="1299722" algn="l"/>
              </a:tabLst>
            </a:pPr>
            <a:r>
              <a:rPr lang="en-US" altLang="en-US" sz="2200" dirty="0">
                <a:solidFill>
                  <a:srgbClr val="4A7245"/>
                </a:solidFill>
              </a:rPr>
              <a:t>Gifts</a:t>
            </a:r>
            <a:r>
              <a:rPr lang="en-US" altLang="en-US" sz="2200" dirty="0">
                <a:solidFill>
                  <a:srgbClr val="7B9569"/>
                </a:solidFill>
              </a:rPr>
              <a:t> </a:t>
            </a:r>
            <a:r>
              <a:rPr lang="en-US" altLang="en-US" sz="2200" dirty="0">
                <a:solidFill>
                  <a:schemeClr val="tx1"/>
                </a:solidFill>
              </a:rPr>
              <a:t>–</a:t>
            </a:r>
            <a:r>
              <a:rPr lang="en-US" altLang="en-US" sz="2200" b="0" dirty="0">
                <a:solidFill>
                  <a:schemeClr val="tx1"/>
                </a:solidFill>
              </a:rPr>
              <a:t> on earth as it is in heaven.</a:t>
            </a:r>
          </a:p>
          <a:p>
            <a:pPr marL="0" indent="0">
              <a:spcBef>
                <a:spcPts val="0"/>
              </a:spcBef>
              <a:buNone/>
              <a:tabLst>
                <a:tab pos="957300" algn="l"/>
                <a:tab pos="1299722" algn="l"/>
              </a:tabLst>
            </a:pPr>
            <a:r>
              <a:rPr lang="en-US" altLang="en-US" sz="2200" dirty="0">
                <a:solidFill>
                  <a:srgbClr val="4A7245"/>
                </a:solidFill>
              </a:rPr>
              <a:t>Good Stewardship </a:t>
            </a:r>
            <a:r>
              <a:rPr lang="en-US" altLang="en-US" sz="2200" dirty="0">
                <a:solidFill>
                  <a:schemeClr val="tx1"/>
                </a:solidFill>
              </a:rPr>
              <a:t>–</a:t>
            </a:r>
            <a:r>
              <a:rPr lang="en-US" altLang="en-US" sz="2200" b="0" dirty="0">
                <a:solidFill>
                  <a:schemeClr val="tx1"/>
                </a:solidFill>
              </a:rPr>
              <a:t> Give us today our daily bread.</a:t>
            </a:r>
          </a:p>
          <a:p>
            <a:pPr marL="0" indent="0">
              <a:spcBef>
                <a:spcPts val="0"/>
              </a:spcBef>
              <a:buNone/>
              <a:tabLst>
                <a:tab pos="957300" algn="l"/>
                <a:tab pos="1299722" algn="l"/>
              </a:tabLst>
            </a:pPr>
            <a:r>
              <a:rPr lang="en-US" altLang="en-US" sz="2200" dirty="0">
                <a:solidFill>
                  <a:srgbClr val="4A7245"/>
                </a:solidFill>
              </a:rPr>
              <a:t>Grace</a:t>
            </a:r>
            <a:r>
              <a:rPr lang="en-US" altLang="en-US" sz="2200" dirty="0">
                <a:solidFill>
                  <a:srgbClr val="7B9569"/>
                </a:solidFill>
              </a:rPr>
              <a:t> </a:t>
            </a:r>
            <a:r>
              <a:rPr lang="en-US" altLang="en-US" sz="2200" dirty="0">
                <a:solidFill>
                  <a:schemeClr val="tx1"/>
                </a:solidFill>
              </a:rPr>
              <a:t>–</a:t>
            </a:r>
            <a:r>
              <a:rPr lang="en-US" altLang="en-US" sz="2200" b="0" dirty="0">
                <a:solidFill>
                  <a:schemeClr val="tx1"/>
                </a:solidFill>
              </a:rPr>
              <a:t> Forgive us our debts, as we also have forgiven our debtors.</a:t>
            </a:r>
          </a:p>
          <a:p>
            <a:pPr marL="0" indent="0">
              <a:spcBef>
                <a:spcPts val="0"/>
              </a:spcBef>
              <a:buNone/>
              <a:tabLst>
                <a:tab pos="957300" algn="l"/>
                <a:tab pos="1299722" algn="l"/>
              </a:tabLst>
            </a:pPr>
            <a:r>
              <a:rPr lang="en-US" altLang="en-US" sz="2200" dirty="0">
                <a:solidFill>
                  <a:srgbClr val="4A7245"/>
                </a:solidFill>
              </a:rPr>
              <a:t>Guidance</a:t>
            </a:r>
            <a:r>
              <a:rPr lang="en-US" altLang="en-US" sz="2200" dirty="0">
                <a:solidFill>
                  <a:srgbClr val="7B9569"/>
                </a:solidFill>
              </a:rPr>
              <a:t> </a:t>
            </a:r>
            <a:r>
              <a:rPr lang="en-US" altLang="en-US" sz="2200" dirty="0">
                <a:solidFill>
                  <a:schemeClr val="tx1"/>
                </a:solidFill>
              </a:rPr>
              <a:t>–</a:t>
            </a:r>
            <a:r>
              <a:rPr lang="en-US" altLang="en-US" sz="2200" b="0" dirty="0">
                <a:solidFill>
                  <a:schemeClr val="tx1"/>
                </a:solidFill>
              </a:rPr>
              <a:t> And lead us not into temptation but</a:t>
            </a:r>
            <a:r>
              <a:rPr lang="en-US" altLang="en-US" sz="2200" dirty="0">
                <a:solidFill>
                  <a:schemeClr val="tx1"/>
                </a:solidFill>
              </a:rPr>
              <a:t> </a:t>
            </a:r>
            <a:r>
              <a:rPr lang="en-US" altLang="en-US" sz="2200" b="0" dirty="0">
                <a:solidFill>
                  <a:schemeClr val="tx1"/>
                </a:solidFill>
              </a:rPr>
              <a:t>deliver us from the evil one." </a:t>
            </a:r>
          </a:p>
        </p:txBody>
      </p:sp>
    </p:spTree>
  </p:cSld>
  <p:clrMapOvr>
    <a:masterClrMapping/>
  </p:clrMapOvr>
  <p:transition/>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a:extLst>
              <a:ext uri="{FF2B5EF4-FFF2-40B4-BE49-F238E27FC236}">
                <a16:creationId xmlns:a16="http://schemas.microsoft.com/office/drawing/2014/main" id="{C73CD2E5-4589-E71D-F69A-27DE7965E7D3}"/>
              </a:ext>
            </a:extLst>
          </p:cNvPr>
          <p:cNvSpPr>
            <a:spLocks noGrp="1" noChangeArrowheads="1"/>
          </p:cNvSpPr>
          <p:nvPr>
            <p:ph type="title"/>
          </p:nvPr>
        </p:nvSpPr>
        <p:spPr>
          <a:xfrm>
            <a:off x="914400" y="361950"/>
            <a:ext cx="5679900" cy="597673"/>
          </a:xfrm>
        </p:spPr>
        <p:txBody>
          <a:bodyPr/>
          <a:lstStyle/>
          <a:p>
            <a:r>
              <a:rPr lang="en-US" altLang="en-US" sz="3600" b="1" dirty="0"/>
              <a:t>Homework Session 1</a:t>
            </a:r>
            <a:endParaRPr lang="en-CA" altLang="en-US" sz="3600" b="1" dirty="0"/>
          </a:p>
        </p:txBody>
      </p:sp>
      <p:sp>
        <p:nvSpPr>
          <p:cNvPr id="34819" name="Rectangle 3">
            <a:extLst>
              <a:ext uri="{FF2B5EF4-FFF2-40B4-BE49-F238E27FC236}">
                <a16:creationId xmlns:a16="http://schemas.microsoft.com/office/drawing/2014/main" id="{CC8D592A-EE02-D239-870A-16EBDB427EB3}"/>
              </a:ext>
            </a:extLst>
          </p:cNvPr>
          <p:cNvSpPr>
            <a:spLocks noGrp="1" noChangeArrowheads="1"/>
          </p:cNvSpPr>
          <p:nvPr>
            <p:ph type="body" sz="half" idx="1"/>
          </p:nvPr>
        </p:nvSpPr>
        <p:spPr>
          <a:xfrm>
            <a:off x="914400" y="1271345"/>
            <a:ext cx="7467600" cy="3510206"/>
          </a:xfrm>
        </p:spPr>
        <p:txBody>
          <a:bodyPr/>
          <a:lstStyle/>
          <a:p>
            <a:pPr>
              <a:lnSpc>
                <a:spcPct val="107000"/>
              </a:lnSpc>
              <a:spcBef>
                <a:spcPts val="0"/>
              </a:spcBef>
              <a:spcAft>
                <a:spcPts val="0"/>
              </a:spcAft>
            </a:pPr>
            <a:r>
              <a:rPr lang="en-US" sz="2400" kern="100" dirty="0">
                <a:solidFill>
                  <a:schemeClr val="tx1"/>
                </a:solidFill>
                <a:latin typeface="Calibri" panose="020F0502020204030204" pitchFamily="34" charset="0"/>
                <a:ea typeface="Calibri" panose="020F0502020204030204" pitchFamily="34" charset="0"/>
                <a:cs typeface="Times New Roman" panose="02020603050405020304" pitchFamily="18" charset="0"/>
              </a:rPr>
              <a:t>Life Transformation – Reflection and Praise Report</a:t>
            </a:r>
          </a:p>
          <a:p>
            <a:pPr>
              <a:lnSpc>
                <a:spcPct val="107000"/>
              </a:lnSpc>
              <a:spcBef>
                <a:spcPts val="0"/>
              </a:spcBef>
              <a:spcAft>
                <a:spcPts val="0"/>
              </a:spcAft>
            </a:pPr>
            <a:r>
              <a:rPr lang="en-US" sz="2400" kern="100" dirty="0">
                <a:solidFill>
                  <a:schemeClr val="tx1"/>
                </a:solidFill>
                <a:latin typeface="Calibri" panose="020F0502020204030204" pitchFamily="34" charset="0"/>
                <a:ea typeface="Calibri" panose="020F0502020204030204" pitchFamily="34" charset="0"/>
                <a:cs typeface="Times New Roman" panose="02020603050405020304" pitchFamily="18" charset="0"/>
              </a:rPr>
              <a:t>Owner vs. Steward Worksheet</a:t>
            </a:r>
          </a:p>
          <a:p>
            <a:pPr>
              <a:lnSpc>
                <a:spcPct val="107000"/>
              </a:lnSpc>
              <a:spcBef>
                <a:spcPts val="0"/>
              </a:spcBef>
              <a:spcAft>
                <a:spcPts val="0"/>
              </a:spcAft>
            </a:pPr>
            <a:r>
              <a:rPr lang="en-US" sz="2400" kern="100" dirty="0">
                <a:solidFill>
                  <a:schemeClr val="tx1"/>
                </a:solidFill>
                <a:latin typeface="Calibri" panose="020F0502020204030204" pitchFamily="34" charset="0"/>
                <a:ea typeface="Calibri" panose="020F0502020204030204" pitchFamily="34" charset="0"/>
                <a:cs typeface="Times New Roman" panose="02020603050405020304" pitchFamily="18" charset="0"/>
              </a:rPr>
              <a:t>God’s Mission Worksheet</a:t>
            </a:r>
          </a:p>
          <a:p>
            <a:pPr>
              <a:lnSpc>
                <a:spcPct val="107000"/>
              </a:lnSpc>
              <a:spcBef>
                <a:spcPts val="0"/>
              </a:spcBef>
              <a:spcAft>
                <a:spcPts val="0"/>
              </a:spcAft>
            </a:pPr>
            <a:r>
              <a:rPr lang="en-US" sz="2400" kern="100" dirty="0">
                <a:solidFill>
                  <a:schemeClr val="tx1"/>
                </a:solidFill>
                <a:latin typeface="Calibri" panose="020F0502020204030204" pitchFamily="34" charset="0"/>
                <a:ea typeface="Calibri" panose="020F0502020204030204" pitchFamily="34" charset="0"/>
                <a:cs typeface="Times New Roman" panose="02020603050405020304" pitchFamily="18" charset="0"/>
              </a:rPr>
              <a:t>Cycles of Grief and Grace</a:t>
            </a:r>
          </a:p>
          <a:p>
            <a:pPr>
              <a:lnSpc>
                <a:spcPct val="107000"/>
              </a:lnSpc>
              <a:spcBef>
                <a:spcPts val="0"/>
              </a:spcBef>
              <a:spcAft>
                <a:spcPts val="0"/>
              </a:spcAft>
            </a:pPr>
            <a:r>
              <a:rPr lang="en-US" sz="2400" kern="100" dirty="0">
                <a:solidFill>
                  <a:schemeClr val="tx1"/>
                </a:solidFill>
                <a:latin typeface="Calibri" panose="020F0502020204030204" pitchFamily="34" charset="0"/>
                <a:ea typeface="Calibri" panose="020F0502020204030204" pitchFamily="34" charset="0"/>
                <a:cs typeface="Times New Roman" panose="02020603050405020304" pitchFamily="18" charset="0"/>
              </a:rPr>
              <a:t>The Lord’s Prayer and the 7 Values of Abundant Living Worksheet</a:t>
            </a:r>
          </a:p>
          <a:p>
            <a:pPr>
              <a:lnSpc>
                <a:spcPct val="107000"/>
              </a:lnSpc>
              <a:spcBef>
                <a:spcPts val="0"/>
              </a:spcBef>
              <a:spcAft>
                <a:spcPts val="0"/>
              </a:spcAft>
            </a:pPr>
            <a:endParaRPr lang="en-US" kern="100" dirty="0">
              <a:solidFill>
                <a:schemeClr val="tx1"/>
              </a:solidFill>
              <a:latin typeface="Calibri" panose="020F0502020204030204" pitchFamily="34" charset="0"/>
              <a:ea typeface="Calibri" panose="020F0502020204030204" pitchFamily="34" charset="0"/>
              <a:cs typeface="Times New Roman" panose="02020603050405020304" pitchFamily="18" charset="0"/>
            </a:endParaRPr>
          </a:p>
          <a:p>
            <a:pPr marL="0" indent="0">
              <a:lnSpc>
                <a:spcPct val="75000"/>
              </a:lnSpc>
              <a:spcBef>
                <a:spcPts val="801"/>
              </a:spcBef>
              <a:buNone/>
            </a:pPr>
            <a:endParaRPr lang="en-US" altLang="en-US" sz="1202" dirty="0"/>
          </a:p>
        </p:txBody>
      </p:sp>
      <p:sp>
        <p:nvSpPr>
          <p:cNvPr id="34820" name="Rectangle 4">
            <a:extLst>
              <a:ext uri="{FF2B5EF4-FFF2-40B4-BE49-F238E27FC236}">
                <a16:creationId xmlns:a16="http://schemas.microsoft.com/office/drawing/2014/main" id="{8F43AFF5-B38C-8D8E-0660-25AF9B1C23F2}"/>
              </a:ext>
            </a:extLst>
          </p:cNvPr>
          <p:cNvSpPr>
            <a:spLocks noChangeArrowheads="1"/>
          </p:cNvSpPr>
          <p:nvPr/>
        </p:nvSpPr>
        <p:spPr bwMode="auto">
          <a:xfrm>
            <a:off x="9553052" y="2330052"/>
            <a:ext cx="184731" cy="5239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b="1">
                <a:solidFill>
                  <a:schemeClr val="tx1"/>
                </a:solidFill>
                <a:latin typeface="Times New Roman" panose="02020603050405020304" pitchFamily="18" charset="0"/>
              </a:defRPr>
            </a:lvl1pPr>
            <a:lvl2pPr marL="742950" indent="-285750">
              <a:defRPr b="1">
                <a:solidFill>
                  <a:schemeClr val="tx1"/>
                </a:solidFill>
                <a:latin typeface="Times New Roman" panose="02020603050405020304" pitchFamily="18" charset="0"/>
              </a:defRPr>
            </a:lvl2pPr>
            <a:lvl3pPr marL="1143000" indent="-228600">
              <a:defRPr b="1">
                <a:solidFill>
                  <a:schemeClr val="tx1"/>
                </a:solidFill>
                <a:latin typeface="Times New Roman" panose="02020603050405020304" pitchFamily="18" charset="0"/>
              </a:defRPr>
            </a:lvl3pPr>
            <a:lvl4pPr marL="1600200" indent="-228600">
              <a:defRPr b="1">
                <a:solidFill>
                  <a:schemeClr val="tx1"/>
                </a:solidFill>
                <a:latin typeface="Times New Roman" panose="02020603050405020304" pitchFamily="18" charset="0"/>
              </a:defRPr>
            </a:lvl4pPr>
            <a:lvl5pPr marL="2057400" indent="-228600">
              <a:defRPr b="1">
                <a:solidFill>
                  <a:schemeClr val="tx1"/>
                </a:solidFill>
                <a:latin typeface="Times New Roman" panose="02020603050405020304" pitchFamily="18" charset="0"/>
              </a:defRPr>
            </a:lvl5pPr>
            <a:lvl6pPr marL="2514600" indent="-228600" eaLnBrk="0" fontAlgn="base" hangingPunct="0">
              <a:spcBef>
                <a:spcPct val="0"/>
              </a:spcBef>
              <a:spcAft>
                <a:spcPct val="0"/>
              </a:spcAft>
              <a:defRPr b="1">
                <a:solidFill>
                  <a:schemeClr val="tx1"/>
                </a:solidFill>
                <a:latin typeface="Times New Roman" panose="02020603050405020304" pitchFamily="18" charset="0"/>
              </a:defRPr>
            </a:lvl6pPr>
            <a:lvl7pPr marL="2971800" indent="-228600" eaLnBrk="0" fontAlgn="base" hangingPunct="0">
              <a:spcBef>
                <a:spcPct val="0"/>
              </a:spcBef>
              <a:spcAft>
                <a:spcPct val="0"/>
              </a:spcAft>
              <a:defRPr b="1">
                <a:solidFill>
                  <a:schemeClr val="tx1"/>
                </a:solidFill>
                <a:latin typeface="Times New Roman" panose="02020603050405020304" pitchFamily="18" charset="0"/>
              </a:defRPr>
            </a:lvl7pPr>
            <a:lvl8pPr marL="3429000" indent="-228600" eaLnBrk="0" fontAlgn="base" hangingPunct="0">
              <a:spcBef>
                <a:spcPct val="0"/>
              </a:spcBef>
              <a:spcAft>
                <a:spcPct val="0"/>
              </a:spcAft>
              <a:defRPr b="1">
                <a:solidFill>
                  <a:schemeClr val="tx1"/>
                </a:solidFill>
                <a:latin typeface="Times New Roman" panose="02020603050405020304" pitchFamily="18" charset="0"/>
              </a:defRPr>
            </a:lvl8pPr>
            <a:lvl9pPr marL="3886200" indent="-228600" eaLnBrk="0" fontAlgn="base" hangingPunct="0">
              <a:spcBef>
                <a:spcPct val="0"/>
              </a:spcBef>
              <a:spcAft>
                <a:spcPct val="0"/>
              </a:spcAft>
              <a:defRPr b="1">
                <a:solidFill>
                  <a:schemeClr val="tx1"/>
                </a:solidFill>
                <a:latin typeface="Times New Roman" panose="02020603050405020304" pitchFamily="18" charset="0"/>
              </a:defRPr>
            </a:lvl9pPr>
          </a:lstStyle>
          <a:p>
            <a:endParaRPr lang="en-US" altLang="en-US" sz="2805"/>
          </a:p>
        </p:txBody>
      </p:sp>
    </p:spTree>
    <p:extLst>
      <p:ext uri="{BB962C8B-B14F-4D97-AF65-F5344CB8AC3E}">
        <p14:creationId xmlns:p14="http://schemas.microsoft.com/office/powerpoint/2010/main" val="69704627"/>
      </p:ext>
    </p:extLst>
  </p:cSld>
  <p:clrMapOvr>
    <a:masterClrMapping/>
  </p:clrMapOvr>
  <p:transition>
    <p:wipe dir="r"/>
  </p:transition>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a:extLst>
              <a:ext uri="{FF2B5EF4-FFF2-40B4-BE49-F238E27FC236}">
                <a16:creationId xmlns:a16="http://schemas.microsoft.com/office/drawing/2014/main" id="{C73CD2E5-4589-E71D-F69A-27DE7965E7D3}"/>
              </a:ext>
            </a:extLst>
          </p:cNvPr>
          <p:cNvSpPr>
            <a:spLocks noGrp="1" noChangeArrowheads="1"/>
          </p:cNvSpPr>
          <p:nvPr>
            <p:ph type="title"/>
          </p:nvPr>
        </p:nvSpPr>
        <p:spPr>
          <a:xfrm>
            <a:off x="914400" y="514350"/>
            <a:ext cx="7467600" cy="457200"/>
          </a:xfrm>
        </p:spPr>
        <p:txBody>
          <a:bodyPr/>
          <a:lstStyle/>
          <a:p>
            <a:r>
              <a:rPr lang="en-US" altLang="en-US" sz="3600" b="1" dirty="0"/>
              <a:t>Schedule - </a:t>
            </a:r>
            <a:r>
              <a:rPr lang="en-US" sz="3600" b="1" kern="100" dirty="0">
                <a:ea typeface="Calibri" panose="020F0502020204030204" pitchFamily="34" charset="0"/>
                <a:cs typeface="Times New Roman" panose="02020603050405020304" pitchFamily="18" charset="0"/>
              </a:rPr>
              <a:t>Wednesday July 26</a:t>
            </a:r>
            <a:r>
              <a:rPr lang="en-US" sz="3600" b="1" kern="100" baseline="30000" dirty="0">
                <a:ea typeface="Calibri" panose="020F0502020204030204" pitchFamily="34" charset="0"/>
                <a:cs typeface="Times New Roman" panose="02020603050405020304" pitchFamily="18" charset="0"/>
              </a:rPr>
              <a:t>th</a:t>
            </a:r>
            <a:endParaRPr lang="en-CA" altLang="en-US" sz="3600" b="1" dirty="0"/>
          </a:p>
        </p:txBody>
      </p:sp>
      <p:sp>
        <p:nvSpPr>
          <p:cNvPr id="34819" name="Rectangle 3">
            <a:extLst>
              <a:ext uri="{FF2B5EF4-FFF2-40B4-BE49-F238E27FC236}">
                <a16:creationId xmlns:a16="http://schemas.microsoft.com/office/drawing/2014/main" id="{CC8D592A-EE02-D239-870A-16EBDB427EB3}"/>
              </a:ext>
            </a:extLst>
          </p:cNvPr>
          <p:cNvSpPr>
            <a:spLocks noGrp="1" noChangeArrowheads="1"/>
          </p:cNvSpPr>
          <p:nvPr>
            <p:ph type="body" sz="half" idx="1"/>
          </p:nvPr>
        </p:nvSpPr>
        <p:spPr>
          <a:xfrm>
            <a:off x="914400" y="1130355"/>
            <a:ext cx="7315200" cy="3498795"/>
          </a:xfrm>
        </p:spPr>
        <p:txBody>
          <a:bodyPr/>
          <a:lstStyle/>
          <a:p>
            <a:pPr marL="0" indent="0">
              <a:lnSpc>
                <a:spcPct val="107000"/>
              </a:lnSpc>
              <a:spcBef>
                <a:spcPts val="0"/>
              </a:spcBef>
              <a:spcAft>
                <a:spcPts val="0"/>
              </a:spcAft>
              <a:buNone/>
            </a:pPr>
            <a:r>
              <a:rPr lang="en-US" sz="1600" kern="100" dirty="0">
                <a:solidFill>
                  <a:schemeClr val="tx1"/>
                </a:solidFill>
                <a:latin typeface="Calibri" panose="020F0502020204030204" pitchFamily="34" charset="0"/>
                <a:ea typeface="Calibri" panose="020F0502020204030204" pitchFamily="34" charset="0"/>
                <a:cs typeface="Times New Roman" panose="02020603050405020304" pitchFamily="18" charset="0"/>
              </a:rPr>
              <a:t>12:00 p.m. – 12:15 p.m. Arrival/Opening Worship and Prayer </a:t>
            </a:r>
          </a:p>
          <a:p>
            <a:pPr marL="0" indent="0">
              <a:lnSpc>
                <a:spcPct val="107000"/>
              </a:lnSpc>
              <a:spcBef>
                <a:spcPts val="0"/>
              </a:spcBef>
              <a:spcAft>
                <a:spcPts val="0"/>
              </a:spcAft>
              <a:buNone/>
            </a:pPr>
            <a:r>
              <a:rPr lang="en-US" sz="1600" kern="100" dirty="0">
                <a:solidFill>
                  <a:schemeClr val="tx1"/>
                </a:solidFill>
                <a:latin typeface="Calibri" panose="020F0502020204030204" pitchFamily="34" charset="0"/>
                <a:ea typeface="Calibri" panose="020F0502020204030204" pitchFamily="34" charset="0"/>
                <a:cs typeface="Times New Roman" panose="02020603050405020304" pitchFamily="18" charset="0"/>
              </a:rPr>
              <a:t>12:15 p.m. – 12:45 p.m. Omega Refresher (Sessions 1 – 4) Abundant Living</a:t>
            </a:r>
          </a:p>
          <a:p>
            <a:pPr marL="0" indent="0">
              <a:lnSpc>
                <a:spcPct val="107000"/>
              </a:lnSpc>
              <a:spcBef>
                <a:spcPts val="0"/>
              </a:spcBef>
              <a:spcAft>
                <a:spcPts val="0"/>
              </a:spcAft>
              <a:buNone/>
            </a:pPr>
            <a:r>
              <a:rPr lang="en-US" sz="1600" kern="100" dirty="0">
                <a:solidFill>
                  <a:schemeClr val="tx1"/>
                </a:solidFill>
                <a:latin typeface="Calibri" panose="020F0502020204030204" pitchFamily="34" charset="0"/>
                <a:ea typeface="Calibri" panose="020F0502020204030204" pitchFamily="34" charset="0"/>
                <a:cs typeface="Times New Roman" panose="02020603050405020304" pitchFamily="18" charset="0"/>
              </a:rPr>
              <a:t>12:45 p.m. – 1:45 p.m. Reflection/Worksheets </a:t>
            </a:r>
          </a:p>
          <a:p>
            <a:pPr marL="0" indent="0">
              <a:lnSpc>
                <a:spcPct val="107000"/>
              </a:lnSpc>
              <a:spcBef>
                <a:spcPts val="0"/>
              </a:spcBef>
              <a:spcAft>
                <a:spcPts val="0"/>
              </a:spcAft>
              <a:buNone/>
            </a:pPr>
            <a:r>
              <a:rPr lang="en-US" sz="1600" kern="100" dirty="0">
                <a:solidFill>
                  <a:schemeClr val="tx1"/>
                </a:solidFill>
                <a:latin typeface="Calibri" panose="020F0502020204030204" pitchFamily="34" charset="0"/>
                <a:ea typeface="Calibri" panose="020F0502020204030204" pitchFamily="34" charset="0"/>
                <a:cs typeface="Times New Roman" panose="02020603050405020304" pitchFamily="18" charset="0"/>
              </a:rPr>
              <a:t>1:45 p.m. – 2:15 p.m. Group Discussion/Interviews</a:t>
            </a:r>
          </a:p>
          <a:p>
            <a:pPr marL="0" indent="0">
              <a:lnSpc>
                <a:spcPct val="107000"/>
              </a:lnSpc>
              <a:spcBef>
                <a:spcPts val="0"/>
              </a:spcBef>
              <a:spcAft>
                <a:spcPts val="0"/>
              </a:spcAft>
              <a:buNone/>
            </a:pPr>
            <a:r>
              <a:rPr lang="en-US" sz="1600" kern="100" dirty="0">
                <a:solidFill>
                  <a:schemeClr val="tx1"/>
                </a:solidFill>
                <a:latin typeface="Calibri" panose="020F0502020204030204" pitchFamily="34" charset="0"/>
                <a:ea typeface="Calibri" panose="020F0502020204030204" pitchFamily="34" charset="0"/>
                <a:cs typeface="Times New Roman" panose="02020603050405020304" pitchFamily="18" charset="0"/>
              </a:rPr>
              <a:t>2:15 p.m. – 2:30 p.m. Snack Break</a:t>
            </a:r>
          </a:p>
          <a:p>
            <a:pPr marL="0" indent="0">
              <a:lnSpc>
                <a:spcPct val="107000"/>
              </a:lnSpc>
              <a:spcBef>
                <a:spcPts val="0"/>
              </a:spcBef>
              <a:spcAft>
                <a:spcPts val="0"/>
              </a:spcAft>
              <a:buNone/>
            </a:pPr>
            <a:r>
              <a:rPr lang="en-US" sz="1600" kern="100" dirty="0">
                <a:solidFill>
                  <a:schemeClr val="tx1"/>
                </a:solidFill>
                <a:latin typeface="Calibri" panose="020F0502020204030204" pitchFamily="34" charset="0"/>
                <a:ea typeface="Calibri" panose="020F0502020204030204" pitchFamily="34" charset="0"/>
                <a:cs typeface="Times New Roman" panose="02020603050405020304" pitchFamily="18" charset="0"/>
              </a:rPr>
              <a:t> </a:t>
            </a:r>
          </a:p>
          <a:p>
            <a:pPr marL="0" indent="0">
              <a:lnSpc>
                <a:spcPct val="107000"/>
              </a:lnSpc>
              <a:spcBef>
                <a:spcPts val="0"/>
              </a:spcBef>
              <a:spcAft>
                <a:spcPts val="0"/>
              </a:spcAft>
              <a:buNone/>
            </a:pPr>
            <a:r>
              <a:rPr lang="en-US" sz="1600" kern="100" dirty="0">
                <a:solidFill>
                  <a:schemeClr val="tx1"/>
                </a:solidFill>
                <a:latin typeface="Calibri" panose="020F0502020204030204" pitchFamily="34" charset="0"/>
                <a:ea typeface="Calibri" panose="020F0502020204030204" pitchFamily="34" charset="0"/>
                <a:cs typeface="Times New Roman" panose="02020603050405020304" pitchFamily="18" charset="0"/>
              </a:rPr>
              <a:t>2:30 p.m. – 2:45 p.m. Worship and Prayer </a:t>
            </a:r>
          </a:p>
          <a:p>
            <a:pPr marL="0" indent="0">
              <a:lnSpc>
                <a:spcPct val="107000"/>
              </a:lnSpc>
              <a:spcBef>
                <a:spcPts val="0"/>
              </a:spcBef>
              <a:spcAft>
                <a:spcPts val="0"/>
              </a:spcAft>
              <a:buNone/>
            </a:pPr>
            <a:r>
              <a:rPr lang="en-US" sz="1600" kern="100" dirty="0">
                <a:solidFill>
                  <a:schemeClr val="tx1"/>
                </a:solidFill>
                <a:latin typeface="Calibri" panose="020F0502020204030204" pitchFamily="34" charset="0"/>
                <a:ea typeface="Calibri" panose="020F0502020204030204" pitchFamily="34" charset="0"/>
                <a:cs typeface="Times New Roman" panose="02020603050405020304" pitchFamily="18" charset="0"/>
              </a:rPr>
              <a:t>2:45 p.m. – 3:15 p.m. Omega Refresher (Sessions 5 – 8) Biblical Humanity</a:t>
            </a:r>
          </a:p>
          <a:p>
            <a:pPr marL="0" indent="0">
              <a:lnSpc>
                <a:spcPct val="107000"/>
              </a:lnSpc>
              <a:spcBef>
                <a:spcPts val="0"/>
              </a:spcBef>
              <a:spcAft>
                <a:spcPts val="0"/>
              </a:spcAft>
              <a:buNone/>
            </a:pPr>
            <a:r>
              <a:rPr lang="en-US" sz="1600" kern="100" dirty="0">
                <a:solidFill>
                  <a:schemeClr val="tx1"/>
                </a:solidFill>
                <a:latin typeface="Calibri" panose="020F0502020204030204" pitchFamily="34" charset="0"/>
                <a:ea typeface="Calibri" panose="020F0502020204030204" pitchFamily="34" charset="0"/>
                <a:cs typeface="Times New Roman" panose="02020603050405020304" pitchFamily="18" charset="0"/>
              </a:rPr>
              <a:t>3:15 p.m. – 4:00 p.m. Reflection/Worksheets </a:t>
            </a:r>
          </a:p>
          <a:p>
            <a:pPr marL="0" indent="0">
              <a:lnSpc>
                <a:spcPct val="107000"/>
              </a:lnSpc>
              <a:spcBef>
                <a:spcPts val="0"/>
              </a:spcBef>
              <a:spcAft>
                <a:spcPts val="0"/>
              </a:spcAft>
              <a:buNone/>
            </a:pPr>
            <a:r>
              <a:rPr lang="en-US" sz="1600" kern="100" dirty="0">
                <a:solidFill>
                  <a:schemeClr val="tx1"/>
                </a:solidFill>
                <a:latin typeface="Calibri" panose="020F0502020204030204" pitchFamily="34" charset="0"/>
                <a:ea typeface="Calibri" panose="020F0502020204030204" pitchFamily="34" charset="0"/>
                <a:cs typeface="Times New Roman" panose="02020603050405020304" pitchFamily="18" charset="0"/>
              </a:rPr>
              <a:t>4:00 p.m. – 4:30 p.m. Group Discussion/Interviews</a:t>
            </a:r>
          </a:p>
          <a:p>
            <a:pPr marL="0" indent="0">
              <a:lnSpc>
                <a:spcPct val="107000"/>
              </a:lnSpc>
              <a:spcBef>
                <a:spcPts val="0"/>
              </a:spcBef>
              <a:spcAft>
                <a:spcPts val="0"/>
              </a:spcAft>
              <a:buNone/>
            </a:pPr>
            <a:r>
              <a:rPr lang="en-US" sz="1600" kern="100" dirty="0">
                <a:solidFill>
                  <a:schemeClr val="tx1"/>
                </a:solidFill>
                <a:latin typeface="Calibri" panose="020F0502020204030204" pitchFamily="34" charset="0"/>
                <a:ea typeface="Calibri" panose="020F0502020204030204" pitchFamily="34" charset="0"/>
                <a:cs typeface="Times New Roman" panose="02020603050405020304" pitchFamily="18" charset="0"/>
              </a:rPr>
              <a:t>4:30 a.m. – 4:45 p.m. Snack Break</a:t>
            </a:r>
          </a:p>
        </p:txBody>
      </p:sp>
      <p:sp>
        <p:nvSpPr>
          <p:cNvPr id="34820" name="Rectangle 4">
            <a:extLst>
              <a:ext uri="{FF2B5EF4-FFF2-40B4-BE49-F238E27FC236}">
                <a16:creationId xmlns:a16="http://schemas.microsoft.com/office/drawing/2014/main" id="{8F43AFF5-B38C-8D8E-0660-25AF9B1C23F2}"/>
              </a:ext>
            </a:extLst>
          </p:cNvPr>
          <p:cNvSpPr>
            <a:spLocks noChangeArrowheads="1"/>
          </p:cNvSpPr>
          <p:nvPr/>
        </p:nvSpPr>
        <p:spPr bwMode="auto">
          <a:xfrm>
            <a:off x="9553052" y="2330052"/>
            <a:ext cx="184731" cy="5239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b="1">
                <a:solidFill>
                  <a:schemeClr val="tx1"/>
                </a:solidFill>
                <a:latin typeface="Times New Roman" panose="02020603050405020304" pitchFamily="18" charset="0"/>
              </a:defRPr>
            </a:lvl1pPr>
            <a:lvl2pPr marL="742950" indent="-285750">
              <a:defRPr b="1">
                <a:solidFill>
                  <a:schemeClr val="tx1"/>
                </a:solidFill>
                <a:latin typeface="Times New Roman" panose="02020603050405020304" pitchFamily="18" charset="0"/>
              </a:defRPr>
            </a:lvl2pPr>
            <a:lvl3pPr marL="1143000" indent="-228600">
              <a:defRPr b="1">
                <a:solidFill>
                  <a:schemeClr val="tx1"/>
                </a:solidFill>
                <a:latin typeface="Times New Roman" panose="02020603050405020304" pitchFamily="18" charset="0"/>
              </a:defRPr>
            </a:lvl3pPr>
            <a:lvl4pPr marL="1600200" indent="-228600">
              <a:defRPr b="1">
                <a:solidFill>
                  <a:schemeClr val="tx1"/>
                </a:solidFill>
                <a:latin typeface="Times New Roman" panose="02020603050405020304" pitchFamily="18" charset="0"/>
              </a:defRPr>
            </a:lvl4pPr>
            <a:lvl5pPr marL="2057400" indent="-228600">
              <a:defRPr b="1">
                <a:solidFill>
                  <a:schemeClr val="tx1"/>
                </a:solidFill>
                <a:latin typeface="Times New Roman" panose="02020603050405020304" pitchFamily="18" charset="0"/>
              </a:defRPr>
            </a:lvl5pPr>
            <a:lvl6pPr marL="2514600" indent="-228600" eaLnBrk="0" fontAlgn="base" hangingPunct="0">
              <a:spcBef>
                <a:spcPct val="0"/>
              </a:spcBef>
              <a:spcAft>
                <a:spcPct val="0"/>
              </a:spcAft>
              <a:defRPr b="1">
                <a:solidFill>
                  <a:schemeClr val="tx1"/>
                </a:solidFill>
                <a:latin typeface="Times New Roman" panose="02020603050405020304" pitchFamily="18" charset="0"/>
              </a:defRPr>
            </a:lvl6pPr>
            <a:lvl7pPr marL="2971800" indent="-228600" eaLnBrk="0" fontAlgn="base" hangingPunct="0">
              <a:spcBef>
                <a:spcPct val="0"/>
              </a:spcBef>
              <a:spcAft>
                <a:spcPct val="0"/>
              </a:spcAft>
              <a:defRPr b="1">
                <a:solidFill>
                  <a:schemeClr val="tx1"/>
                </a:solidFill>
                <a:latin typeface="Times New Roman" panose="02020603050405020304" pitchFamily="18" charset="0"/>
              </a:defRPr>
            </a:lvl7pPr>
            <a:lvl8pPr marL="3429000" indent="-228600" eaLnBrk="0" fontAlgn="base" hangingPunct="0">
              <a:spcBef>
                <a:spcPct val="0"/>
              </a:spcBef>
              <a:spcAft>
                <a:spcPct val="0"/>
              </a:spcAft>
              <a:defRPr b="1">
                <a:solidFill>
                  <a:schemeClr val="tx1"/>
                </a:solidFill>
                <a:latin typeface="Times New Roman" panose="02020603050405020304" pitchFamily="18" charset="0"/>
              </a:defRPr>
            </a:lvl8pPr>
            <a:lvl9pPr marL="3886200" indent="-228600" eaLnBrk="0" fontAlgn="base" hangingPunct="0">
              <a:spcBef>
                <a:spcPct val="0"/>
              </a:spcBef>
              <a:spcAft>
                <a:spcPct val="0"/>
              </a:spcAft>
              <a:defRPr b="1">
                <a:solidFill>
                  <a:schemeClr val="tx1"/>
                </a:solidFill>
                <a:latin typeface="Times New Roman" panose="02020603050405020304" pitchFamily="18" charset="0"/>
              </a:defRPr>
            </a:lvl9pPr>
          </a:lstStyle>
          <a:p>
            <a:endParaRPr lang="en-US" altLang="en-US" sz="2805"/>
          </a:p>
        </p:txBody>
      </p:sp>
    </p:spTree>
    <p:extLst>
      <p:ext uri="{BB962C8B-B14F-4D97-AF65-F5344CB8AC3E}">
        <p14:creationId xmlns:p14="http://schemas.microsoft.com/office/powerpoint/2010/main" val="3954429509"/>
      </p:ext>
    </p:extLst>
  </p:cSld>
  <p:clrMapOvr>
    <a:masterClrMapping/>
  </p:clrMapOvr>
  <p:transition>
    <p:wipe dir="r"/>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a:extLst>
              <a:ext uri="{FF2B5EF4-FFF2-40B4-BE49-F238E27FC236}">
                <a16:creationId xmlns:a16="http://schemas.microsoft.com/office/drawing/2014/main" id="{C73CD2E5-4589-E71D-F69A-27DE7965E7D3}"/>
              </a:ext>
            </a:extLst>
          </p:cNvPr>
          <p:cNvSpPr>
            <a:spLocks noGrp="1" noChangeArrowheads="1"/>
          </p:cNvSpPr>
          <p:nvPr>
            <p:ph type="title"/>
          </p:nvPr>
        </p:nvSpPr>
        <p:spPr>
          <a:xfrm>
            <a:off x="914400" y="514350"/>
            <a:ext cx="7467600" cy="457200"/>
          </a:xfrm>
        </p:spPr>
        <p:txBody>
          <a:bodyPr/>
          <a:lstStyle/>
          <a:p>
            <a:r>
              <a:rPr lang="en-US" altLang="en-US" sz="3600" b="1" dirty="0"/>
              <a:t>Schedule - </a:t>
            </a:r>
            <a:r>
              <a:rPr lang="en-US" sz="3600" b="1" kern="100" dirty="0">
                <a:ea typeface="Calibri" panose="020F0502020204030204" pitchFamily="34" charset="0"/>
                <a:cs typeface="Times New Roman" panose="02020603050405020304" pitchFamily="18" charset="0"/>
              </a:rPr>
              <a:t>Wednesday July 26</a:t>
            </a:r>
            <a:r>
              <a:rPr lang="en-US" sz="3600" b="1" kern="100" baseline="30000" dirty="0">
                <a:ea typeface="Calibri" panose="020F0502020204030204" pitchFamily="34" charset="0"/>
                <a:cs typeface="Times New Roman" panose="02020603050405020304" pitchFamily="18" charset="0"/>
              </a:rPr>
              <a:t>th</a:t>
            </a:r>
            <a:endParaRPr lang="en-CA" altLang="en-US" sz="3600" b="1" dirty="0"/>
          </a:p>
        </p:txBody>
      </p:sp>
      <p:sp>
        <p:nvSpPr>
          <p:cNvPr id="34819" name="Rectangle 3">
            <a:extLst>
              <a:ext uri="{FF2B5EF4-FFF2-40B4-BE49-F238E27FC236}">
                <a16:creationId xmlns:a16="http://schemas.microsoft.com/office/drawing/2014/main" id="{CC8D592A-EE02-D239-870A-16EBDB427EB3}"/>
              </a:ext>
            </a:extLst>
          </p:cNvPr>
          <p:cNvSpPr>
            <a:spLocks noGrp="1" noChangeArrowheads="1"/>
          </p:cNvSpPr>
          <p:nvPr>
            <p:ph type="body" sz="half" idx="1"/>
          </p:nvPr>
        </p:nvSpPr>
        <p:spPr>
          <a:xfrm>
            <a:off x="914400" y="1130355"/>
            <a:ext cx="7315200" cy="3498795"/>
          </a:xfrm>
        </p:spPr>
        <p:txBody>
          <a:bodyPr/>
          <a:lstStyle/>
          <a:p>
            <a:pPr marL="0" indent="0">
              <a:lnSpc>
                <a:spcPct val="107000"/>
              </a:lnSpc>
              <a:spcBef>
                <a:spcPts val="0"/>
              </a:spcBef>
              <a:spcAft>
                <a:spcPts val="0"/>
              </a:spcAft>
              <a:buNone/>
            </a:pPr>
            <a:r>
              <a:rPr lang="en-US" sz="1600" kern="100" dirty="0">
                <a:solidFill>
                  <a:schemeClr val="tx1"/>
                </a:solidFill>
                <a:latin typeface="Calibri" panose="020F0502020204030204" pitchFamily="34" charset="0"/>
                <a:ea typeface="Calibri" panose="020F0502020204030204" pitchFamily="34" charset="0"/>
                <a:cs typeface="Times New Roman" panose="02020603050405020304" pitchFamily="18" charset="0"/>
              </a:rPr>
              <a:t>12:00 p.m. – 12:15 p.m. Arrival/Opening Worship and Prayer </a:t>
            </a:r>
          </a:p>
          <a:p>
            <a:pPr marL="0" indent="0">
              <a:lnSpc>
                <a:spcPct val="107000"/>
              </a:lnSpc>
              <a:spcBef>
                <a:spcPts val="0"/>
              </a:spcBef>
              <a:spcAft>
                <a:spcPts val="0"/>
              </a:spcAft>
              <a:buNone/>
            </a:pPr>
            <a:r>
              <a:rPr lang="en-US" sz="1600" kern="100" dirty="0">
                <a:solidFill>
                  <a:schemeClr val="tx1"/>
                </a:solidFill>
                <a:latin typeface="Calibri" panose="020F0502020204030204" pitchFamily="34" charset="0"/>
                <a:ea typeface="Calibri" panose="020F0502020204030204" pitchFamily="34" charset="0"/>
                <a:cs typeface="Times New Roman" panose="02020603050405020304" pitchFamily="18" charset="0"/>
              </a:rPr>
              <a:t>12:15 p.m. – 12:45 p.m. Omega Refresher (Sessions 1 – 4) Abundant Living</a:t>
            </a:r>
          </a:p>
          <a:p>
            <a:pPr marL="0" indent="0">
              <a:lnSpc>
                <a:spcPct val="107000"/>
              </a:lnSpc>
              <a:spcBef>
                <a:spcPts val="0"/>
              </a:spcBef>
              <a:spcAft>
                <a:spcPts val="0"/>
              </a:spcAft>
              <a:buNone/>
            </a:pPr>
            <a:r>
              <a:rPr lang="en-US" sz="1600" kern="100" dirty="0">
                <a:solidFill>
                  <a:schemeClr val="tx1"/>
                </a:solidFill>
                <a:latin typeface="Calibri" panose="020F0502020204030204" pitchFamily="34" charset="0"/>
                <a:ea typeface="Calibri" panose="020F0502020204030204" pitchFamily="34" charset="0"/>
                <a:cs typeface="Times New Roman" panose="02020603050405020304" pitchFamily="18" charset="0"/>
              </a:rPr>
              <a:t>12:45 p.m. – 1:45 p.m. Reflection/Worksheets </a:t>
            </a:r>
          </a:p>
          <a:p>
            <a:pPr marL="0" indent="0">
              <a:lnSpc>
                <a:spcPct val="107000"/>
              </a:lnSpc>
              <a:spcBef>
                <a:spcPts val="0"/>
              </a:spcBef>
              <a:spcAft>
                <a:spcPts val="0"/>
              </a:spcAft>
              <a:buNone/>
            </a:pPr>
            <a:r>
              <a:rPr lang="en-US" sz="1600" kern="100" dirty="0">
                <a:solidFill>
                  <a:schemeClr val="tx1"/>
                </a:solidFill>
                <a:latin typeface="Calibri" panose="020F0502020204030204" pitchFamily="34" charset="0"/>
                <a:ea typeface="Calibri" panose="020F0502020204030204" pitchFamily="34" charset="0"/>
                <a:cs typeface="Times New Roman" panose="02020603050405020304" pitchFamily="18" charset="0"/>
              </a:rPr>
              <a:t>1:45 p.m. – 2:15 p.m. Group Discussion/Interviews</a:t>
            </a:r>
          </a:p>
          <a:p>
            <a:pPr marL="0" indent="0">
              <a:lnSpc>
                <a:spcPct val="107000"/>
              </a:lnSpc>
              <a:spcBef>
                <a:spcPts val="0"/>
              </a:spcBef>
              <a:spcAft>
                <a:spcPts val="0"/>
              </a:spcAft>
              <a:buNone/>
            </a:pPr>
            <a:r>
              <a:rPr lang="en-US" sz="1600" kern="100" dirty="0">
                <a:solidFill>
                  <a:schemeClr val="tx1"/>
                </a:solidFill>
                <a:latin typeface="Calibri" panose="020F0502020204030204" pitchFamily="34" charset="0"/>
                <a:ea typeface="Calibri" panose="020F0502020204030204" pitchFamily="34" charset="0"/>
                <a:cs typeface="Times New Roman" panose="02020603050405020304" pitchFamily="18" charset="0"/>
              </a:rPr>
              <a:t>2:15 a.m. – 2:30 Snack Break</a:t>
            </a:r>
          </a:p>
          <a:p>
            <a:pPr marL="0" indent="0">
              <a:lnSpc>
                <a:spcPct val="107000"/>
              </a:lnSpc>
              <a:spcBef>
                <a:spcPts val="0"/>
              </a:spcBef>
              <a:spcAft>
                <a:spcPts val="0"/>
              </a:spcAft>
              <a:buNone/>
            </a:pPr>
            <a:r>
              <a:rPr lang="en-US" sz="1600" kern="100" dirty="0">
                <a:solidFill>
                  <a:schemeClr val="tx1"/>
                </a:solidFill>
                <a:latin typeface="Calibri" panose="020F0502020204030204" pitchFamily="34" charset="0"/>
                <a:ea typeface="Calibri" panose="020F0502020204030204" pitchFamily="34" charset="0"/>
                <a:cs typeface="Times New Roman" panose="02020603050405020304" pitchFamily="18" charset="0"/>
              </a:rPr>
              <a:t> </a:t>
            </a:r>
          </a:p>
          <a:p>
            <a:pPr marL="0" indent="0">
              <a:lnSpc>
                <a:spcPct val="107000"/>
              </a:lnSpc>
              <a:spcBef>
                <a:spcPts val="0"/>
              </a:spcBef>
              <a:spcAft>
                <a:spcPts val="0"/>
              </a:spcAft>
              <a:buNone/>
            </a:pPr>
            <a:r>
              <a:rPr lang="en-US" sz="1600" kern="100" dirty="0">
                <a:solidFill>
                  <a:schemeClr val="tx1"/>
                </a:solidFill>
                <a:latin typeface="Calibri" panose="020F0502020204030204" pitchFamily="34" charset="0"/>
                <a:ea typeface="Calibri" panose="020F0502020204030204" pitchFamily="34" charset="0"/>
                <a:cs typeface="Times New Roman" panose="02020603050405020304" pitchFamily="18" charset="0"/>
              </a:rPr>
              <a:t>2:30 p.m. – 2:45 p.m. Worship and Prayer </a:t>
            </a:r>
          </a:p>
          <a:p>
            <a:pPr marL="0" indent="0">
              <a:lnSpc>
                <a:spcPct val="107000"/>
              </a:lnSpc>
              <a:spcBef>
                <a:spcPts val="0"/>
              </a:spcBef>
              <a:spcAft>
                <a:spcPts val="0"/>
              </a:spcAft>
              <a:buNone/>
            </a:pPr>
            <a:r>
              <a:rPr lang="en-US" sz="1600" kern="100" dirty="0">
                <a:solidFill>
                  <a:schemeClr val="tx1"/>
                </a:solidFill>
                <a:latin typeface="Calibri" panose="020F0502020204030204" pitchFamily="34" charset="0"/>
                <a:ea typeface="Calibri" panose="020F0502020204030204" pitchFamily="34" charset="0"/>
                <a:cs typeface="Times New Roman" panose="02020603050405020304" pitchFamily="18" charset="0"/>
              </a:rPr>
              <a:t>2:45 p.m. – 3:00 p.m. Omega Refresher (Sessions 5 – 8) Biblical Humanity</a:t>
            </a:r>
          </a:p>
          <a:p>
            <a:pPr marL="0" indent="0">
              <a:lnSpc>
                <a:spcPct val="107000"/>
              </a:lnSpc>
              <a:spcBef>
                <a:spcPts val="0"/>
              </a:spcBef>
              <a:spcAft>
                <a:spcPts val="0"/>
              </a:spcAft>
              <a:buNone/>
            </a:pPr>
            <a:r>
              <a:rPr lang="en-US" sz="1600" kern="100" dirty="0">
                <a:solidFill>
                  <a:schemeClr val="tx1"/>
                </a:solidFill>
                <a:latin typeface="Calibri" panose="020F0502020204030204" pitchFamily="34" charset="0"/>
                <a:ea typeface="Calibri" panose="020F0502020204030204" pitchFamily="34" charset="0"/>
                <a:cs typeface="Times New Roman" panose="02020603050405020304" pitchFamily="18" charset="0"/>
              </a:rPr>
              <a:t>3:00 p.m. – 4:00 p.m. Reflection/Worksheets </a:t>
            </a:r>
          </a:p>
          <a:p>
            <a:pPr marL="0" indent="0">
              <a:lnSpc>
                <a:spcPct val="107000"/>
              </a:lnSpc>
              <a:spcBef>
                <a:spcPts val="0"/>
              </a:spcBef>
              <a:spcAft>
                <a:spcPts val="0"/>
              </a:spcAft>
              <a:buNone/>
            </a:pPr>
            <a:r>
              <a:rPr lang="en-US" sz="1600" kern="100" dirty="0">
                <a:solidFill>
                  <a:schemeClr val="tx1"/>
                </a:solidFill>
                <a:latin typeface="Calibri" panose="020F0502020204030204" pitchFamily="34" charset="0"/>
                <a:ea typeface="Calibri" panose="020F0502020204030204" pitchFamily="34" charset="0"/>
                <a:cs typeface="Times New Roman" panose="02020603050405020304" pitchFamily="18" charset="0"/>
              </a:rPr>
              <a:t>4:00 p.m. – 4:30 p.m. Group Discussion/Interviews</a:t>
            </a:r>
          </a:p>
          <a:p>
            <a:pPr marL="0" indent="0">
              <a:lnSpc>
                <a:spcPct val="107000"/>
              </a:lnSpc>
              <a:spcBef>
                <a:spcPts val="0"/>
              </a:spcBef>
              <a:spcAft>
                <a:spcPts val="0"/>
              </a:spcAft>
              <a:buNone/>
            </a:pPr>
            <a:r>
              <a:rPr lang="en-US" sz="1600" kern="100" dirty="0">
                <a:solidFill>
                  <a:schemeClr val="tx1"/>
                </a:solidFill>
                <a:latin typeface="Calibri" panose="020F0502020204030204" pitchFamily="34" charset="0"/>
                <a:ea typeface="Calibri" panose="020F0502020204030204" pitchFamily="34" charset="0"/>
                <a:cs typeface="Times New Roman" panose="02020603050405020304" pitchFamily="18" charset="0"/>
              </a:rPr>
              <a:t>4:30 a.m. – 4:45 Snack Break</a:t>
            </a:r>
          </a:p>
        </p:txBody>
      </p:sp>
      <p:sp>
        <p:nvSpPr>
          <p:cNvPr id="34820" name="Rectangle 4">
            <a:extLst>
              <a:ext uri="{FF2B5EF4-FFF2-40B4-BE49-F238E27FC236}">
                <a16:creationId xmlns:a16="http://schemas.microsoft.com/office/drawing/2014/main" id="{8F43AFF5-B38C-8D8E-0660-25AF9B1C23F2}"/>
              </a:ext>
            </a:extLst>
          </p:cNvPr>
          <p:cNvSpPr>
            <a:spLocks noChangeArrowheads="1"/>
          </p:cNvSpPr>
          <p:nvPr/>
        </p:nvSpPr>
        <p:spPr bwMode="auto">
          <a:xfrm>
            <a:off x="9553052" y="2330052"/>
            <a:ext cx="184731" cy="5239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b="1">
                <a:solidFill>
                  <a:schemeClr val="tx1"/>
                </a:solidFill>
                <a:latin typeface="Times New Roman" panose="02020603050405020304" pitchFamily="18" charset="0"/>
              </a:defRPr>
            </a:lvl1pPr>
            <a:lvl2pPr marL="742950" indent="-285750">
              <a:defRPr b="1">
                <a:solidFill>
                  <a:schemeClr val="tx1"/>
                </a:solidFill>
                <a:latin typeface="Times New Roman" panose="02020603050405020304" pitchFamily="18" charset="0"/>
              </a:defRPr>
            </a:lvl2pPr>
            <a:lvl3pPr marL="1143000" indent="-228600">
              <a:defRPr b="1">
                <a:solidFill>
                  <a:schemeClr val="tx1"/>
                </a:solidFill>
                <a:latin typeface="Times New Roman" panose="02020603050405020304" pitchFamily="18" charset="0"/>
              </a:defRPr>
            </a:lvl3pPr>
            <a:lvl4pPr marL="1600200" indent="-228600">
              <a:defRPr b="1">
                <a:solidFill>
                  <a:schemeClr val="tx1"/>
                </a:solidFill>
                <a:latin typeface="Times New Roman" panose="02020603050405020304" pitchFamily="18" charset="0"/>
              </a:defRPr>
            </a:lvl4pPr>
            <a:lvl5pPr marL="2057400" indent="-228600">
              <a:defRPr b="1">
                <a:solidFill>
                  <a:schemeClr val="tx1"/>
                </a:solidFill>
                <a:latin typeface="Times New Roman" panose="02020603050405020304" pitchFamily="18" charset="0"/>
              </a:defRPr>
            </a:lvl5pPr>
            <a:lvl6pPr marL="2514600" indent="-228600" eaLnBrk="0" fontAlgn="base" hangingPunct="0">
              <a:spcBef>
                <a:spcPct val="0"/>
              </a:spcBef>
              <a:spcAft>
                <a:spcPct val="0"/>
              </a:spcAft>
              <a:defRPr b="1">
                <a:solidFill>
                  <a:schemeClr val="tx1"/>
                </a:solidFill>
                <a:latin typeface="Times New Roman" panose="02020603050405020304" pitchFamily="18" charset="0"/>
              </a:defRPr>
            </a:lvl6pPr>
            <a:lvl7pPr marL="2971800" indent="-228600" eaLnBrk="0" fontAlgn="base" hangingPunct="0">
              <a:spcBef>
                <a:spcPct val="0"/>
              </a:spcBef>
              <a:spcAft>
                <a:spcPct val="0"/>
              </a:spcAft>
              <a:defRPr b="1">
                <a:solidFill>
                  <a:schemeClr val="tx1"/>
                </a:solidFill>
                <a:latin typeface="Times New Roman" panose="02020603050405020304" pitchFamily="18" charset="0"/>
              </a:defRPr>
            </a:lvl7pPr>
            <a:lvl8pPr marL="3429000" indent="-228600" eaLnBrk="0" fontAlgn="base" hangingPunct="0">
              <a:spcBef>
                <a:spcPct val="0"/>
              </a:spcBef>
              <a:spcAft>
                <a:spcPct val="0"/>
              </a:spcAft>
              <a:defRPr b="1">
                <a:solidFill>
                  <a:schemeClr val="tx1"/>
                </a:solidFill>
                <a:latin typeface="Times New Roman" panose="02020603050405020304" pitchFamily="18" charset="0"/>
              </a:defRPr>
            </a:lvl8pPr>
            <a:lvl9pPr marL="3886200" indent="-228600" eaLnBrk="0" fontAlgn="base" hangingPunct="0">
              <a:spcBef>
                <a:spcPct val="0"/>
              </a:spcBef>
              <a:spcAft>
                <a:spcPct val="0"/>
              </a:spcAft>
              <a:defRPr b="1">
                <a:solidFill>
                  <a:schemeClr val="tx1"/>
                </a:solidFill>
                <a:latin typeface="Times New Roman" panose="02020603050405020304" pitchFamily="18" charset="0"/>
              </a:defRPr>
            </a:lvl9pPr>
          </a:lstStyle>
          <a:p>
            <a:endParaRPr lang="en-US" altLang="en-US" sz="2805"/>
          </a:p>
        </p:txBody>
      </p:sp>
    </p:spTree>
    <p:extLst>
      <p:ext uri="{BB962C8B-B14F-4D97-AF65-F5344CB8AC3E}">
        <p14:creationId xmlns:p14="http://schemas.microsoft.com/office/powerpoint/2010/main" val="3635800615"/>
      </p:ext>
    </p:extLst>
  </p:cSld>
  <p:clrMapOvr>
    <a:masterClrMapping/>
  </p:clrMapOvr>
  <p:transition>
    <p:wipe dir="r"/>
  </p:transition>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a:extLst>
              <a:ext uri="{FF2B5EF4-FFF2-40B4-BE49-F238E27FC236}">
                <a16:creationId xmlns:a16="http://schemas.microsoft.com/office/drawing/2014/main" id="{C73CD2E5-4589-E71D-F69A-27DE7965E7D3}"/>
              </a:ext>
            </a:extLst>
          </p:cNvPr>
          <p:cNvSpPr>
            <a:spLocks noGrp="1" noChangeArrowheads="1"/>
          </p:cNvSpPr>
          <p:nvPr>
            <p:ph type="title"/>
          </p:nvPr>
        </p:nvSpPr>
        <p:spPr>
          <a:xfrm>
            <a:off x="914400" y="361950"/>
            <a:ext cx="5679900" cy="597673"/>
          </a:xfrm>
        </p:spPr>
        <p:txBody>
          <a:bodyPr/>
          <a:lstStyle/>
          <a:p>
            <a:r>
              <a:rPr lang="en-US" altLang="en-US" sz="3600" b="1" dirty="0"/>
              <a:t>Group Questions</a:t>
            </a:r>
            <a:endParaRPr lang="en-CA" altLang="en-US" sz="3600" b="1" dirty="0"/>
          </a:p>
        </p:txBody>
      </p:sp>
      <p:sp>
        <p:nvSpPr>
          <p:cNvPr id="34819" name="Rectangle 3">
            <a:extLst>
              <a:ext uri="{FF2B5EF4-FFF2-40B4-BE49-F238E27FC236}">
                <a16:creationId xmlns:a16="http://schemas.microsoft.com/office/drawing/2014/main" id="{CC8D592A-EE02-D239-870A-16EBDB427EB3}"/>
              </a:ext>
            </a:extLst>
          </p:cNvPr>
          <p:cNvSpPr>
            <a:spLocks noGrp="1" noChangeArrowheads="1"/>
          </p:cNvSpPr>
          <p:nvPr>
            <p:ph type="body" sz="half" idx="1"/>
          </p:nvPr>
        </p:nvSpPr>
        <p:spPr>
          <a:xfrm>
            <a:off x="914400" y="1271345"/>
            <a:ext cx="7467600" cy="3510206"/>
          </a:xfrm>
        </p:spPr>
        <p:txBody>
          <a:bodyPr/>
          <a:lstStyle/>
          <a:p>
            <a:pPr marL="457200" indent="-457200">
              <a:lnSpc>
                <a:spcPct val="107000"/>
              </a:lnSpc>
              <a:spcBef>
                <a:spcPts val="0"/>
              </a:spcBef>
              <a:spcAft>
                <a:spcPts val="0"/>
              </a:spcAft>
              <a:buFont typeface="+mj-lt"/>
              <a:buAutoNum type="arabicPeriod"/>
            </a:pPr>
            <a:r>
              <a:rPr lang="en-US" sz="3200" kern="100" dirty="0">
                <a:solidFill>
                  <a:schemeClr val="tx1"/>
                </a:solidFill>
                <a:latin typeface="Calibri" panose="020F0502020204030204" pitchFamily="34" charset="0"/>
                <a:ea typeface="Calibri" panose="020F0502020204030204" pitchFamily="34" charset="0"/>
                <a:cs typeface="Times New Roman" panose="02020603050405020304" pitchFamily="18" charset="0"/>
              </a:rPr>
              <a:t>What scriptures or concepts stood out to you the most?</a:t>
            </a:r>
          </a:p>
          <a:p>
            <a:pPr marL="457200" indent="-457200">
              <a:lnSpc>
                <a:spcPct val="107000"/>
              </a:lnSpc>
              <a:spcBef>
                <a:spcPts val="0"/>
              </a:spcBef>
              <a:spcAft>
                <a:spcPts val="0"/>
              </a:spcAft>
              <a:buFont typeface="+mj-lt"/>
              <a:buAutoNum type="arabicPeriod"/>
            </a:pPr>
            <a:r>
              <a:rPr lang="en-US" sz="3200" kern="100" dirty="0">
                <a:solidFill>
                  <a:schemeClr val="tx1"/>
                </a:solidFill>
                <a:latin typeface="Calibri" panose="020F0502020204030204" pitchFamily="34" charset="0"/>
                <a:ea typeface="Calibri" panose="020F0502020204030204" pitchFamily="34" charset="0"/>
                <a:cs typeface="Times New Roman" panose="02020603050405020304" pitchFamily="18" charset="0"/>
              </a:rPr>
              <a:t>What do you hear God trying to teach you?</a:t>
            </a:r>
          </a:p>
          <a:p>
            <a:pPr marL="457200" indent="-457200">
              <a:lnSpc>
                <a:spcPct val="107000"/>
              </a:lnSpc>
              <a:spcBef>
                <a:spcPts val="0"/>
              </a:spcBef>
              <a:spcAft>
                <a:spcPts val="0"/>
              </a:spcAft>
              <a:buFont typeface="+mj-lt"/>
              <a:buAutoNum type="arabicPeriod"/>
            </a:pPr>
            <a:r>
              <a:rPr lang="en-US" sz="3200" kern="100" dirty="0">
                <a:solidFill>
                  <a:schemeClr val="tx1"/>
                </a:solidFill>
                <a:latin typeface="Calibri" panose="020F0502020204030204" pitchFamily="34" charset="0"/>
                <a:ea typeface="Calibri" panose="020F0502020204030204" pitchFamily="34" charset="0"/>
                <a:cs typeface="Times New Roman" panose="02020603050405020304" pitchFamily="18" charset="0"/>
              </a:rPr>
              <a:t>What do you need to do about it?</a:t>
            </a:r>
          </a:p>
          <a:p>
            <a:pPr>
              <a:lnSpc>
                <a:spcPct val="107000"/>
              </a:lnSpc>
              <a:spcBef>
                <a:spcPts val="0"/>
              </a:spcBef>
              <a:spcAft>
                <a:spcPts val="0"/>
              </a:spcAft>
            </a:pPr>
            <a:endParaRPr lang="en-US" kern="100" dirty="0">
              <a:solidFill>
                <a:schemeClr val="tx1"/>
              </a:solidFill>
              <a:latin typeface="Calibri" panose="020F0502020204030204" pitchFamily="34" charset="0"/>
              <a:ea typeface="Calibri" panose="020F0502020204030204" pitchFamily="34" charset="0"/>
              <a:cs typeface="Times New Roman" panose="02020603050405020304" pitchFamily="18" charset="0"/>
            </a:endParaRPr>
          </a:p>
          <a:p>
            <a:pPr marL="0" indent="0">
              <a:lnSpc>
                <a:spcPct val="75000"/>
              </a:lnSpc>
              <a:spcBef>
                <a:spcPts val="801"/>
              </a:spcBef>
              <a:buNone/>
            </a:pPr>
            <a:endParaRPr lang="en-US" altLang="en-US" sz="1202" dirty="0"/>
          </a:p>
        </p:txBody>
      </p:sp>
      <p:sp>
        <p:nvSpPr>
          <p:cNvPr id="34820" name="Rectangle 4">
            <a:extLst>
              <a:ext uri="{FF2B5EF4-FFF2-40B4-BE49-F238E27FC236}">
                <a16:creationId xmlns:a16="http://schemas.microsoft.com/office/drawing/2014/main" id="{8F43AFF5-B38C-8D8E-0660-25AF9B1C23F2}"/>
              </a:ext>
            </a:extLst>
          </p:cNvPr>
          <p:cNvSpPr>
            <a:spLocks noChangeArrowheads="1"/>
          </p:cNvSpPr>
          <p:nvPr/>
        </p:nvSpPr>
        <p:spPr bwMode="auto">
          <a:xfrm>
            <a:off x="9553052" y="2330052"/>
            <a:ext cx="184731" cy="5239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b="1">
                <a:solidFill>
                  <a:schemeClr val="tx1"/>
                </a:solidFill>
                <a:latin typeface="Times New Roman" panose="02020603050405020304" pitchFamily="18" charset="0"/>
              </a:defRPr>
            </a:lvl1pPr>
            <a:lvl2pPr marL="742950" indent="-285750">
              <a:defRPr b="1">
                <a:solidFill>
                  <a:schemeClr val="tx1"/>
                </a:solidFill>
                <a:latin typeface="Times New Roman" panose="02020603050405020304" pitchFamily="18" charset="0"/>
              </a:defRPr>
            </a:lvl2pPr>
            <a:lvl3pPr marL="1143000" indent="-228600">
              <a:defRPr b="1">
                <a:solidFill>
                  <a:schemeClr val="tx1"/>
                </a:solidFill>
                <a:latin typeface="Times New Roman" panose="02020603050405020304" pitchFamily="18" charset="0"/>
              </a:defRPr>
            </a:lvl3pPr>
            <a:lvl4pPr marL="1600200" indent="-228600">
              <a:defRPr b="1">
                <a:solidFill>
                  <a:schemeClr val="tx1"/>
                </a:solidFill>
                <a:latin typeface="Times New Roman" panose="02020603050405020304" pitchFamily="18" charset="0"/>
              </a:defRPr>
            </a:lvl4pPr>
            <a:lvl5pPr marL="2057400" indent="-228600">
              <a:defRPr b="1">
                <a:solidFill>
                  <a:schemeClr val="tx1"/>
                </a:solidFill>
                <a:latin typeface="Times New Roman" panose="02020603050405020304" pitchFamily="18" charset="0"/>
              </a:defRPr>
            </a:lvl5pPr>
            <a:lvl6pPr marL="2514600" indent="-228600" eaLnBrk="0" fontAlgn="base" hangingPunct="0">
              <a:spcBef>
                <a:spcPct val="0"/>
              </a:spcBef>
              <a:spcAft>
                <a:spcPct val="0"/>
              </a:spcAft>
              <a:defRPr b="1">
                <a:solidFill>
                  <a:schemeClr val="tx1"/>
                </a:solidFill>
                <a:latin typeface="Times New Roman" panose="02020603050405020304" pitchFamily="18" charset="0"/>
              </a:defRPr>
            </a:lvl6pPr>
            <a:lvl7pPr marL="2971800" indent="-228600" eaLnBrk="0" fontAlgn="base" hangingPunct="0">
              <a:spcBef>
                <a:spcPct val="0"/>
              </a:spcBef>
              <a:spcAft>
                <a:spcPct val="0"/>
              </a:spcAft>
              <a:defRPr b="1">
                <a:solidFill>
                  <a:schemeClr val="tx1"/>
                </a:solidFill>
                <a:latin typeface="Times New Roman" panose="02020603050405020304" pitchFamily="18" charset="0"/>
              </a:defRPr>
            </a:lvl7pPr>
            <a:lvl8pPr marL="3429000" indent="-228600" eaLnBrk="0" fontAlgn="base" hangingPunct="0">
              <a:spcBef>
                <a:spcPct val="0"/>
              </a:spcBef>
              <a:spcAft>
                <a:spcPct val="0"/>
              </a:spcAft>
              <a:defRPr b="1">
                <a:solidFill>
                  <a:schemeClr val="tx1"/>
                </a:solidFill>
                <a:latin typeface="Times New Roman" panose="02020603050405020304" pitchFamily="18" charset="0"/>
              </a:defRPr>
            </a:lvl8pPr>
            <a:lvl9pPr marL="3886200" indent="-228600" eaLnBrk="0" fontAlgn="base" hangingPunct="0">
              <a:spcBef>
                <a:spcPct val="0"/>
              </a:spcBef>
              <a:spcAft>
                <a:spcPct val="0"/>
              </a:spcAft>
              <a:defRPr b="1">
                <a:solidFill>
                  <a:schemeClr val="tx1"/>
                </a:solidFill>
                <a:latin typeface="Times New Roman" panose="02020603050405020304" pitchFamily="18" charset="0"/>
              </a:defRPr>
            </a:lvl9pPr>
          </a:lstStyle>
          <a:p>
            <a:endParaRPr lang="en-US" altLang="en-US" sz="2805"/>
          </a:p>
        </p:txBody>
      </p:sp>
    </p:spTree>
    <p:extLst>
      <p:ext uri="{BB962C8B-B14F-4D97-AF65-F5344CB8AC3E}">
        <p14:creationId xmlns:p14="http://schemas.microsoft.com/office/powerpoint/2010/main" val="2979485896"/>
      </p:ext>
    </p:extLst>
  </p:cSld>
  <p:clrMapOvr>
    <a:masterClrMapping/>
  </p:clrMapOvr>
  <p:transition>
    <p:wipe dir="r"/>
  </p:transition>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a:extLst>
              <a:ext uri="{FF2B5EF4-FFF2-40B4-BE49-F238E27FC236}">
                <a16:creationId xmlns:a16="http://schemas.microsoft.com/office/drawing/2014/main" id="{F2C8BB8B-1705-B652-EF84-AC1276F2ADD1}"/>
              </a:ext>
            </a:extLst>
          </p:cNvPr>
          <p:cNvSpPr>
            <a:spLocks noChangeArrowheads="1"/>
          </p:cNvSpPr>
          <p:nvPr/>
        </p:nvSpPr>
        <p:spPr bwMode="auto">
          <a:xfrm>
            <a:off x="0" y="0"/>
            <a:ext cx="7913367" cy="5143500"/>
          </a:xfrm>
          <a:prstGeom prst="rect">
            <a:avLst/>
          </a:prstGeom>
          <a:solidFill>
            <a:srgbClr val="7B9569"/>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67543" tIns="33771" rIns="67543" bIns="33771" anchor="ctr"/>
          <a:lstStyle>
            <a:lvl1pPr defTabSz="1011238">
              <a:defRPr b="1">
                <a:solidFill>
                  <a:schemeClr val="tx1"/>
                </a:solidFill>
                <a:latin typeface="Times New Roman" panose="02020603050405020304" pitchFamily="18" charset="0"/>
              </a:defRPr>
            </a:lvl1pPr>
            <a:lvl2pPr marL="742950" indent="-285750" defTabSz="1011238">
              <a:defRPr b="1">
                <a:solidFill>
                  <a:schemeClr val="tx1"/>
                </a:solidFill>
                <a:latin typeface="Times New Roman" panose="02020603050405020304" pitchFamily="18" charset="0"/>
              </a:defRPr>
            </a:lvl2pPr>
            <a:lvl3pPr marL="1143000" indent="-228600" defTabSz="1011238">
              <a:defRPr b="1">
                <a:solidFill>
                  <a:schemeClr val="tx1"/>
                </a:solidFill>
                <a:latin typeface="Times New Roman" panose="02020603050405020304" pitchFamily="18" charset="0"/>
              </a:defRPr>
            </a:lvl3pPr>
            <a:lvl4pPr marL="1600200" indent="-228600" defTabSz="1011238">
              <a:defRPr b="1">
                <a:solidFill>
                  <a:schemeClr val="tx1"/>
                </a:solidFill>
                <a:latin typeface="Times New Roman" panose="02020603050405020304" pitchFamily="18" charset="0"/>
              </a:defRPr>
            </a:lvl4pPr>
            <a:lvl5pPr marL="2057400" indent="-228600" defTabSz="1011238">
              <a:defRPr b="1">
                <a:solidFill>
                  <a:schemeClr val="tx1"/>
                </a:solidFill>
                <a:latin typeface="Times New Roman" panose="02020603050405020304" pitchFamily="18" charset="0"/>
              </a:defRPr>
            </a:lvl5pPr>
            <a:lvl6pPr marL="2514600" indent="-228600" defTabSz="1011238" eaLnBrk="0" fontAlgn="base" hangingPunct="0">
              <a:spcBef>
                <a:spcPct val="0"/>
              </a:spcBef>
              <a:spcAft>
                <a:spcPct val="0"/>
              </a:spcAft>
              <a:defRPr b="1">
                <a:solidFill>
                  <a:schemeClr val="tx1"/>
                </a:solidFill>
                <a:latin typeface="Times New Roman" panose="02020603050405020304" pitchFamily="18" charset="0"/>
              </a:defRPr>
            </a:lvl6pPr>
            <a:lvl7pPr marL="2971800" indent="-228600" defTabSz="1011238" eaLnBrk="0" fontAlgn="base" hangingPunct="0">
              <a:spcBef>
                <a:spcPct val="0"/>
              </a:spcBef>
              <a:spcAft>
                <a:spcPct val="0"/>
              </a:spcAft>
              <a:defRPr b="1">
                <a:solidFill>
                  <a:schemeClr val="tx1"/>
                </a:solidFill>
                <a:latin typeface="Times New Roman" panose="02020603050405020304" pitchFamily="18" charset="0"/>
              </a:defRPr>
            </a:lvl7pPr>
            <a:lvl8pPr marL="3429000" indent="-228600" defTabSz="1011238" eaLnBrk="0" fontAlgn="base" hangingPunct="0">
              <a:spcBef>
                <a:spcPct val="0"/>
              </a:spcBef>
              <a:spcAft>
                <a:spcPct val="0"/>
              </a:spcAft>
              <a:defRPr b="1">
                <a:solidFill>
                  <a:schemeClr val="tx1"/>
                </a:solidFill>
                <a:latin typeface="Times New Roman" panose="02020603050405020304" pitchFamily="18" charset="0"/>
              </a:defRPr>
            </a:lvl8pPr>
            <a:lvl9pPr marL="3886200" indent="-228600" defTabSz="1011238" eaLnBrk="0" fontAlgn="base" hangingPunct="0">
              <a:spcBef>
                <a:spcPct val="0"/>
              </a:spcBef>
              <a:spcAft>
                <a:spcPct val="0"/>
              </a:spcAft>
              <a:defRPr b="1">
                <a:solidFill>
                  <a:schemeClr val="tx1"/>
                </a:solidFill>
                <a:latin typeface="Times New Roman" panose="02020603050405020304" pitchFamily="18" charset="0"/>
              </a:defRPr>
            </a:lvl9pPr>
          </a:lstStyle>
          <a:p>
            <a:pPr algn="ctr"/>
            <a:endParaRPr lang="en-US" altLang="en-US" sz="1803">
              <a:latin typeface="Times" panose="02020603050405020304" pitchFamily="18" charset="0"/>
            </a:endParaRPr>
          </a:p>
        </p:txBody>
      </p:sp>
      <p:pic>
        <p:nvPicPr>
          <p:cNvPr id="35843" name="Picture 3">
            <a:extLst>
              <a:ext uri="{FF2B5EF4-FFF2-40B4-BE49-F238E27FC236}">
                <a16:creationId xmlns:a16="http://schemas.microsoft.com/office/drawing/2014/main" id="{6F880E2A-3058-9976-8666-88ABC3830A9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l="4451" t="2348" r="4065" b="1096"/>
          <a:stretch>
            <a:fillRect/>
          </a:stretch>
        </p:blipFill>
        <p:spPr bwMode="auto">
          <a:xfrm>
            <a:off x="4068462" y="-2120"/>
            <a:ext cx="5075537" cy="51456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5844" name="Picture 4">
            <a:extLst>
              <a:ext uri="{FF2B5EF4-FFF2-40B4-BE49-F238E27FC236}">
                <a16:creationId xmlns:a16="http://schemas.microsoft.com/office/drawing/2014/main" id="{411ADBC0-4CAB-1EAB-CA6A-958E1492F5C8}"/>
              </a:ext>
            </a:extLst>
          </p:cNvPr>
          <p:cNvPicPr>
            <a:picLocks noChangeAspect="1" noChangeArrowheads="1"/>
          </p:cNvPicPr>
          <p:nvPr/>
        </p:nvPicPr>
        <p:blipFill>
          <a:blip r:embed="rId4">
            <a:extLst>
              <a:ext uri="{28A0092B-C50C-407E-A947-70E740481C1C}">
                <a14:useLocalDpi xmlns:a14="http://schemas.microsoft.com/office/drawing/2010/main" val="0"/>
              </a:ext>
            </a:extLst>
          </a:blip>
          <a:srcRect l="4410" t="34901" r="4300" b="41295"/>
          <a:stretch>
            <a:fillRect/>
          </a:stretch>
        </p:blipFill>
        <p:spPr bwMode="auto">
          <a:xfrm>
            <a:off x="4070582" y="1730048"/>
            <a:ext cx="5073417" cy="12720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5845" name="Rectangle 5">
            <a:extLst>
              <a:ext uri="{FF2B5EF4-FFF2-40B4-BE49-F238E27FC236}">
                <a16:creationId xmlns:a16="http://schemas.microsoft.com/office/drawing/2014/main" id="{46A5E217-77E1-A843-BACF-A6239259EEB7}"/>
              </a:ext>
            </a:extLst>
          </p:cNvPr>
          <p:cNvSpPr>
            <a:spLocks noChangeArrowheads="1"/>
          </p:cNvSpPr>
          <p:nvPr/>
        </p:nvSpPr>
        <p:spPr bwMode="auto">
          <a:xfrm>
            <a:off x="0" y="1730048"/>
            <a:ext cx="4070584" cy="1272094"/>
          </a:xfrm>
          <a:prstGeom prst="rect">
            <a:avLst/>
          </a:prstGeom>
          <a:solidFill>
            <a:srgbClr val="677D57"/>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67543" tIns="33771" rIns="67543" bIns="33771" anchor="ctr"/>
          <a:lstStyle>
            <a:lvl1pPr defTabSz="1011238">
              <a:defRPr b="1">
                <a:solidFill>
                  <a:schemeClr val="tx1"/>
                </a:solidFill>
                <a:latin typeface="Times New Roman" panose="02020603050405020304" pitchFamily="18" charset="0"/>
              </a:defRPr>
            </a:lvl1pPr>
            <a:lvl2pPr marL="742950" indent="-285750" defTabSz="1011238">
              <a:defRPr b="1">
                <a:solidFill>
                  <a:schemeClr val="tx1"/>
                </a:solidFill>
                <a:latin typeface="Times New Roman" panose="02020603050405020304" pitchFamily="18" charset="0"/>
              </a:defRPr>
            </a:lvl2pPr>
            <a:lvl3pPr marL="1143000" indent="-228600" defTabSz="1011238">
              <a:defRPr b="1">
                <a:solidFill>
                  <a:schemeClr val="tx1"/>
                </a:solidFill>
                <a:latin typeface="Times New Roman" panose="02020603050405020304" pitchFamily="18" charset="0"/>
              </a:defRPr>
            </a:lvl3pPr>
            <a:lvl4pPr marL="1600200" indent="-228600" defTabSz="1011238">
              <a:defRPr b="1">
                <a:solidFill>
                  <a:schemeClr val="tx1"/>
                </a:solidFill>
                <a:latin typeface="Times New Roman" panose="02020603050405020304" pitchFamily="18" charset="0"/>
              </a:defRPr>
            </a:lvl4pPr>
            <a:lvl5pPr marL="2057400" indent="-228600" defTabSz="1011238">
              <a:defRPr b="1">
                <a:solidFill>
                  <a:schemeClr val="tx1"/>
                </a:solidFill>
                <a:latin typeface="Times New Roman" panose="02020603050405020304" pitchFamily="18" charset="0"/>
              </a:defRPr>
            </a:lvl5pPr>
            <a:lvl6pPr marL="2514600" indent="-228600" defTabSz="1011238" eaLnBrk="0" fontAlgn="base" hangingPunct="0">
              <a:spcBef>
                <a:spcPct val="0"/>
              </a:spcBef>
              <a:spcAft>
                <a:spcPct val="0"/>
              </a:spcAft>
              <a:defRPr b="1">
                <a:solidFill>
                  <a:schemeClr val="tx1"/>
                </a:solidFill>
                <a:latin typeface="Times New Roman" panose="02020603050405020304" pitchFamily="18" charset="0"/>
              </a:defRPr>
            </a:lvl6pPr>
            <a:lvl7pPr marL="2971800" indent="-228600" defTabSz="1011238" eaLnBrk="0" fontAlgn="base" hangingPunct="0">
              <a:spcBef>
                <a:spcPct val="0"/>
              </a:spcBef>
              <a:spcAft>
                <a:spcPct val="0"/>
              </a:spcAft>
              <a:defRPr b="1">
                <a:solidFill>
                  <a:schemeClr val="tx1"/>
                </a:solidFill>
                <a:latin typeface="Times New Roman" panose="02020603050405020304" pitchFamily="18" charset="0"/>
              </a:defRPr>
            </a:lvl7pPr>
            <a:lvl8pPr marL="3429000" indent="-228600" defTabSz="1011238" eaLnBrk="0" fontAlgn="base" hangingPunct="0">
              <a:spcBef>
                <a:spcPct val="0"/>
              </a:spcBef>
              <a:spcAft>
                <a:spcPct val="0"/>
              </a:spcAft>
              <a:defRPr b="1">
                <a:solidFill>
                  <a:schemeClr val="tx1"/>
                </a:solidFill>
                <a:latin typeface="Times New Roman" panose="02020603050405020304" pitchFamily="18" charset="0"/>
              </a:defRPr>
            </a:lvl8pPr>
            <a:lvl9pPr marL="3886200" indent="-228600" defTabSz="1011238" eaLnBrk="0" fontAlgn="base" hangingPunct="0">
              <a:spcBef>
                <a:spcPct val="0"/>
              </a:spcBef>
              <a:spcAft>
                <a:spcPct val="0"/>
              </a:spcAft>
              <a:defRPr b="1">
                <a:solidFill>
                  <a:schemeClr val="tx1"/>
                </a:solidFill>
                <a:latin typeface="Times New Roman" panose="02020603050405020304" pitchFamily="18" charset="0"/>
              </a:defRPr>
            </a:lvl9pPr>
          </a:lstStyle>
          <a:p>
            <a:pPr algn="ctr"/>
            <a:r>
              <a:rPr lang="en-US" altLang="en-US" sz="1803">
                <a:solidFill>
                  <a:srgbClr val="677D57"/>
                </a:solidFill>
                <a:latin typeface="Times" panose="02020603050405020304" pitchFamily="18" charset="0"/>
              </a:rPr>
              <a:t>z</a:t>
            </a:r>
          </a:p>
        </p:txBody>
      </p:sp>
      <p:sp>
        <p:nvSpPr>
          <p:cNvPr id="35846" name="Rectangle 6">
            <a:extLst>
              <a:ext uri="{FF2B5EF4-FFF2-40B4-BE49-F238E27FC236}">
                <a16:creationId xmlns:a16="http://schemas.microsoft.com/office/drawing/2014/main" id="{C20260E9-4FF6-9D66-5BD6-086A4282D643}"/>
              </a:ext>
            </a:extLst>
          </p:cNvPr>
          <p:cNvSpPr>
            <a:spLocks noChangeArrowheads="1"/>
          </p:cNvSpPr>
          <p:nvPr/>
        </p:nvSpPr>
        <p:spPr bwMode="auto">
          <a:xfrm>
            <a:off x="1552897" y="1933583"/>
            <a:ext cx="6038206" cy="8650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lstStyle>
            <a:lvl1pPr>
              <a:defRPr b="1">
                <a:solidFill>
                  <a:schemeClr val="tx1"/>
                </a:solidFill>
                <a:latin typeface="Times New Roman" panose="02020603050405020304" pitchFamily="18" charset="0"/>
              </a:defRPr>
            </a:lvl1pPr>
            <a:lvl2pPr marL="742950" indent="-285750">
              <a:defRPr b="1">
                <a:solidFill>
                  <a:schemeClr val="tx1"/>
                </a:solidFill>
                <a:latin typeface="Times New Roman" panose="02020603050405020304" pitchFamily="18" charset="0"/>
              </a:defRPr>
            </a:lvl2pPr>
            <a:lvl3pPr marL="1143000" indent="-228600">
              <a:defRPr b="1">
                <a:solidFill>
                  <a:schemeClr val="tx1"/>
                </a:solidFill>
                <a:latin typeface="Times New Roman" panose="02020603050405020304" pitchFamily="18" charset="0"/>
              </a:defRPr>
            </a:lvl3pPr>
            <a:lvl4pPr marL="1600200" indent="-228600">
              <a:defRPr b="1">
                <a:solidFill>
                  <a:schemeClr val="tx1"/>
                </a:solidFill>
                <a:latin typeface="Times New Roman" panose="02020603050405020304" pitchFamily="18" charset="0"/>
              </a:defRPr>
            </a:lvl4pPr>
            <a:lvl5pPr marL="2057400" indent="-228600">
              <a:defRPr b="1">
                <a:solidFill>
                  <a:schemeClr val="tx1"/>
                </a:solidFill>
                <a:latin typeface="Times New Roman" panose="02020603050405020304" pitchFamily="18" charset="0"/>
              </a:defRPr>
            </a:lvl5pPr>
            <a:lvl6pPr marL="2514600" indent="-228600" eaLnBrk="0" fontAlgn="base" hangingPunct="0">
              <a:spcBef>
                <a:spcPct val="0"/>
              </a:spcBef>
              <a:spcAft>
                <a:spcPct val="0"/>
              </a:spcAft>
              <a:defRPr b="1">
                <a:solidFill>
                  <a:schemeClr val="tx1"/>
                </a:solidFill>
                <a:latin typeface="Times New Roman" panose="02020603050405020304" pitchFamily="18" charset="0"/>
              </a:defRPr>
            </a:lvl6pPr>
            <a:lvl7pPr marL="2971800" indent="-228600" eaLnBrk="0" fontAlgn="base" hangingPunct="0">
              <a:spcBef>
                <a:spcPct val="0"/>
              </a:spcBef>
              <a:spcAft>
                <a:spcPct val="0"/>
              </a:spcAft>
              <a:defRPr b="1">
                <a:solidFill>
                  <a:schemeClr val="tx1"/>
                </a:solidFill>
                <a:latin typeface="Times New Roman" panose="02020603050405020304" pitchFamily="18" charset="0"/>
              </a:defRPr>
            </a:lvl7pPr>
            <a:lvl8pPr marL="3429000" indent="-228600" eaLnBrk="0" fontAlgn="base" hangingPunct="0">
              <a:spcBef>
                <a:spcPct val="0"/>
              </a:spcBef>
              <a:spcAft>
                <a:spcPct val="0"/>
              </a:spcAft>
              <a:defRPr b="1">
                <a:solidFill>
                  <a:schemeClr val="tx1"/>
                </a:solidFill>
                <a:latin typeface="Times New Roman" panose="02020603050405020304" pitchFamily="18" charset="0"/>
              </a:defRPr>
            </a:lvl8pPr>
            <a:lvl9pPr marL="3886200" indent="-228600" eaLnBrk="0" fontAlgn="base" hangingPunct="0">
              <a:spcBef>
                <a:spcPct val="0"/>
              </a:spcBef>
              <a:spcAft>
                <a:spcPct val="0"/>
              </a:spcAft>
              <a:defRPr b="1">
                <a:solidFill>
                  <a:schemeClr val="tx1"/>
                </a:solidFill>
                <a:latin typeface="Times New Roman" panose="02020603050405020304" pitchFamily="18" charset="0"/>
              </a:defRPr>
            </a:lvl9pPr>
          </a:lstStyle>
          <a:p>
            <a:pPr algn="ctr">
              <a:lnSpc>
                <a:spcPct val="90000"/>
              </a:lnSpc>
            </a:pPr>
            <a:r>
              <a:rPr lang="en-US" altLang="en-US" sz="3740" dirty="0">
                <a:solidFill>
                  <a:schemeClr val="bg1"/>
                </a:solidFill>
                <a:latin typeface="Helvetica" panose="020B0604020202020204" pitchFamily="34" charset="0"/>
              </a:rPr>
              <a:t>Biblical Humanity</a:t>
            </a:r>
            <a:endParaRPr lang="en-US" altLang="en-US" sz="1870" dirty="0">
              <a:solidFill>
                <a:srgbClr val="7B9569"/>
              </a:solidFill>
              <a:latin typeface="Helvetica" panose="020B0604020202020204" pitchFamily="34" charset="0"/>
            </a:endParaRPr>
          </a:p>
        </p:txBody>
      </p:sp>
    </p:spTree>
  </p:cSld>
  <p:clrMapOvr>
    <a:masterClrMapping/>
  </p:clrMapOvr>
  <p:transition/>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F869A6-2285-2EEE-FD02-53874975E24E}"/>
              </a:ext>
            </a:extLst>
          </p:cNvPr>
          <p:cNvSpPr>
            <a:spLocks noGrp="1"/>
          </p:cNvSpPr>
          <p:nvPr>
            <p:ph type="title"/>
          </p:nvPr>
        </p:nvSpPr>
        <p:spPr>
          <a:xfrm>
            <a:off x="838200" y="2266950"/>
            <a:ext cx="7827963" cy="736997"/>
          </a:xfrm>
        </p:spPr>
        <p:txBody>
          <a:bodyPr/>
          <a:lstStyle/>
          <a:p>
            <a:pPr algn="ctr"/>
            <a:r>
              <a:rPr lang="en-US" sz="5400" dirty="0"/>
              <a:t>Christ The Lord Is With Me</a:t>
            </a:r>
          </a:p>
        </p:txBody>
      </p:sp>
    </p:spTree>
    <p:extLst>
      <p:ext uri="{BB962C8B-B14F-4D97-AF65-F5344CB8AC3E}">
        <p14:creationId xmlns:p14="http://schemas.microsoft.com/office/powerpoint/2010/main" val="180066592"/>
      </p:ext>
    </p:extLst>
  </p:cSld>
  <p:clrMapOvr>
    <a:masterClrMapping/>
  </p:clrMapOvr>
  <p:transition/>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F869A6-2285-2EEE-FD02-53874975E24E}"/>
              </a:ext>
            </a:extLst>
          </p:cNvPr>
          <p:cNvSpPr>
            <a:spLocks noGrp="1"/>
          </p:cNvSpPr>
          <p:nvPr>
            <p:ph type="title"/>
          </p:nvPr>
        </p:nvSpPr>
        <p:spPr>
          <a:xfrm>
            <a:off x="838200" y="2266950"/>
            <a:ext cx="7827963" cy="736997"/>
          </a:xfrm>
        </p:spPr>
        <p:txBody>
          <a:bodyPr/>
          <a:lstStyle/>
          <a:p>
            <a:pPr algn="ctr"/>
            <a:r>
              <a:rPr lang="en-US" sz="6600" dirty="0"/>
              <a:t>Who You Say I Am</a:t>
            </a:r>
          </a:p>
        </p:txBody>
      </p:sp>
    </p:spTree>
    <p:extLst>
      <p:ext uri="{BB962C8B-B14F-4D97-AF65-F5344CB8AC3E}">
        <p14:creationId xmlns:p14="http://schemas.microsoft.com/office/powerpoint/2010/main" val="558016557"/>
      </p:ext>
    </p:extLst>
  </p:cSld>
  <p:clrMapOvr>
    <a:masterClrMapping/>
  </p:clrMapOvr>
  <p:transition/>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a:extLst>
              <a:ext uri="{FF2B5EF4-FFF2-40B4-BE49-F238E27FC236}">
                <a16:creationId xmlns:a16="http://schemas.microsoft.com/office/drawing/2014/main" id="{F2C8BB8B-1705-B652-EF84-AC1276F2ADD1}"/>
              </a:ext>
            </a:extLst>
          </p:cNvPr>
          <p:cNvSpPr>
            <a:spLocks noChangeArrowheads="1"/>
          </p:cNvSpPr>
          <p:nvPr/>
        </p:nvSpPr>
        <p:spPr bwMode="auto">
          <a:xfrm>
            <a:off x="0" y="0"/>
            <a:ext cx="7913367" cy="5143500"/>
          </a:xfrm>
          <a:prstGeom prst="rect">
            <a:avLst/>
          </a:prstGeom>
          <a:solidFill>
            <a:srgbClr val="7B9569"/>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67543" tIns="33771" rIns="67543" bIns="33771" anchor="ctr"/>
          <a:lstStyle>
            <a:lvl1pPr defTabSz="1011238">
              <a:defRPr b="1">
                <a:solidFill>
                  <a:schemeClr val="tx1"/>
                </a:solidFill>
                <a:latin typeface="Times New Roman" panose="02020603050405020304" pitchFamily="18" charset="0"/>
              </a:defRPr>
            </a:lvl1pPr>
            <a:lvl2pPr marL="742950" indent="-285750" defTabSz="1011238">
              <a:defRPr b="1">
                <a:solidFill>
                  <a:schemeClr val="tx1"/>
                </a:solidFill>
                <a:latin typeface="Times New Roman" panose="02020603050405020304" pitchFamily="18" charset="0"/>
              </a:defRPr>
            </a:lvl2pPr>
            <a:lvl3pPr marL="1143000" indent="-228600" defTabSz="1011238">
              <a:defRPr b="1">
                <a:solidFill>
                  <a:schemeClr val="tx1"/>
                </a:solidFill>
                <a:latin typeface="Times New Roman" panose="02020603050405020304" pitchFamily="18" charset="0"/>
              </a:defRPr>
            </a:lvl3pPr>
            <a:lvl4pPr marL="1600200" indent="-228600" defTabSz="1011238">
              <a:defRPr b="1">
                <a:solidFill>
                  <a:schemeClr val="tx1"/>
                </a:solidFill>
                <a:latin typeface="Times New Roman" panose="02020603050405020304" pitchFamily="18" charset="0"/>
              </a:defRPr>
            </a:lvl4pPr>
            <a:lvl5pPr marL="2057400" indent="-228600" defTabSz="1011238">
              <a:defRPr b="1">
                <a:solidFill>
                  <a:schemeClr val="tx1"/>
                </a:solidFill>
                <a:latin typeface="Times New Roman" panose="02020603050405020304" pitchFamily="18" charset="0"/>
              </a:defRPr>
            </a:lvl5pPr>
            <a:lvl6pPr marL="2514600" indent="-228600" defTabSz="1011238" eaLnBrk="0" fontAlgn="base" hangingPunct="0">
              <a:spcBef>
                <a:spcPct val="0"/>
              </a:spcBef>
              <a:spcAft>
                <a:spcPct val="0"/>
              </a:spcAft>
              <a:defRPr b="1">
                <a:solidFill>
                  <a:schemeClr val="tx1"/>
                </a:solidFill>
                <a:latin typeface="Times New Roman" panose="02020603050405020304" pitchFamily="18" charset="0"/>
              </a:defRPr>
            </a:lvl6pPr>
            <a:lvl7pPr marL="2971800" indent="-228600" defTabSz="1011238" eaLnBrk="0" fontAlgn="base" hangingPunct="0">
              <a:spcBef>
                <a:spcPct val="0"/>
              </a:spcBef>
              <a:spcAft>
                <a:spcPct val="0"/>
              </a:spcAft>
              <a:defRPr b="1">
                <a:solidFill>
                  <a:schemeClr val="tx1"/>
                </a:solidFill>
                <a:latin typeface="Times New Roman" panose="02020603050405020304" pitchFamily="18" charset="0"/>
              </a:defRPr>
            </a:lvl7pPr>
            <a:lvl8pPr marL="3429000" indent="-228600" defTabSz="1011238" eaLnBrk="0" fontAlgn="base" hangingPunct="0">
              <a:spcBef>
                <a:spcPct val="0"/>
              </a:spcBef>
              <a:spcAft>
                <a:spcPct val="0"/>
              </a:spcAft>
              <a:defRPr b="1">
                <a:solidFill>
                  <a:schemeClr val="tx1"/>
                </a:solidFill>
                <a:latin typeface="Times New Roman" panose="02020603050405020304" pitchFamily="18" charset="0"/>
              </a:defRPr>
            </a:lvl8pPr>
            <a:lvl9pPr marL="3886200" indent="-228600" defTabSz="1011238" eaLnBrk="0" fontAlgn="base" hangingPunct="0">
              <a:spcBef>
                <a:spcPct val="0"/>
              </a:spcBef>
              <a:spcAft>
                <a:spcPct val="0"/>
              </a:spcAft>
              <a:defRPr b="1">
                <a:solidFill>
                  <a:schemeClr val="tx1"/>
                </a:solidFill>
                <a:latin typeface="Times New Roman" panose="02020603050405020304" pitchFamily="18" charset="0"/>
              </a:defRPr>
            </a:lvl9pPr>
          </a:lstStyle>
          <a:p>
            <a:pPr algn="ctr"/>
            <a:endParaRPr lang="en-US" altLang="en-US" sz="1803">
              <a:latin typeface="Times" panose="02020603050405020304" pitchFamily="18" charset="0"/>
            </a:endParaRPr>
          </a:p>
        </p:txBody>
      </p:sp>
      <p:pic>
        <p:nvPicPr>
          <p:cNvPr id="35843" name="Picture 3">
            <a:extLst>
              <a:ext uri="{FF2B5EF4-FFF2-40B4-BE49-F238E27FC236}">
                <a16:creationId xmlns:a16="http://schemas.microsoft.com/office/drawing/2014/main" id="{6F880E2A-3058-9976-8666-88ABC3830A9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l="4451" t="2348" r="4065" b="1096"/>
          <a:stretch>
            <a:fillRect/>
          </a:stretch>
        </p:blipFill>
        <p:spPr bwMode="auto">
          <a:xfrm>
            <a:off x="4068462" y="-2120"/>
            <a:ext cx="5075537" cy="51456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5844" name="Picture 4">
            <a:extLst>
              <a:ext uri="{FF2B5EF4-FFF2-40B4-BE49-F238E27FC236}">
                <a16:creationId xmlns:a16="http://schemas.microsoft.com/office/drawing/2014/main" id="{411ADBC0-4CAB-1EAB-CA6A-958E1492F5C8}"/>
              </a:ext>
            </a:extLst>
          </p:cNvPr>
          <p:cNvPicPr>
            <a:picLocks noChangeAspect="1" noChangeArrowheads="1"/>
          </p:cNvPicPr>
          <p:nvPr/>
        </p:nvPicPr>
        <p:blipFill>
          <a:blip r:embed="rId4">
            <a:extLst>
              <a:ext uri="{28A0092B-C50C-407E-A947-70E740481C1C}">
                <a14:useLocalDpi xmlns:a14="http://schemas.microsoft.com/office/drawing/2010/main" val="0"/>
              </a:ext>
            </a:extLst>
          </a:blip>
          <a:srcRect l="4410" t="34901" r="4300" b="41295"/>
          <a:stretch>
            <a:fillRect/>
          </a:stretch>
        </p:blipFill>
        <p:spPr bwMode="auto">
          <a:xfrm>
            <a:off x="4070582" y="1730048"/>
            <a:ext cx="5073417" cy="12720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5845" name="Rectangle 5">
            <a:extLst>
              <a:ext uri="{FF2B5EF4-FFF2-40B4-BE49-F238E27FC236}">
                <a16:creationId xmlns:a16="http://schemas.microsoft.com/office/drawing/2014/main" id="{46A5E217-77E1-A843-BACF-A6239259EEB7}"/>
              </a:ext>
            </a:extLst>
          </p:cNvPr>
          <p:cNvSpPr>
            <a:spLocks noChangeArrowheads="1"/>
          </p:cNvSpPr>
          <p:nvPr/>
        </p:nvSpPr>
        <p:spPr bwMode="auto">
          <a:xfrm>
            <a:off x="0" y="1730048"/>
            <a:ext cx="4070584" cy="1272094"/>
          </a:xfrm>
          <a:prstGeom prst="rect">
            <a:avLst/>
          </a:prstGeom>
          <a:solidFill>
            <a:srgbClr val="677D57"/>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67543" tIns="33771" rIns="67543" bIns="33771" anchor="ctr"/>
          <a:lstStyle>
            <a:lvl1pPr defTabSz="1011238">
              <a:defRPr b="1">
                <a:solidFill>
                  <a:schemeClr val="tx1"/>
                </a:solidFill>
                <a:latin typeface="Times New Roman" panose="02020603050405020304" pitchFamily="18" charset="0"/>
              </a:defRPr>
            </a:lvl1pPr>
            <a:lvl2pPr marL="742950" indent="-285750" defTabSz="1011238">
              <a:defRPr b="1">
                <a:solidFill>
                  <a:schemeClr val="tx1"/>
                </a:solidFill>
                <a:latin typeface="Times New Roman" panose="02020603050405020304" pitchFamily="18" charset="0"/>
              </a:defRPr>
            </a:lvl2pPr>
            <a:lvl3pPr marL="1143000" indent="-228600" defTabSz="1011238">
              <a:defRPr b="1">
                <a:solidFill>
                  <a:schemeClr val="tx1"/>
                </a:solidFill>
                <a:latin typeface="Times New Roman" panose="02020603050405020304" pitchFamily="18" charset="0"/>
              </a:defRPr>
            </a:lvl3pPr>
            <a:lvl4pPr marL="1600200" indent="-228600" defTabSz="1011238">
              <a:defRPr b="1">
                <a:solidFill>
                  <a:schemeClr val="tx1"/>
                </a:solidFill>
                <a:latin typeface="Times New Roman" panose="02020603050405020304" pitchFamily="18" charset="0"/>
              </a:defRPr>
            </a:lvl4pPr>
            <a:lvl5pPr marL="2057400" indent="-228600" defTabSz="1011238">
              <a:defRPr b="1">
                <a:solidFill>
                  <a:schemeClr val="tx1"/>
                </a:solidFill>
                <a:latin typeface="Times New Roman" panose="02020603050405020304" pitchFamily="18" charset="0"/>
              </a:defRPr>
            </a:lvl5pPr>
            <a:lvl6pPr marL="2514600" indent="-228600" defTabSz="1011238" eaLnBrk="0" fontAlgn="base" hangingPunct="0">
              <a:spcBef>
                <a:spcPct val="0"/>
              </a:spcBef>
              <a:spcAft>
                <a:spcPct val="0"/>
              </a:spcAft>
              <a:defRPr b="1">
                <a:solidFill>
                  <a:schemeClr val="tx1"/>
                </a:solidFill>
                <a:latin typeface="Times New Roman" panose="02020603050405020304" pitchFamily="18" charset="0"/>
              </a:defRPr>
            </a:lvl6pPr>
            <a:lvl7pPr marL="2971800" indent="-228600" defTabSz="1011238" eaLnBrk="0" fontAlgn="base" hangingPunct="0">
              <a:spcBef>
                <a:spcPct val="0"/>
              </a:spcBef>
              <a:spcAft>
                <a:spcPct val="0"/>
              </a:spcAft>
              <a:defRPr b="1">
                <a:solidFill>
                  <a:schemeClr val="tx1"/>
                </a:solidFill>
                <a:latin typeface="Times New Roman" panose="02020603050405020304" pitchFamily="18" charset="0"/>
              </a:defRPr>
            </a:lvl7pPr>
            <a:lvl8pPr marL="3429000" indent="-228600" defTabSz="1011238" eaLnBrk="0" fontAlgn="base" hangingPunct="0">
              <a:spcBef>
                <a:spcPct val="0"/>
              </a:spcBef>
              <a:spcAft>
                <a:spcPct val="0"/>
              </a:spcAft>
              <a:defRPr b="1">
                <a:solidFill>
                  <a:schemeClr val="tx1"/>
                </a:solidFill>
                <a:latin typeface="Times New Roman" panose="02020603050405020304" pitchFamily="18" charset="0"/>
              </a:defRPr>
            </a:lvl8pPr>
            <a:lvl9pPr marL="3886200" indent="-228600" defTabSz="1011238" eaLnBrk="0" fontAlgn="base" hangingPunct="0">
              <a:spcBef>
                <a:spcPct val="0"/>
              </a:spcBef>
              <a:spcAft>
                <a:spcPct val="0"/>
              </a:spcAft>
              <a:defRPr b="1">
                <a:solidFill>
                  <a:schemeClr val="tx1"/>
                </a:solidFill>
                <a:latin typeface="Times New Roman" panose="02020603050405020304" pitchFamily="18" charset="0"/>
              </a:defRPr>
            </a:lvl9pPr>
          </a:lstStyle>
          <a:p>
            <a:pPr algn="ctr"/>
            <a:r>
              <a:rPr lang="en-US" altLang="en-US" sz="1803">
                <a:solidFill>
                  <a:srgbClr val="677D57"/>
                </a:solidFill>
                <a:latin typeface="Times" panose="02020603050405020304" pitchFamily="18" charset="0"/>
              </a:rPr>
              <a:t>z</a:t>
            </a:r>
          </a:p>
        </p:txBody>
      </p:sp>
      <p:sp>
        <p:nvSpPr>
          <p:cNvPr id="35846" name="Rectangle 6">
            <a:extLst>
              <a:ext uri="{FF2B5EF4-FFF2-40B4-BE49-F238E27FC236}">
                <a16:creationId xmlns:a16="http://schemas.microsoft.com/office/drawing/2014/main" id="{C20260E9-4FF6-9D66-5BD6-086A4282D643}"/>
              </a:ext>
            </a:extLst>
          </p:cNvPr>
          <p:cNvSpPr>
            <a:spLocks noChangeArrowheads="1"/>
          </p:cNvSpPr>
          <p:nvPr/>
        </p:nvSpPr>
        <p:spPr bwMode="auto">
          <a:xfrm>
            <a:off x="1552897" y="1933583"/>
            <a:ext cx="6038206" cy="8650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lstStyle>
            <a:lvl1pPr>
              <a:defRPr b="1">
                <a:solidFill>
                  <a:schemeClr val="tx1"/>
                </a:solidFill>
                <a:latin typeface="Times New Roman" panose="02020603050405020304" pitchFamily="18" charset="0"/>
              </a:defRPr>
            </a:lvl1pPr>
            <a:lvl2pPr marL="742950" indent="-285750">
              <a:defRPr b="1">
                <a:solidFill>
                  <a:schemeClr val="tx1"/>
                </a:solidFill>
                <a:latin typeface="Times New Roman" panose="02020603050405020304" pitchFamily="18" charset="0"/>
              </a:defRPr>
            </a:lvl2pPr>
            <a:lvl3pPr marL="1143000" indent="-228600">
              <a:defRPr b="1">
                <a:solidFill>
                  <a:schemeClr val="tx1"/>
                </a:solidFill>
                <a:latin typeface="Times New Roman" panose="02020603050405020304" pitchFamily="18" charset="0"/>
              </a:defRPr>
            </a:lvl3pPr>
            <a:lvl4pPr marL="1600200" indent="-228600">
              <a:defRPr b="1">
                <a:solidFill>
                  <a:schemeClr val="tx1"/>
                </a:solidFill>
                <a:latin typeface="Times New Roman" panose="02020603050405020304" pitchFamily="18" charset="0"/>
              </a:defRPr>
            </a:lvl4pPr>
            <a:lvl5pPr marL="2057400" indent="-228600">
              <a:defRPr b="1">
                <a:solidFill>
                  <a:schemeClr val="tx1"/>
                </a:solidFill>
                <a:latin typeface="Times New Roman" panose="02020603050405020304" pitchFamily="18" charset="0"/>
              </a:defRPr>
            </a:lvl5pPr>
            <a:lvl6pPr marL="2514600" indent="-228600" eaLnBrk="0" fontAlgn="base" hangingPunct="0">
              <a:spcBef>
                <a:spcPct val="0"/>
              </a:spcBef>
              <a:spcAft>
                <a:spcPct val="0"/>
              </a:spcAft>
              <a:defRPr b="1">
                <a:solidFill>
                  <a:schemeClr val="tx1"/>
                </a:solidFill>
                <a:latin typeface="Times New Roman" panose="02020603050405020304" pitchFamily="18" charset="0"/>
              </a:defRPr>
            </a:lvl6pPr>
            <a:lvl7pPr marL="2971800" indent="-228600" eaLnBrk="0" fontAlgn="base" hangingPunct="0">
              <a:spcBef>
                <a:spcPct val="0"/>
              </a:spcBef>
              <a:spcAft>
                <a:spcPct val="0"/>
              </a:spcAft>
              <a:defRPr b="1">
                <a:solidFill>
                  <a:schemeClr val="tx1"/>
                </a:solidFill>
                <a:latin typeface="Times New Roman" panose="02020603050405020304" pitchFamily="18" charset="0"/>
              </a:defRPr>
            </a:lvl7pPr>
            <a:lvl8pPr marL="3429000" indent="-228600" eaLnBrk="0" fontAlgn="base" hangingPunct="0">
              <a:spcBef>
                <a:spcPct val="0"/>
              </a:spcBef>
              <a:spcAft>
                <a:spcPct val="0"/>
              </a:spcAft>
              <a:defRPr b="1">
                <a:solidFill>
                  <a:schemeClr val="tx1"/>
                </a:solidFill>
                <a:latin typeface="Times New Roman" panose="02020603050405020304" pitchFamily="18" charset="0"/>
              </a:defRPr>
            </a:lvl8pPr>
            <a:lvl9pPr marL="3886200" indent="-228600" eaLnBrk="0" fontAlgn="base" hangingPunct="0">
              <a:spcBef>
                <a:spcPct val="0"/>
              </a:spcBef>
              <a:spcAft>
                <a:spcPct val="0"/>
              </a:spcAft>
              <a:defRPr b="1">
                <a:solidFill>
                  <a:schemeClr val="tx1"/>
                </a:solidFill>
                <a:latin typeface="Times New Roman" panose="02020603050405020304" pitchFamily="18" charset="0"/>
              </a:defRPr>
            </a:lvl9pPr>
          </a:lstStyle>
          <a:p>
            <a:pPr algn="ctr">
              <a:lnSpc>
                <a:spcPct val="90000"/>
              </a:lnSpc>
            </a:pPr>
            <a:r>
              <a:rPr lang="en-US" altLang="en-US" sz="3740" dirty="0">
                <a:solidFill>
                  <a:schemeClr val="bg1"/>
                </a:solidFill>
                <a:latin typeface="Helvetica" panose="020B0604020202020204" pitchFamily="34" charset="0"/>
              </a:rPr>
              <a:t>Biblical Humanity</a:t>
            </a:r>
            <a:endParaRPr lang="en-US" altLang="en-US" sz="1870" dirty="0">
              <a:solidFill>
                <a:srgbClr val="7B9569"/>
              </a:solidFill>
              <a:latin typeface="Helvetica" panose="020B0604020202020204" pitchFamily="34" charset="0"/>
            </a:endParaRPr>
          </a:p>
        </p:txBody>
      </p:sp>
    </p:spTree>
    <p:extLst>
      <p:ext uri="{BB962C8B-B14F-4D97-AF65-F5344CB8AC3E}">
        <p14:creationId xmlns:p14="http://schemas.microsoft.com/office/powerpoint/2010/main" val="3754994724"/>
      </p:ext>
    </p:extLst>
  </p:cSld>
  <p:clrMapOvr>
    <a:masterClrMapping/>
  </p:clrMapOvr>
  <p:transition/>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1026">
            <a:extLst>
              <a:ext uri="{FF2B5EF4-FFF2-40B4-BE49-F238E27FC236}">
                <a16:creationId xmlns:a16="http://schemas.microsoft.com/office/drawing/2014/main" id="{1A567992-E86F-B91C-F392-695A299A1C4F}"/>
              </a:ext>
            </a:extLst>
          </p:cNvPr>
          <p:cNvSpPr>
            <a:spLocks noGrp="1" noChangeArrowheads="1"/>
          </p:cNvSpPr>
          <p:nvPr>
            <p:ph type="title"/>
          </p:nvPr>
        </p:nvSpPr>
        <p:spPr>
          <a:xfrm>
            <a:off x="914401" y="234553"/>
            <a:ext cx="7827963" cy="736997"/>
          </a:xfrm>
        </p:spPr>
        <p:txBody>
          <a:bodyPr/>
          <a:lstStyle/>
          <a:p>
            <a:r>
              <a:rPr lang="en-US" altLang="en-US" b="1" dirty="0"/>
              <a:t>The 18 natural laws</a:t>
            </a:r>
          </a:p>
        </p:txBody>
      </p:sp>
      <p:pic>
        <p:nvPicPr>
          <p:cNvPr id="36867" name="Picture 1029" descr="LAWSx18.jpg                                                    006ABFB9Macintosh HD                   BC2D11C2:">
            <a:extLst>
              <a:ext uri="{FF2B5EF4-FFF2-40B4-BE49-F238E27FC236}">
                <a16:creationId xmlns:a16="http://schemas.microsoft.com/office/drawing/2014/main" id="{DDA9F89B-1438-C3F3-2D7A-2C1300CF3618}"/>
              </a:ext>
            </a:extLst>
          </p:cNvPr>
          <p:cNvPicPr>
            <a:picLocks noGrp="1" noChangeAspect="1" noChangeArrowheads="1"/>
          </p:cNvPicPr>
          <p:nvPr>
            <p:ph type="body" idx="1"/>
          </p:nvPr>
        </p:nvPicPr>
        <p:blipFill>
          <a:blip r:embed="rId3" cstate="print">
            <a:extLst>
              <a:ext uri="{28A0092B-C50C-407E-A947-70E740481C1C}">
                <a14:useLocalDpi xmlns:a14="http://schemas.microsoft.com/office/drawing/2010/main" val="0"/>
              </a:ext>
            </a:extLst>
          </a:blip>
          <a:srcRect/>
          <a:stretch>
            <a:fillRect/>
          </a:stretch>
        </p:blipFill>
        <p:spPr>
          <a:xfrm>
            <a:off x="7191470" y="1200150"/>
            <a:ext cx="1550894" cy="1431106"/>
          </a:xfrm>
          <a:noFill/>
        </p:spPr>
      </p:pic>
      <p:sp>
        <p:nvSpPr>
          <p:cNvPr id="36868" name="Rectangle 1030">
            <a:extLst>
              <a:ext uri="{FF2B5EF4-FFF2-40B4-BE49-F238E27FC236}">
                <a16:creationId xmlns:a16="http://schemas.microsoft.com/office/drawing/2014/main" id="{98A64E8B-AC0A-44F8-6A7C-38C7F8703C55}"/>
              </a:ext>
            </a:extLst>
          </p:cNvPr>
          <p:cNvSpPr>
            <a:spLocks noChangeArrowheads="1"/>
          </p:cNvSpPr>
          <p:nvPr/>
        </p:nvSpPr>
        <p:spPr bwMode="auto">
          <a:xfrm>
            <a:off x="914401" y="1322978"/>
            <a:ext cx="6083058" cy="35109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marL="252413" indent="-252413" defTabSz="1011238">
              <a:defRPr b="1">
                <a:solidFill>
                  <a:schemeClr val="tx1"/>
                </a:solidFill>
                <a:latin typeface="Times New Roman" panose="02020603050405020304" pitchFamily="18" charset="0"/>
              </a:defRPr>
            </a:lvl1pPr>
            <a:lvl2pPr marL="742950" indent="-285750" defTabSz="1011238">
              <a:defRPr b="1">
                <a:solidFill>
                  <a:schemeClr val="tx1"/>
                </a:solidFill>
                <a:latin typeface="Times New Roman" panose="02020603050405020304" pitchFamily="18" charset="0"/>
              </a:defRPr>
            </a:lvl2pPr>
            <a:lvl3pPr marL="1143000" indent="-228600" defTabSz="1011238">
              <a:defRPr b="1">
                <a:solidFill>
                  <a:schemeClr val="tx1"/>
                </a:solidFill>
                <a:latin typeface="Times New Roman" panose="02020603050405020304" pitchFamily="18" charset="0"/>
              </a:defRPr>
            </a:lvl3pPr>
            <a:lvl4pPr marL="1600200" indent="-228600" defTabSz="1011238">
              <a:defRPr b="1">
                <a:solidFill>
                  <a:schemeClr val="tx1"/>
                </a:solidFill>
                <a:latin typeface="Times New Roman" panose="02020603050405020304" pitchFamily="18" charset="0"/>
              </a:defRPr>
            </a:lvl4pPr>
            <a:lvl5pPr marL="2057400" indent="-228600" defTabSz="1011238">
              <a:defRPr b="1">
                <a:solidFill>
                  <a:schemeClr val="tx1"/>
                </a:solidFill>
                <a:latin typeface="Times New Roman" panose="02020603050405020304" pitchFamily="18" charset="0"/>
              </a:defRPr>
            </a:lvl5pPr>
            <a:lvl6pPr marL="2514600" indent="-228600" defTabSz="1011238" eaLnBrk="0" fontAlgn="base" hangingPunct="0">
              <a:spcBef>
                <a:spcPct val="0"/>
              </a:spcBef>
              <a:spcAft>
                <a:spcPct val="0"/>
              </a:spcAft>
              <a:defRPr b="1">
                <a:solidFill>
                  <a:schemeClr val="tx1"/>
                </a:solidFill>
                <a:latin typeface="Times New Roman" panose="02020603050405020304" pitchFamily="18" charset="0"/>
              </a:defRPr>
            </a:lvl6pPr>
            <a:lvl7pPr marL="2971800" indent="-228600" defTabSz="1011238" eaLnBrk="0" fontAlgn="base" hangingPunct="0">
              <a:spcBef>
                <a:spcPct val="0"/>
              </a:spcBef>
              <a:spcAft>
                <a:spcPct val="0"/>
              </a:spcAft>
              <a:defRPr b="1">
                <a:solidFill>
                  <a:schemeClr val="tx1"/>
                </a:solidFill>
                <a:latin typeface="Times New Roman" panose="02020603050405020304" pitchFamily="18" charset="0"/>
              </a:defRPr>
            </a:lvl7pPr>
            <a:lvl8pPr marL="3429000" indent="-228600" defTabSz="1011238" eaLnBrk="0" fontAlgn="base" hangingPunct="0">
              <a:spcBef>
                <a:spcPct val="0"/>
              </a:spcBef>
              <a:spcAft>
                <a:spcPct val="0"/>
              </a:spcAft>
              <a:defRPr b="1">
                <a:solidFill>
                  <a:schemeClr val="tx1"/>
                </a:solidFill>
                <a:latin typeface="Times New Roman" panose="02020603050405020304" pitchFamily="18" charset="0"/>
              </a:defRPr>
            </a:lvl8pPr>
            <a:lvl9pPr marL="3886200" indent="-228600" defTabSz="1011238" eaLnBrk="0" fontAlgn="base" hangingPunct="0">
              <a:spcBef>
                <a:spcPct val="0"/>
              </a:spcBef>
              <a:spcAft>
                <a:spcPct val="0"/>
              </a:spcAft>
              <a:defRPr b="1">
                <a:solidFill>
                  <a:schemeClr val="tx1"/>
                </a:solidFill>
                <a:latin typeface="Times New Roman" panose="02020603050405020304" pitchFamily="18" charset="0"/>
              </a:defRPr>
            </a:lvl9pPr>
          </a:lstStyle>
          <a:p>
            <a:pPr algn="l">
              <a:spcBef>
                <a:spcPct val="50000"/>
              </a:spcBef>
              <a:buFont typeface="Times" panose="02020603050405020304" pitchFamily="18" charset="0"/>
              <a:buNone/>
            </a:pPr>
            <a:r>
              <a:rPr lang="en-US" altLang="en-US" sz="2805" dirty="0">
                <a:latin typeface="Helvetica" panose="020B0604020202020204" pitchFamily="34" charset="0"/>
              </a:rPr>
              <a:t>Law 5 - </a:t>
            </a:r>
            <a:r>
              <a:rPr lang="en-US" altLang="en-US" sz="2805" dirty="0">
                <a:solidFill>
                  <a:srgbClr val="7B9569"/>
                </a:solidFill>
                <a:latin typeface="Helvetica" panose="020B0604020202020204" pitchFamily="34" charset="0"/>
              </a:rPr>
              <a:t>The Law of Identity</a:t>
            </a:r>
            <a:endParaRPr lang="en-US" altLang="en-US" sz="2805" dirty="0">
              <a:latin typeface="Helvetica" panose="020B0604020202020204" pitchFamily="34" charset="0"/>
            </a:endParaRPr>
          </a:p>
          <a:p>
            <a:pPr algn="l">
              <a:spcBef>
                <a:spcPct val="50000"/>
              </a:spcBef>
            </a:pPr>
            <a:r>
              <a:rPr lang="en-US" altLang="en-US" sz="2800" b="0" dirty="0"/>
              <a:t>Abundant living comes from being who </a:t>
            </a:r>
          </a:p>
          <a:p>
            <a:pPr algn="l"/>
            <a:r>
              <a:rPr lang="en-US" altLang="en-US" sz="2800" b="0" dirty="0"/>
              <a:t>God created you to be and engaging </a:t>
            </a:r>
          </a:p>
          <a:p>
            <a:pPr algn="l"/>
            <a:r>
              <a:rPr lang="en-US" altLang="en-US" sz="2800" b="0" dirty="0"/>
              <a:t>your identity in Christ.</a:t>
            </a:r>
            <a:endParaRPr lang="en-US" altLang="en-US" sz="2800" b="0" dirty="0">
              <a:latin typeface="Helvetica" panose="020B0604020202020204" pitchFamily="34" charset="0"/>
            </a:endParaRPr>
          </a:p>
          <a:p>
            <a:pPr algn="l">
              <a:spcBef>
                <a:spcPct val="50000"/>
              </a:spcBef>
            </a:pPr>
            <a:endParaRPr lang="en-US" altLang="en-US" sz="2805" dirty="0">
              <a:latin typeface="Helvetica" panose="020B0604020202020204" pitchFamily="34" charset="0"/>
            </a:endParaRPr>
          </a:p>
          <a:p>
            <a:pPr>
              <a:spcBef>
                <a:spcPct val="50000"/>
              </a:spcBef>
            </a:pPr>
            <a:endParaRPr lang="en-US" altLang="en-US" sz="2805" dirty="0">
              <a:latin typeface="Helvetica" panose="020B0604020202020204" pitchFamily="34" charset="0"/>
            </a:endParaRPr>
          </a:p>
        </p:txBody>
      </p:sp>
      <p:pic>
        <p:nvPicPr>
          <p:cNvPr id="36869" name="Picture 7" descr="j0401878">
            <a:extLst>
              <a:ext uri="{FF2B5EF4-FFF2-40B4-BE49-F238E27FC236}">
                <a16:creationId xmlns:a16="http://schemas.microsoft.com/office/drawing/2014/main" id="{BEDC99F7-F083-1F03-8355-E5788229CE89}"/>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410200" y="3307431"/>
            <a:ext cx="2556717" cy="17044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a:extLst>
              <a:ext uri="{FF2B5EF4-FFF2-40B4-BE49-F238E27FC236}">
                <a16:creationId xmlns:a16="http://schemas.microsoft.com/office/drawing/2014/main" id="{5D76B7CA-C557-6930-0BE6-3C6729F3036B}"/>
              </a:ext>
            </a:extLst>
          </p:cNvPr>
          <p:cNvSpPr>
            <a:spLocks noGrp="1" noChangeArrowheads="1"/>
          </p:cNvSpPr>
          <p:nvPr>
            <p:ph type="title"/>
          </p:nvPr>
        </p:nvSpPr>
        <p:spPr>
          <a:xfrm>
            <a:off x="914401" y="234553"/>
            <a:ext cx="7827963" cy="736997"/>
          </a:xfrm>
        </p:spPr>
        <p:txBody>
          <a:bodyPr/>
          <a:lstStyle/>
          <a:p>
            <a:r>
              <a:rPr lang="en-US" altLang="en-US" sz="3600" b="1" i="1" dirty="0"/>
              <a:t>Psalm 139:13-16</a:t>
            </a:r>
            <a:endParaRPr lang="en-US" altLang="en-US" sz="3600" b="1" dirty="0"/>
          </a:p>
        </p:txBody>
      </p:sp>
      <p:sp>
        <p:nvSpPr>
          <p:cNvPr id="28675" name="Rectangle 3">
            <a:extLst>
              <a:ext uri="{FF2B5EF4-FFF2-40B4-BE49-F238E27FC236}">
                <a16:creationId xmlns:a16="http://schemas.microsoft.com/office/drawing/2014/main" id="{E08E5043-619E-7A52-FF22-DB081C849DD6}"/>
              </a:ext>
            </a:extLst>
          </p:cNvPr>
          <p:cNvSpPr>
            <a:spLocks noGrp="1" noChangeArrowheads="1"/>
          </p:cNvSpPr>
          <p:nvPr>
            <p:ph type="body" idx="1"/>
          </p:nvPr>
        </p:nvSpPr>
        <p:spPr>
          <a:xfrm>
            <a:off x="914401" y="1322978"/>
            <a:ext cx="7162799" cy="3510979"/>
          </a:xfrm>
        </p:spPr>
        <p:txBody>
          <a:bodyPr/>
          <a:lstStyle/>
          <a:p>
            <a:pPr marL="114494" indent="-114494">
              <a:buNone/>
            </a:pPr>
            <a:r>
              <a:rPr lang="en-US" altLang="en-US" sz="2400" b="0" i="1" dirty="0">
                <a:solidFill>
                  <a:schemeClr val="tx1"/>
                </a:solidFill>
              </a:rPr>
              <a:t>“ For you created my inmost being; you knit me together in my mother’s womb. I praise you because I am fearfully and wonderfully made; your works are wonderful, I know full well. My frame was not hidden from you when I was made in the secret place.  When I was woven together in the depths of the earth, your eyes saw my unformed body. All the days ordained for me were written in your book before one of them came to be.”</a:t>
            </a:r>
          </a:p>
          <a:p>
            <a:pPr marL="114494" indent="-114494"/>
            <a:endParaRPr lang="en-US" altLang="en-US" sz="2400" b="0" i="1" dirty="0"/>
          </a:p>
          <a:p>
            <a:pPr marL="114494" indent="-114494"/>
            <a:endParaRPr lang="en-US" altLang="en-US" sz="2400" b="0" i="1" dirty="0"/>
          </a:p>
        </p:txBody>
      </p:sp>
    </p:spTree>
  </p:cSld>
  <p:clrMapOvr>
    <a:masterClrMapping/>
  </p:clrMapOvr>
  <p:transition/>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a:extLst>
              <a:ext uri="{FF2B5EF4-FFF2-40B4-BE49-F238E27FC236}">
                <a16:creationId xmlns:a16="http://schemas.microsoft.com/office/drawing/2014/main" id="{C471270B-31C4-CCDE-0015-2CE9430DD659}"/>
              </a:ext>
            </a:extLst>
          </p:cNvPr>
          <p:cNvSpPr>
            <a:spLocks noGrp="1" noChangeArrowheads="1"/>
          </p:cNvSpPr>
          <p:nvPr>
            <p:ph type="title"/>
          </p:nvPr>
        </p:nvSpPr>
        <p:spPr>
          <a:xfrm>
            <a:off x="914401" y="234553"/>
            <a:ext cx="7827963" cy="736997"/>
          </a:xfrm>
        </p:spPr>
        <p:txBody>
          <a:bodyPr/>
          <a:lstStyle/>
          <a:p>
            <a:r>
              <a:rPr lang="en-US" altLang="en-US" b="1" dirty="0"/>
              <a:t>Role &amp; Vision Statements</a:t>
            </a:r>
          </a:p>
        </p:txBody>
      </p:sp>
      <p:sp>
        <p:nvSpPr>
          <p:cNvPr id="20483" name="Rectangle 3">
            <a:extLst>
              <a:ext uri="{FF2B5EF4-FFF2-40B4-BE49-F238E27FC236}">
                <a16:creationId xmlns:a16="http://schemas.microsoft.com/office/drawing/2014/main" id="{31CEBA25-46FF-69BA-6422-F6E01D091BA8}"/>
              </a:ext>
            </a:extLst>
          </p:cNvPr>
          <p:cNvSpPr>
            <a:spLocks noGrp="1" noChangeArrowheads="1"/>
          </p:cNvSpPr>
          <p:nvPr>
            <p:ph type="body" idx="1"/>
          </p:nvPr>
        </p:nvSpPr>
        <p:spPr>
          <a:xfrm>
            <a:off x="914401" y="1322978"/>
            <a:ext cx="6857999" cy="3510979"/>
          </a:xfrm>
        </p:spPr>
        <p:txBody>
          <a:bodyPr/>
          <a:lstStyle/>
          <a:p>
            <a:r>
              <a:rPr lang="en-US" altLang="en-US" sz="2000" dirty="0"/>
              <a:t>By defining each role (identity in Christ) in our lives we gain a holistic perspective of our new lives in Christ.</a:t>
            </a:r>
          </a:p>
          <a:p>
            <a:r>
              <a:rPr lang="en-US" altLang="en-US" sz="2000" dirty="0"/>
              <a:t>A Vision Statement is a description of your understanding of who you would like to become in each role. It is your expression of what you believe to be ideal and worthy of striving towards. </a:t>
            </a:r>
          </a:p>
          <a:p>
            <a:r>
              <a:rPr lang="en-US" altLang="en-US" sz="2000" dirty="0">
                <a:solidFill>
                  <a:srgbClr val="000000"/>
                </a:solidFill>
              </a:rPr>
              <a:t>Each role is accompanied by suggested disciplines that will help to develop that identity role in your life.</a:t>
            </a:r>
            <a:endParaRPr lang="en-US" altLang="en-US" sz="2000" b="0" baseline="30000" dirty="0">
              <a:solidFill>
                <a:srgbClr val="000000"/>
              </a:solidFill>
              <a:latin typeface="Arial" panose="020B0604020202020204" pitchFamily="34" charset="0"/>
            </a:endParaRPr>
          </a:p>
          <a:p>
            <a:endParaRPr lang="en-US" altLang="en-US" sz="2000" dirty="0"/>
          </a:p>
        </p:txBody>
      </p:sp>
      <p:grpSp>
        <p:nvGrpSpPr>
          <p:cNvPr id="36868" name="Group 4">
            <a:extLst>
              <a:ext uri="{FF2B5EF4-FFF2-40B4-BE49-F238E27FC236}">
                <a16:creationId xmlns:a16="http://schemas.microsoft.com/office/drawing/2014/main" id="{53D8B432-851C-C2C6-D5CF-50B52576DD43}"/>
              </a:ext>
            </a:extLst>
          </p:cNvPr>
          <p:cNvGrpSpPr>
            <a:grpSpLocks/>
          </p:cNvGrpSpPr>
          <p:nvPr/>
        </p:nvGrpSpPr>
        <p:grpSpPr bwMode="auto">
          <a:xfrm>
            <a:off x="7086600" y="309543"/>
            <a:ext cx="1967505" cy="1277395"/>
            <a:chOff x="3016" y="3482"/>
            <a:chExt cx="1764" cy="1145"/>
          </a:xfrm>
        </p:grpSpPr>
        <p:sp>
          <p:nvSpPr>
            <p:cNvPr id="36869" name="Freeform 5">
              <a:extLst>
                <a:ext uri="{FF2B5EF4-FFF2-40B4-BE49-F238E27FC236}">
                  <a16:creationId xmlns:a16="http://schemas.microsoft.com/office/drawing/2014/main" id="{1A93A506-CD59-828C-2079-3B000C7F67BE}"/>
                </a:ext>
              </a:extLst>
            </p:cNvPr>
            <p:cNvSpPr>
              <a:spLocks noChangeArrowheads="1"/>
            </p:cNvSpPr>
            <p:nvPr/>
          </p:nvSpPr>
          <p:spPr bwMode="auto">
            <a:xfrm>
              <a:off x="3016" y="3666"/>
              <a:ext cx="946" cy="830"/>
            </a:xfrm>
            <a:custGeom>
              <a:avLst/>
              <a:gdLst>
                <a:gd name="T0" fmla="*/ 40 w 946"/>
                <a:gd name="T1" fmla="*/ 31 h 830"/>
                <a:gd name="T2" fmla="*/ 22 w 946"/>
                <a:gd name="T3" fmla="*/ 29 h 830"/>
                <a:gd name="T4" fmla="*/ 19 w 946"/>
                <a:gd name="T5" fmla="*/ 75 h 830"/>
                <a:gd name="T6" fmla="*/ 5 w 946"/>
                <a:gd name="T7" fmla="*/ 82 h 830"/>
                <a:gd name="T8" fmla="*/ 13 w 946"/>
                <a:gd name="T9" fmla="*/ 103 h 830"/>
                <a:gd name="T10" fmla="*/ 2 w 946"/>
                <a:gd name="T11" fmla="*/ 112 h 830"/>
                <a:gd name="T12" fmla="*/ 22 w 946"/>
                <a:gd name="T13" fmla="*/ 140 h 830"/>
                <a:gd name="T14" fmla="*/ 0 w 946"/>
                <a:gd name="T15" fmla="*/ 144 h 830"/>
                <a:gd name="T16" fmla="*/ 14 w 946"/>
                <a:gd name="T17" fmla="*/ 177 h 830"/>
                <a:gd name="T18" fmla="*/ 945 w 946"/>
                <a:gd name="T19" fmla="*/ 830 h 830"/>
                <a:gd name="T20" fmla="*/ 946 w 946"/>
                <a:gd name="T21" fmla="*/ 573 h 830"/>
                <a:gd name="T22" fmla="*/ 23 w 946"/>
                <a:gd name="T23" fmla="*/ 0 h 830"/>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946"/>
                <a:gd name="T37" fmla="*/ 0 h 830"/>
                <a:gd name="T38" fmla="*/ 946 w 946"/>
                <a:gd name="T39" fmla="*/ 830 h 830"/>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946" h="830">
                  <a:moveTo>
                    <a:pt x="40" y="31"/>
                  </a:moveTo>
                  <a:lnTo>
                    <a:pt x="22" y="29"/>
                  </a:lnTo>
                  <a:lnTo>
                    <a:pt x="19" y="75"/>
                  </a:lnTo>
                  <a:lnTo>
                    <a:pt x="5" y="82"/>
                  </a:lnTo>
                  <a:lnTo>
                    <a:pt x="13" y="103"/>
                  </a:lnTo>
                  <a:lnTo>
                    <a:pt x="2" y="112"/>
                  </a:lnTo>
                  <a:lnTo>
                    <a:pt x="22" y="140"/>
                  </a:lnTo>
                  <a:lnTo>
                    <a:pt x="0" y="144"/>
                  </a:lnTo>
                  <a:lnTo>
                    <a:pt x="14" y="177"/>
                  </a:lnTo>
                  <a:lnTo>
                    <a:pt x="945" y="830"/>
                  </a:lnTo>
                  <a:lnTo>
                    <a:pt x="946" y="573"/>
                  </a:lnTo>
                  <a:lnTo>
                    <a:pt x="23" y="0"/>
                  </a:lnTo>
                  <a:lnTo>
                    <a:pt x="40" y="31"/>
                  </a:lnTo>
                  <a:close/>
                </a:path>
              </a:pathLst>
            </a:custGeom>
            <a:solidFill>
              <a:srgbClr val="C0C0C0"/>
            </a:solidFill>
            <a:ln w="25400">
              <a:solidFill>
                <a:srgbClr val="C0C0C0"/>
              </a:solidFill>
              <a:round/>
              <a:headEnd/>
              <a:tailEnd/>
            </a:ln>
          </p:spPr>
          <p:txBody>
            <a:bodyPr wrap="none"/>
            <a:lstStyle/>
            <a:p>
              <a:endParaRPr lang="en-US" sz="2805"/>
            </a:p>
          </p:txBody>
        </p:sp>
        <p:sp>
          <p:nvSpPr>
            <p:cNvPr id="36870" name="Freeform 6">
              <a:extLst>
                <a:ext uri="{FF2B5EF4-FFF2-40B4-BE49-F238E27FC236}">
                  <a16:creationId xmlns:a16="http://schemas.microsoft.com/office/drawing/2014/main" id="{345C3F35-2FC1-6F17-5312-1942BBF3277F}"/>
                </a:ext>
              </a:extLst>
            </p:cNvPr>
            <p:cNvSpPr>
              <a:spLocks noChangeArrowheads="1"/>
            </p:cNvSpPr>
            <p:nvPr/>
          </p:nvSpPr>
          <p:spPr bwMode="auto">
            <a:xfrm>
              <a:off x="3024" y="3694"/>
              <a:ext cx="947" cy="875"/>
            </a:xfrm>
            <a:custGeom>
              <a:avLst/>
              <a:gdLst>
                <a:gd name="T0" fmla="*/ 14 w 947"/>
                <a:gd name="T1" fmla="*/ 29 h 875"/>
                <a:gd name="T2" fmla="*/ 28 w 947"/>
                <a:gd name="T3" fmla="*/ 49 h 875"/>
                <a:gd name="T4" fmla="*/ 11 w 947"/>
                <a:gd name="T5" fmla="*/ 60 h 875"/>
                <a:gd name="T6" fmla="*/ 19 w 947"/>
                <a:gd name="T7" fmla="*/ 75 h 875"/>
                <a:gd name="T8" fmla="*/ 0 w 947"/>
                <a:gd name="T9" fmla="*/ 85 h 875"/>
                <a:gd name="T10" fmla="*/ 26 w 947"/>
                <a:gd name="T11" fmla="*/ 113 h 875"/>
                <a:gd name="T12" fmla="*/ 2 w 947"/>
                <a:gd name="T13" fmla="*/ 125 h 875"/>
                <a:gd name="T14" fmla="*/ 22 w 947"/>
                <a:gd name="T15" fmla="*/ 148 h 875"/>
                <a:gd name="T16" fmla="*/ 947 w 947"/>
                <a:gd name="T17" fmla="*/ 875 h 875"/>
                <a:gd name="T18" fmla="*/ 947 w 947"/>
                <a:gd name="T19" fmla="*/ 538 h 875"/>
                <a:gd name="T20" fmla="*/ 38 w 947"/>
                <a:gd name="T21" fmla="*/ 0 h 875"/>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947"/>
                <a:gd name="T34" fmla="*/ 0 h 875"/>
                <a:gd name="T35" fmla="*/ 947 w 947"/>
                <a:gd name="T36" fmla="*/ 875 h 875"/>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947" h="875">
                  <a:moveTo>
                    <a:pt x="14" y="29"/>
                  </a:moveTo>
                  <a:lnTo>
                    <a:pt x="28" y="49"/>
                  </a:lnTo>
                  <a:lnTo>
                    <a:pt x="11" y="60"/>
                  </a:lnTo>
                  <a:lnTo>
                    <a:pt x="19" y="75"/>
                  </a:lnTo>
                  <a:lnTo>
                    <a:pt x="0" y="85"/>
                  </a:lnTo>
                  <a:lnTo>
                    <a:pt x="26" y="113"/>
                  </a:lnTo>
                  <a:lnTo>
                    <a:pt x="2" y="125"/>
                  </a:lnTo>
                  <a:lnTo>
                    <a:pt x="22" y="148"/>
                  </a:lnTo>
                  <a:lnTo>
                    <a:pt x="947" y="875"/>
                  </a:lnTo>
                  <a:lnTo>
                    <a:pt x="947" y="538"/>
                  </a:lnTo>
                  <a:lnTo>
                    <a:pt x="38" y="0"/>
                  </a:lnTo>
                  <a:lnTo>
                    <a:pt x="14" y="29"/>
                  </a:lnTo>
                  <a:close/>
                </a:path>
              </a:pathLst>
            </a:custGeom>
            <a:gradFill rotWithShape="0">
              <a:gsLst>
                <a:gs pos="0">
                  <a:srgbClr val="DCDCDC"/>
                </a:gs>
                <a:gs pos="100000">
                  <a:srgbClr val="FFFFFF"/>
                </a:gs>
              </a:gsLst>
              <a:lin ang="18900000" scaled="1"/>
            </a:gradFill>
            <a:ln w="25400">
              <a:solidFill>
                <a:srgbClr val="C0C0C0"/>
              </a:solidFill>
              <a:round/>
              <a:headEnd/>
              <a:tailEnd/>
            </a:ln>
          </p:spPr>
          <p:txBody>
            <a:bodyPr wrap="none"/>
            <a:lstStyle/>
            <a:p>
              <a:endParaRPr lang="en-US" sz="2805"/>
            </a:p>
          </p:txBody>
        </p:sp>
        <p:sp>
          <p:nvSpPr>
            <p:cNvPr id="36871" name="Freeform 7">
              <a:extLst>
                <a:ext uri="{FF2B5EF4-FFF2-40B4-BE49-F238E27FC236}">
                  <a16:creationId xmlns:a16="http://schemas.microsoft.com/office/drawing/2014/main" id="{F6A0F102-173C-1DF4-AC19-5C07794CA3A5}"/>
                </a:ext>
              </a:extLst>
            </p:cNvPr>
            <p:cNvSpPr>
              <a:spLocks noChangeArrowheads="1"/>
            </p:cNvSpPr>
            <p:nvPr/>
          </p:nvSpPr>
          <p:spPr bwMode="auto">
            <a:xfrm>
              <a:off x="3020" y="3836"/>
              <a:ext cx="1748" cy="791"/>
            </a:xfrm>
            <a:custGeom>
              <a:avLst/>
              <a:gdLst>
                <a:gd name="T0" fmla="*/ 953 w 1748"/>
                <a:gd name="T1" fmla="*/ 710 h 792"/>
                <a:gd name="T2" fmla="*/ 1744 w 1748"/>
                <a:gd name="T3" fmla="*/ 90 h 792"/>
                <a:gd name="T4" fmla="*/ 1748 w 1748"/>
                <a:gd name="T5" fmla="*/ 114 h 792"/>
                <a:gd name="T6" fmla="*/ 951 w 1748"/>
                <a:gd name="T7" fmla="*/ 781 h 792"/>
                <a:gd name="T8" fmla="*/ 0 w 1748"/>
                <a:gd name="T9" fmla="*/ 17 h 792"/>
                <a:gd name="T10" fmla="*/ 3 w 1748"/>
                <a:gd name="T11" fmla="*/ 0 h 792"/>
                <a:gd name="T12" fmla="*/ 0 60000 65536"/>
                <a:gd name="T13" fmla="*/ 0 60000 65536"/>
                <a:gd name="T14" fmla="*/ 0 60000 65536"/>
                <a:gd name="T15" fmla="*/ 0 60000 65536"/>
                <a:gd name="T16" fmla="*/ 0 60000 65536"/>
                <a:gd name="T17" fmla="*/ 0 60000 65536"/>
                <a:gd name="T18" fmla="*/ 0 w 1748"/>
                <a:gd name="T19" fmla="*/ 0 h 792"/>
                <a:gd name="T20" fmla="*/ 1748 w 1748"/>
                <a:gd name="T21" fmla="*/ 792 h 792"/>
              </a:gdLst>
              <a:ahLst/>
              <a:cxnLst>
                <a:cxn ang="T12">
                  <a:pos x="T0" y="T1"/>
                </a:cxn>
                <a:cxn ang="T13">
                  <a:pos x="T2" y="T3"/>
                </a:cxn>
                <a:cxn ang="T14">
                  <a:pos x="T4" y="T5"/>
                </a:cxn>
                <a:cxn ang="T15">
                  <a:pos x="T6" y="T7"/>
                </a:cxn>
                <a:cxn ang="T16">
                  <a:pos x="T8" y="T9"/>
                </a:cxn>
                <a:cxn ang="T17">
                  <a:pos x="T10" y="T11"/>
                </a:cxn>
              </a:cxnLst>
              <a:rect l="T18" t="T19" r="T20" b="T21"/>
              <a:pathLst>
                <a:path w="1748" h="792">
                  <a:moveTo>
                    <a:pt x="953" y="721"/>
                  </a:moveTo>
                  <a:lnTo>
                    <a:pt x="1744" y="90"/>
                  </a:lnTo>
                  <a:lnTo>
                    <a:pt x="1748" y="114"/>
                  </a:lnTo>
                  <a:lnTo>
                    <a:pt x="951" y="792"/>
                  </a:lnTo>
                  <a:lnTo>
                    <a:pt x="0" y="17"/>
                  </a:lnTo>
                  <a:lnTo>
                    <a:pt x="3" y="0"/>
                  </a:lnTo>
                  <a:lnTo>
                    <a:pt x="953" y="721"/>
                  </a:lnTo>
                  <a:close/>
                </a:path>
              </a:pathLst>
            </a:custGeom>
            <a:solidFill>
              <a:srgbClr val="DCDCDC"/>
            </a:solidFill>
            <a:ln w="25400">
              <a:solidFill>
                <a:srgbClr val="DCDCDC"/>
              </a:solidFill>
              <a:round/>
              <a:headEnd/>
              <a:tailEnd/>
            </a:ln>
          </p:spPr>
          <p:txBody>
            <a:bodyPr wrap="none"/>
            <a:lstStyle/>
            <a:p>
              <a:endParaRPr lang="en-US" sz="2805"/>
            </a:p>
          </p:txBody>
        </p:sp>
        <p:sp>
          <p:nvSpPr>
            <p:cNvPr id="36872" name="Freeform 8">
              <a:extLst>
                <a:ext uri="{FF2B5EF4-FFF2-40B4-BE49-F238E27FC236}">
                  <a16:creationId xmlns:a16="http://schemas.microsoft.com/office/drawing/2014/main" id="{EF8E91BA-ECED-19B6-8F32-1025B05DCCB1}"/>
                </a:ext>
              </a:extLst>
            </p:cNvPr>
            <p:cNvSpPr>
              <a:spLocks noChangeArrowheads="1"/>
            </p:cNvSpPr>
            <p:nvPr/>
          </p:nvSpPr>
          <p:spPr bwMode="auto">
            <a:xfrm>
              <a:off x="3971" y="3758"/>
              <a:ext cx="805" cy="814"/>
            </a:xfrm>
            <a:custGeom>
              <a:avLst/>
              <a:gdLst>
                <a:gd name="T0" fmla="*/ 0 w 805"/>
                <a:gd name="T1" fmla="*/ 814 h 814"/>
                <a:gd name="T2" fmla="*/ 799 w 805"/>
                <a:gd name="T3" fmla="*/ 194 h 814"/>
                <a:gd name="T4" fmla="*/ 788 w 805"/>
                <a:gd name="T5" fmla="*/ 152 h 814"/>
                <a:gd name="T6" fmla="*/ 801 w 805"/>
                <a:gd name="T7" fmla="*/ 120 h 814"/>
                <a:gd name="T8" fmla="*/ 793 w 805"/>
                <a:gd name="T9" fmla="*/ 110 h 814"/>
                <a:gd name="T10" fmla="*/ 805 w 805"/>
                <a:gd name="T11" fmla="*/ 83 h 814"/>
                <a:gd name="T12" fmla="*/ 792 w 805"/>
                <a:gd name="T13" fmla="*/ 66 h 814"/>
                <a:gd name="T14" fmla="*/ 801 w 805"/>
                <a:gd name="T15" fmla="*/ 36 h 814"/>
                <a:gd name="T16" fmla="*/ 795 w 805"/>
                <a:gd name="T17" fmla="*/ 34 h 814"/>
                <a:gd name="T18" fmla="*/ 797 w 805"/>
                <a:gd name="T19" fmla="*/ 0 h 814"/>
                <a:gd name="T20" fmla="*/ 2 w 805"/>
                <a:gd name="T21" fmla="*/ 477 h 814"/>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805"/>
                <a:gd name="T34" fmla="*/ 0 h 814"/>
                <a:gd name="T35" fmla="*/ 805 w 805"/>
                <a:gd name="T36" fmla="*/ 814 h 814"/>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805" h="814">
                  <a:moveTo>
                    <a:pt x="0" y="814"/>
                  </a:moveTo>
                  <a:lnTo>
                    <a:pt x="799" y="194"/>
                  </a:lnTo>
                  <a:lnTo>
                    <a:pt x="788" y="152"/>
                  </a:lnTo>
                  <a:lnTo>
                    <a:pt x="801" y="120"/>
                  </a:lnTo>
                  <a:lnTo>
                    <a:pt x="793" y="110"/>
                  </a:lnTo>
                  <a:lnTo>
                    <a:pt x="805" y="83"/>
                  </a:lnTo>
                  <a:lnTo>
                    <a:pt x="792" y="66"/>
                  </a:lnTo>
                  <a:lnTo>
                    <a:pt x="801" y="36"/>
                  </a:lnTo>
                  <a:lnTo>
                    <a:pt x="795" y="34"/>
                  </a:lnTo>
                  <a:lnTo>
                    <a:pt x="797" y="0"/>
                  </a:lnTo>
                  <a:lnTo>
                    <a:pt x="2" y="477"/>
                  </a:lnTo>
                  <a:lnTo>
                    <a:pt x="0" y="814"/>
                  </a:lnTo>
                  <a:close/>
                </a:path>
              </a:pathLst>
            </a:custGeom>
            <a:gradFill rotWithShape="0">
              <a:gsLst>
                <a:gs pos="0">
                  <a:srgbClr val="C0C0C0"/>
                </a:gs>
                <a:gs pos="100000">
                  <a:srgbClr val="FFFFFF"/>
                </a:gs>
              </a:gsLst>
              <a:lin ang="18900000" scaled="1"/>
            </a:gradFill>
            <a:ln w="25400">
              <a:solidFill>
                <a:srgbClr val="C0C0C0"/>
              </a:solidFill>
              <a:round/>
              <a:headEnd/>
              <a:tailEnd/>
            </a:ln>
          </p:spPr>
          <p:txBody>
            <a:bodyPr wrap="none"/>
            <a:lstStyle/>
            <a:p>
              <a:endParaRPr lang="en-US" sz="2805"/>
            </a:p>
          </p:txBody>
        </p:sp>
        <p:sp>
          <p:nvSpPr>
            <p:cNvPr id="36873" name="Freeform 9">
              <a:extLst>
                <a:ext uri="{FF2B5EF4-FFF2-40B4-BE49-F238E27FC236}">
                  <a16:creationId xmlns:a16="http://schemas.microsoft.com/office/drawing/2014/main" id="{FC7AD4B5-BF63-6281-D306-6B75C07D5035}"/>
                </a:ext>
              </a:extLst>
            </p:cNvPr>
            <p:cNvSpPr>
              <a:spLocks noChangeArrowheads="1"/>
            </p:cNvSpPr>
            <p:nvPr/>
          </p:nvSpPr>
          <p:spPr bwMode="auto">
            <a:xfrm>
              <a:off x="3020" y="3820"/>
              <a:ext cx="951" cy="760"/>
            </a:xfrm>
            <a:custGeom>
              <a:avLst/>
              <a:gdLst>
                <a:gd name="T0" fmla="*/ 951 w 951"/>
                <a:gd name="T1" fmla="*/ 728 h 760"/>
                <a:gd name="T2" fmla="*/ 951 w 951"/>
                <a:gd name="T3" fmla="*/ 760 h 760"/>
                <a:gd name="T4" fmla="*/ 0 w 951"/>
                <a:gd name="T5" fmla="*/ 12 h 760"/>
                <a:gd name="T6" fmla="*/ 7 w 951"/>
                <a:gd name="T7" fmla="*/ 0 h 760"/>
                <a:gd name="T8" fmla="*/ 0 60000 65536"/>
                <a:gd name="T9" fmla="*/ 0 60000 65536"/>
                <a:gd name="T10" fmla="*/ 0 60000 65536"/>
                <a:gd name="T11" fmla="*/ 0 60000 65536"/>
                <a:gd name="T12" fmla="*/ 0 w 951"/>
                <a:gd name="T13" fmla="*/ 0 h 760"/>
                <a:gd name="T14" fmla="*/ 951 w 951"/>
                <a:gd name="T15" fmla="*/ 760 h 760"/>
              </a:gdLst>
              <a:ahLst/>
              <a:cxnLst>
                <a:cxn ang="T8">
                  <a:pos x="T0" y="T1"/>
                </a:cxn>
                <a:cxn ang="T9">
                  <a:pos x="T2" y="T3"/>
                </a:cxn>
                <a:cxn ang="T10">
                  <a:pos x="T4" y="T5"/>
                </a:cxn>
                <a:cxn ang="T11">
                  <a:pos x="T6" y="T7"/>
                </a:cxn>
              </a:cxnLst>
              <a:rect l="T12" t="T13" r="T14" b="T15"/>
              <a:pathLst>
                <a:path w="951" h="760">
                  <a:moveTo>
                    <a:pt x="951" y="728"/>
                  </a:moveTo>
                  <a:lnTo>
                    <a:pt x="951" y="760"/>
                  </a:lnTo>
                  <a:lnTo>
                    <a:pt x="0" y="12"/>
                  </a:lnTo>
                  <a:lnTo>
                    <a:pt x="7" y="0"/>
                  </a:lnTo>
                  <a:lnTo>
                    <a:pt x="951" y="728"/>
                  </a:lnTo>
                  <a:close/>
                </a:path>
              </a:pathLst>
            </a:custGeom>
            <a:solidFill>
              <a:srgbClr val="808080"/>
            </a:solidFill>
            <a:ln w="25400">
              <a:solidFill>
                <a:srgbClr val="808080"/>
              </a:solidFill>
              <a:round/>
              <a:headEnd/>
              <a:tailEnd/>
            </a:ln>
          </p:spPr>
          <p:txBody>
            <a:bodyPr wrap="none"/>
            <a:lstStyle/>
            <a:p>
              <a:endParaRPr lang="en-US" sz="2805"/>
            </a:p>
          </p:txBody>
        </p:sp>
        <p:sp>
          <p:nvSpPr>
            <p:cNvPr id="36874" name="Freeform 10">
              <a:extLst>
                <a:ext uri="{FF2B5EF4-FFF2-40B4-BE49-F238E27FC236}">
                  <a16:creationId xmlns:a16="http://schemas.microsoft.com/office/drawing/2014/main" id="{B4F2B526-E996-9091-F11C-6BA94895CA88}"/>
                </a:ext>
              </a:extLst>
            </p:cNvPr>
            <p:cNvSpPr>
              <a:spLocks noChangeArrowheads="1"/>
            </p:cNvSpPr>
            <p:nvPr/>
          </p:nvSpPr>
          <p:spPr bwMode="auto">
            <a:xfrm>
              <a:off x="3032" y="3801"/>
              <a:ext cx="939" cy="699"/>
            </a:xfrm>
            <a:custGeom>
              <a:avLst/>
              <a:gdLst>
                <a:gd name="T0" fmla="*/ 939 w 939"/>
                <a:gd name="T1" fmla="*/ 653 h 700"/>
                <a:gd name="T2" fmla="*/ 939 w 939"/>
                <a:gd name="T3" fmla="*/ 689 h 700"/>
                <a:gd name="T4" fmla="*/ 0 w 939"/>
                <a:gd name="T5" fmla="*/ 9 h 700"/>
                <a:gd name="T6" fmla="*/ 14 w 939"/>
                <a:gd name="T7" fmla="*/ 0 h 700"/>
                <a:gd name="T8" fmla="*/ 0 60000 65536"/>
                <a:gd name="T9" fmla="*/ 0 60000 65536"/>
                <a:gd name="T10" fmla="*/ 0 60000 65536"/>
                <a:gd name="T11" fmla="*/ 0 60000 65536"/>
                <a:gd name="T12" fmla="*/ 0 w 939"/>
                <a:gd name="T13" fmla="*/ 0 h 700"/>
                <a:gd name="T14" fmla="*/ 939 w 939"/>
                <a:gd name="T15" fmla="*/ 700 h 700"/>
              </a:gdLst>
              <a:ahLst/>
              <a:cxnLst>
                <a:cxn ang="T8">
                  <a:pos x="T0" y="T1"/>
                </a:cxn>
                <a:cxn ang="T9">
                  <a:pos x="T2" y="T3"/>
                </a:cxn>
                <a:cxn ang="T10">
                  <a:pos x="T4" y="T5"/>
                </a:cxn>
                <a:cxn ang="T11">
                  <a:pos x="T6" y="T7"/>
                </a:cxn>
              </a:cxnLst>
              <a:rect l="T12" t="T13" r="T14" b="T15"/>
              <a:pathLst>
                <a:path w="939" h="700">
                  <a:moveTo>
                    <a:pt x="939" y="664"/>
                  </a:moveTo>
                  <a:lnTo>
                    <a:pt x="939" y="700"/>
                  </a:lnTo>
                  <a:lnTo>
                    <a:pt x="0" y="9"/>
                  </a:lnTo>
                  <a:lnTo>
                    <a:pt x="14" y="0"/>
                  </a:lnTo>
                  <a:lnTo>
                    <a:pt x="939" y="664"/>
                  </a:lnTo>
                  <a:close/>
                </a:path>
              </a:pathLst>
            </a:custGeom>
            <a:solidFill>
              <a:srgbClr val="DCDCDC"/>
            </a:solidFill>
            <a:ln w="25400">
              <a:solidFill>
                <a:srgbClr val="A0A0A0"/>
              </a:solidFill>
              <a:round/>
              <a:headEnd/>
              <a:tailEnd/>
            </a:ln>
          </p:spPr>
          <p:txBody>
            <a:bodyPr wrap="none"/>
            <a:lstStyle/>
            <a:p>
              <a:endParaRPr lang="en-US" sz="2805"/>
            </a:p>
          </p:txBody>
        </p:sp>
        <p:sp>
          <p:nvSpPr>
            <p:cNvPr id="36875" name="Freeform 11">
              <a:extLst>
                <a:ext uri="{FF2B5EF4-FFF2-40B4-BE49-F238E27FC236}">
                  <a16:creationId xmlns:a16="http://schemas.microsoft.com/office/drawing/2014/main" id="{750C9B21-BE98-0CE1-D1BC-0712096DA96D}"/>
                </a:ext>
              </a:extLst>
            </p:cNvPr>
            <p:cNvSpPr>
              <a:spLocks noChangeArrowheads="1"/>
            </p:cNvSpPr>
            <p:nvPr/>
          </p:nvSpPr>
          <p:spPr bwMode="auto">
            <a:xfrm>
              <a:off x="3053" y="3506"/>
              <a:ext cx="1707" cy="726"/>
            </a:xfrm>
            <a:custGeom>
              <a:avLst/>
              <a:gdLst>
                <a:gd name="T0" fmla="*/ 930 w 1706"/>
                <a:gd name="T1" fmla="*/ 726 h 726"/>
                <a:gd name="T2" fmla="*/ 1717 w 1706"/>
                <a:gd name="T3" fmla="*/ 250 h 726"/>
                <a:gd name="T4" fmla="*/ 741 w 1706"/>
                <a:gd name="T5" fmla="*/ 0 h 726"/>
                <a:gd name="T6" fmla="*/ 0 w 1706"/>
                <a:gd name="T7" fmla="*/ 156 h 726"/>
                <a:gd name="T8" fmla="*/ 0 60000 65536"/>
                <a:gd name="T9" fmla="*/ 0 60000 65536"/>
                <a:gd name="T10" fmla="*/ 0 60000 65536"/>
                <a:gd name="T11" fmla="*/ 0 60000 65536"/>
                <a:gd name="T12" fmla="*/ 0 w 1706"/>
                <a:gd name="T13" fmla="*/ 0 h 726"/>
                <a:gd name="T14" fmla="*/ 1706 w 1706"/>
                <a:gd name="T15" fmla="*/ 726 h 726"/>
              </a:gdLst>
              <a:ahLst/>
              <a:cxnLst>
                <a:cxn ang="T8">
                  <a:pos x="T0" y="T1"/>
                </a:cxn>
                <a:cxn ang="T9">
                  <a:pos x="T2" y="T3"/>
                </a:cxn>
                <a:cxn ang="T10">
                  <a:pos x="T4" y="T5"/>
                </a:cxn>
                <a:cxn ang="T11">
                  <a:pos x="T6" y="T7"/>
                </a:cxn>
              </a:cxnLst>
              <a:rect l="T12" t="T13" r="T14" b="T15"/>
              <a:pathLst>
                <a:path w="1706" h="726">
                  <a:moveTo>
                    <a:pt x="919" y="726"/>
                  </a:moveTo>
                  <a:lnTo>
                    <a:pt x="1706" y="250"/>
                  </a:lnTo>
                  <a:lnTo>
                    <a:pt x="741" y="0"/>
                  </a:lnTo>
                  <a:lnTo>
                    <a:pt x="0" y="156"/>
                  </a:lnTo>
                  <a:lnTo>
                    <a:pt x="919" y="726"/>
                  </a:lnTo>
                  <a:close/>
                </a:path>
              </a:pathLst>
            </a:custGeom>
            <a:gradFill rotWithShape="0">
              <a:gsLst>
                <a:gs pos="0">
                  <a:srgbClr val="FFFFFF"/>
                </a:gs>
                <a:gs pos="50000">
                  <a:srgbClr val="C0C0C0"/>
                </a:gs>
                <a:gs pos="100000">
                  <a:srgbClr val="FFFFFF"/>
                </a:gs>
              </a:gsLst>
              <a:lin ang="18900000" scaled="1"/>
            </a:gradFill>
            <a:ln w="25400">
              <a:solidFill>
                <a:srgbClr val="C0C0C0"/>
              </a:solidFill>
              <a:round/>
              <a:headEnd/>
              <a:tailEnd/>
            </a:ln>
          </p:spPr>
          <p:txBody>
            <a:bodyPr wrap="none"/>
            <a:lstStyle/>
            <a:p>
              <a:endParaRPr lang="en-US" sz="2805"/>
            </a:p>
          </p:txBody>
        </p:sp>
        <p:sp>
          <p:nvSpPr>
            <p:cNvPr id="36876" name="Freeform 12">
              <a:extLst>
                <a:ext uri="{FF2B5EF4-FFF2-40B4-BE49-F238E27FC236}">
                  <a16:creationId xmlns:a16="http://schemas.microsoft.com/office/drawing/2014/main" id="{EDE30148-187F-8419-57CE-DD0F29FF73DB}"/>
                </a:ext>
              </a:extLst>
            </p:cNvPr>
            <p:cNvSpPr>
              <a:spLocks noChangeArrowheads="1"/>
            </p:cNvSpPr>
            <p:nvPr/>
          </p:nvSpPr>
          <p:spPr bwMode="auto">
            <a:xfrm>
              <a:off x="3056" y="3482"/>
              <a:ext cx="1724" cy="731"/>
            </a:xfrm>
            <a:custGeom>
              <a:avLst/>
              <a:gdLst>
                <a:gd name="T0" fmla="*/ 918 w 1724"/>
                <a:gd name="T1" fmla="*/ 731 h 731"/>
                <a:gd name="T2" fmla="*/ 1724 w 1724"/>
                <a:gd name="T3" fmla="*/ 250 h 731"/>
                <a:gd name="T4" fmla="*/ 756 w 1724"/>
                <a:gd name="T5" fmla="*/ 0 h 731"/>
                <a:gd name="T6" fmla="*/ 0 w 1724"/>
                <a:gd name="T7" fmla="*/ 156 h 731"/>
                <a:gd name="T8" fmla="*/ 0 60000 65536"/>
                <a:gd name="T9" fmla="*/ 0 60000 65536"/>
                <a:gd name="T10" fmla="*/ 0 60000 65536"/>
                <a:gd name="T11" fmla="*/ 0 60000 65536"/>
                <a:gd name="T12" fmla="*/ 0 w 1724"/>
                <a:gd name="T13" fmla="*/ 0 h 731"/>
                <a:gd name="T14" fmla="*/ 1724 w 1724"/>
                <a:gd name="T15" fmla="*/ 731 h 731"/>
              </a:gdLst>
              <a:ahLst/>
              <a:cxnLst>
                <a:cxn ang="T8">
                  <a:pos x="T0" y="T1"/>
                </a:cxn>
                <a:cxn ang="T9">
                  <a:pos x="T2" y="T3"/>
                </a:cxn>
                <a:cxn ang="T10">
                  <a:pos x="T4" y="T5"/>
                </a:cxn>
                <a:cxn ang="T11">
                  <a:pos x="T6" y="T7"/>
                </a:cxn>
              </a:cxnLst>
              <a:rect l="T12" t="T13" r="T14" b="T15"/>
              <a:pathLst>
                <a:path w="1724" h="731">
                  <a:moveTo>
                    <a:pt x="918" y="731"/>
                  </a:moveTo>
                  <a:lnTo>
                    <a:pt x="1724" y="250"/>
                  </a:lnTo>
                  <a:lnTo>
                    <a:pt x="756" y="0"/>
                  </a:lnTo>
                  <a:lnTo>
                    <a:pt x="0" y="156"/>
                  </a:lnTo>
                  <a:lnTo>
                    <a:pt x="918" y="731"/>
                  </a:lnTo>
                  <a:close/>
                </a:path>
              </a:pathLst>
            </a:custGeom>
            <a:solidFill>
              <a:srgbClr val="FFFFFF"/>
            </a:solidFill>
            <a:ln w="25400">
              <a:solidFill>
                <a:srgbClr val="C0C0C0"/>
              </a:solidFill>
              <a:round/>
              <a:headEnd/>
              <a:tailEnd/>
            </a:ln>
          </p:spPr>
          <p:txBody>
            <a:bodyPr wrap="none"/>
            <a:lstStyle/>
            <a:p>
              <a:endParaRPr lang="en-US" sz="2805"/>
            </a:p>
          </p:txBody>
        </p:sp>
        <p:sp>
          <p:nvSpPr>
            <p:cNvPr id="36877" name="Freeform 13">
              <a:extLst>
                <a:ext uri="{FF2B5EF4-FFF2-40B4-BE49-F238E27FC236}">
                  <a16:creationId xmlns:a16="http://schemas.microsoft.com/office/drawing/2014/main" id="{7A1B6E0C-DEA8-8084-6D56-B73006DD9D66}"/>
                </a:ext>
              </a:extLst>
            </p:cNvPr>
            <p:cNvSpPr>
              <a:spLocks noChangeArrowheads="1"/>
            </p:cNvSpPr>
            <p:nvPr/>
          </p:nvSpPr>
          <p:spPr bwMode="auto">
            <a:xfrm>
              <a:off x="3971" y="3928"/>
              <a:ext cx="797" cy="648"/>
            </a:xfrm>
            <a:custGeom>
              <a:avLst/>
              <a:gdLst>
                <a:gd name="T0" fmla="*/ 0 w 797"/>
                <a:gd name="T1" fmla="*/ 648 h 648"/>
                <a:gd name="T2" fmla="*/ 797 w 797"/>
                <a:gd name="T3" fmla="*/ 28 h 648"/>
                <a:gd name="T4" fmla="*/ 793 w 797"/>
                <a:gd name="T5" fmla="*/ 0 h 648"/>
                <a:gd name="T6" fmla="*/ 0 w 797"/>
                <a:gd name="T7" fmla="*/ 617 h 648"/>
                <a:gd name="T8" fmla="*/ 0 60000 65536"/>
                <a:gd name="T9" fmla="*/ 0 60000 65536"/>
                <a:gd name="T10" fmla="*/ 0 60000 65536"/>
                <a:gd name="T11" fmla="*/ 0 60000 65536"/>
                <a:gd name="T12" fmla="*/ 0 w 797"/>
                <a:gd name="T13" fmla="*/ 0 h 648"/>
                <a:gd name="T14" fmla="*/ 797 w 797"/>
                <a:gd name="T15" fmla="*/ 648 h 648"/>
              </a:gdLst>
              <a:ahLst/>
              <a:cxnLst>
                <a:cxn ang="T8">
                  <a:pos x="T0" y="T1"/>
                </a:cxn>
                <a:cxn ang="T9">
                  <a:pos x="T2" y="T3"/>
                </a:cxn>
                <a:cxn ang="T10">
                  <a:pos x="T4" y="T5"/>
                </a:cxn>
                <a:cxn ang="T11">
                  <a:pos x="T6" y="T7"/>
                </a:cxn>
              </a:cxnLst>
              <a:rect l="T12" t="T13" r="T14" b="T15"/>
              <a:pathLst>
                <a:path w="797" h="648">
                  <a:moveTo>
                    <a:pt x="0" y="648"/>
                  </a:moveTo>
                  <a:lnTo>
                    <a:pt x="797" y="28"/>
                  </a:lnTo>
                  <a:lnTo>
                    <a:pt x="793" y="0"/>
                  </a:lnTo>
                  <a:lnTo>
                    <a:pt x="0" y="617"/>
                  </a:lnTo>
                  <a:lnTo>
                    <a:pt x="0" y="648"/>
                  </a:lnTo>
                  <a:close/>
                </a:path>
              </a:pathLst>
            </a:custGeom>
            <a:solidFill>
              <a:srgbClr val="808080"/>
            </a:solidFill>
            <a:ln>
              <a:noFill/>
            </a:ln>
            <a:extLst>
              <a:ext uri="{91240B29-F687-4F45-9708-019B960494DF}">
                <a14:hiddenLine xmlns:a14="http://schemas.microsoft.com/office/drawing/2010/main" w="25400">
                  <a:solidFill>
                    <a:srgbClr val="000000"/>
                  </a:solidFill>
                  <a:round/>
                  <a:headEnd/>
                  <a:tailEnd/>
                </a14:hiddenLine>
              </a:ext>
            </a:extLst>
          </p:spPr>
          <p:txBody>
            <a:bodyPr wrap="none"/>
            <a:lstStyle/>
            <a:p>
              <a:endParaRPr lang="en-US" sz="2805"/>
            </a:p>
          </p:txBody>
        </p:sp>
        <p:sp>
          <p:nvSpPr>
            <p:cNvPr id="36878" name="Freeform 14">
              <a:extLst>
                <a:ext uri="{FF2B5EF4-FFF2-40B4-BE49-F238E27FC236}">
                  <a16:creationId xmlns:a16="http://schemas.microsoft.com/office/drawing/2014/main" id="{EB99FC49-7EE7-3007-C495-D900FF5A3453}"/>
                </a:ext>
              </a:extLst>
            </p:cNvPr>
            <p:cNvSpPr>
              <a:spLocks noChangeArrowheads="1"/>
            </p:cNvSpPr>
            <p:nvPr/>
          </p:nvSpPr>
          <p:spPr bwMode="auto">
            <a:xfrm>
              <a:off x="3971" y="3807"/>
              <a:ext cx="805" cy="542"/>
            </a:xfrm>
            <a:custGeom>
              <a:avLst/>
              <a:gdLst>
                <a:gd name="T0" fmla="*/ 0 w 805"/>
                <a:gd name="T1" fmla="*/ 542 h 542"/>
                <a:gd name="T2" fmla="*/ 801 w 805"/>
                <a:gd name="T3" fmla="*/ 19 h 542"/>
                <a:gd name="T4" fmla="*/ 805 w 805"/>
                <a:gd name="T5" fmla="*/ 34 h 542"/>
                <a:gd name="T6" fmla="*/ 797 w 805"/>
                <a:gd name="T7" fmla="*/ 0 h 542"/>
                <a:gd name="T8" fmla="*/ 2 w 805"/>
                <a:gd name="T9" fmla="*/ 506 h 542"/>
                <a:gd name="T10" fmla="*/ 0 60000 65536"/>
                <a:gd name="T11" fmla="*/ 0 60000 65536"/>
                <a:gd name="T12" fmla="*/ 0 60000 65536"/>
                <a:gd name="T13" fmla="*/ 0 60000 65536"/>
                <a:gd name="T14" fmla="*/ 0 60000 65536"/>
                <a:gd name="T15" fmla="*/ 0 w 805"/>
                <a:gd name="T16" fmla="*/ 0 h 542"/>
                <a:gd name="T17" fmla="*/ 805 w 805"/>
                <a:gd name="T18" fmla="*/ 542 h 542"/>
              </a:gdLst>
              <a:ahLst/>
              <a:cxnLst>
                <a:cxn ang="T10">
                  <a:pos x="T0" y="T1"/>
                </a:cxn>
                <a:cxn ang="T11">
                  <a:pos x="T2" y="T3"/>
                </a:cxn>
                <a:cxn ang="T12">
                  <a:pos x="T4" y="T5"/>
                </a:cxn>
                <a:cxn ang="T13">
                  <a:pos x="T6" y="T7"/>
                </a:cxn>
                <a:cxn ang="T14">
                  <a:pos x="T8" y="T9"/>
                </a:cxn>
              </a:cxnLst>
              <a:rect l="T15" t="T16" r="T17" b="T18"/>
              <a:pathLst>
                <a:path w="805" h="542">
                  <a:moveTo>
                    <a:pt x="0" y="542"/>
                  </a:moveTo>
                  <a:lnTo>
                    <a:pt x="801" y="19"/>
                  </a:lnTo>
                  <a:lnTo>
                    <a:pt x="805" y="34"/>
                  </a:lnTo>
                  <a:lnTo>
                    <a:pt x="797" y="0"/>
                  </a:lnTo>
                  <a:lnTo>
                    <a:pt x="2" y="506"/>
                  </a:lnTo>
                  <a:lnTo>
                    <a:pt x="0" y="542"/>
                  </a:lnTo>
                  <a:close/>
                </a:path>
              </a:pathLst>
            </a:custGeom>
            <a:gradFill rotWithShape="0">
              <a:gsLst>
                <a:gs pos="0">
                  <a:srgbClr val="C0C0C0"/>
                </a:gs>
                <a:gs pos="100000">
                  <a:srgbClr val="FFFFFF"/>
                </a:gs>
              </a:gsLst>
              <a:lin ang="0" scaled="1"/>
            </a:gradFill>
            <a:ln w="25400">
              <a:solidFill>
                <a:srgbClr val="C0C0C0"/>
              </a:solidFill>
              <a:round/>
              <a:headEnd/>
              <a:tailEnd/>
            </a:ln>
          </p:spPr>
          <p:txBody>
            <a:bodyPr wrap="none"/>
            <a:lstStyle/>
            <a:p>
              <a:endParaRPr lang="en-US" sz="2805"/>
            </a:p>
          </p:txBody>
        </p:sp>
        <p:sp>
          <p:nvSpPr>
            <p:cNvPr id="36879" name="Freeform 15">
              <a:extLst>
                <a:ext uri="{FF2B5EF4-FFF2-40B4-BE49-F238E27FC236}">
                  <a16:creationId xmlns:a16="http://schemas.microsoft.com/office/drawing/2014/main" id="{2F3D594A-460D-4776-5BDB-F000940AEC08}"/>
                </a:ext>
              </a:extLst>
            </p:cNvPr>
            <p:cNvSpPr>
              <a:spLocks noChangeArrowheads="1"/>
            </p:cNvSpPr>
            <p:nvPr/>
          </p:nvSpPr>
          <p:spPr bwMode="auto">
            <a:xfrm>
              <a:off x="3970" y="3855"/>
              <a:ext cx="802" cy="558"/>
            </a:xfrm>
            <a:custGeom>
              <a:avLst/>
              <a:gdLst>
                <a:gd name="T0" fmla="*/ 0 w 802"/>
                <a:gd name="T1" fmla="*/ 558 h 558"/>
                <a:gd name="T2" fmla="*/ 802 w 802"/>
                <a:gd name="T3" fmla="*/ 13 h 558"/>
                <a:gd name="T4" fmla="*/ 799 w 802"/>
                <a:gd name="T5" fmla="*/ 0 h 558"/>
                <a:gd name="T6" fmla="*/ 0 w 802"/>
                <a:gd name="T7" fmla="*/ 516 h 558"/>
                <a:gd name="T8" fmla="*/ 0 60000 65536"/>
                <a:gd name="T9" fmla="*/ 0 60000 65536"/>
                <a:gd name="T10" fmla="*/ 0 60000 65536"/>
                <a:gd name="T11" fmla="*/ 0 60000 65536"/>
                <a:gd name="T12" fmla="*/ 0 w 802"/>
                <a:gd name="T13" fmla="*/ 0 h 558"/>
                <a:gd name="T14" fmla="*/ 802 w 802"/>
                <a:gd name="T15" fmla="*/ 558 h 558"/>
              </a:gdLst>
              <a:ahLst/>
              <a:cxnLst>
                <a:cxn ang="T8">
                  <a:pos x="T0" y="T1"/>
                </a:cxn>
                <a:cxn ang="T9">
                  <a:pos x="T2" y="T3"/>
                </a:cxn>
                <a:cxn ang="T10">
                  <a:pos x="T4" y="T5"/>
                </a:cxn>
                <a:cxn ang="T11">
                  <a:pos x="T6" y="T7"/>
                </a:cxn>
              </a:cxnLst>
              <a:rect l="T12" t="T13" r="T14" b="T15"/>
              <a:pathLst>
                <a:path w="802" h="558">
                  <a:moveTo>
                    <a:pt x="0" y="558"/>
                  </a:moveTo>
                  <a:lnTo>
                    <a:pt x="802" y="13"/>
                  </a:lnTo>
                  <a:lnTo>
                    <a:pt x="799" y="0"/>
                  </a:lnTo>
                  <a:lnTo>
                    <a:pt x="0" y="516"/>
                  </a:lnTo>
                  <a:lnTo>
                    <a:pt x="0" y="558"/>
                  </a:lnTo>
                  <a:close/>
                </a:path>
              </a:pathLst>
            </a:custGeom>
            <a:gradFill rotWithShape="0">
              <a:gsLst>
                <a:gs pos="0">
                  <a:srgbClr val="C0C0C0"/>
                </a:gs>
                <a:gs pos="100000">
                  <a:srgbClr val="FFFFFF"/>
                </a:gs>
              </a:gsLst>
              <a:lin ang="0" scaled="1"/>
            </a:gradFill>
            <a:ln w="25400">
              <a:solidFill>
                <a:srgbClr val="C0C0C0"/>
              </a:solidFill>
              <a:round/>
              <a:headEnd/>
              <a:tailEnd/>
            </a:ln>
          </p:spPr>
          <p:txBody>
            <a:bodyPr wrap="none"/>
            <a:lstStyle/>
            <a:p>
              <a:endParaRPr lang="en-US" sz="2805"/>
            </a:p>
          </p:txBody>
        </p:sp>
        <p:sp>
          <p:nvSpPr>
            <p:cNvPr id="36880" name="Line 16">
              <a:extLst>
                <a:ext uri="{FF2B5EF4-FFF2-40B4-BE49-F238E27FC236}">
                  <a16:creationId xmlns:a16="http://schemas.microsoft.com/office/drawing/2014/main" id="{00C82F21-7543-95F0-2507-592367B4C30E}"/>
                </a:ext>
              </a:extLst>
            </p:cNvPr>
            <p:cNvSpPr>
              <a:spLocks noChangeShapeType="1"/>
            </p:cNvSpPr>
            <p:nvPr/>
          </p:nvSpPr>
          <p:spPr bwMode="auto">
            <a:xfrm flipV="1">
              <a:off x="3706" y="3701"/>
              <a:ext cx="192" cy="65"/>
            </a:xfrm>
            <a:prstGeom prst="line">
              <a:avLst/>
            </a:prstGeom>
            <a:noFill/>
            <a:ln w="25400">
              <a:solidFill>
                <a:srgbClr val="808080"/>
              </a:solidFill>
              <a:round/>
              <a:headEnd/>
              <a:tailEnd/>
            </a:ln>
            <a:extLst>
              <a:ext uri="{909E8E84-426E-40DD-AFC4-6F175D3DCCD1}">
                <a14:hiddenFill xmlns:a14="http://schemas.microsoft.com/office/drawing/2010/main">
                  <a:noFill/>
                </a14:hiddenFill>
              </a:ext>
            </a:extLst>
          </p:spPr>
          <p:txBody>
            <a:bodyPr wrap="none"/>
            <a:lstStyle/>
            <a:p>
              <a:endParaRPr lang="en-US" sz="2805"/>
            </a:p>
          </p:txBody>
        </p:sp>
        <p:sp>
          <p:nvSpPr>
            <p:cNvPr id="36881" name="Line 17">
              <a:extLst>
                <a:ext uri="{FF2B5EF4-FFF2-40B4-BE49-F238E27FC236}">
                  <a16:creationId xmlns:a16="http://schemas.microsoft.com/office/drawing/2014/main" id="{2DB6CD70-B873-CEF6-C264-29BB3920E54D}"/>
                </a:ext>
              </a:extLst>
            </p:cNvPr>
            <p:cNvSpPr>
              <a:spLocks noChangeShapeType="1"/>
            </p:cNvSpPr>
            <p:nvPr/>
          </p:nvSpPr>
          <p:spPr bwMode="auto">
            <a:xfrm flipV="1">
              <a:off x="3762" y="3716"/>
              <a:ext cx="263" cy="98"/>
            </a:xfrm>
            <a:prstGeom prst="line">
              <a:avLst/>
            </a:prstGeom>
            <a:noFill/>
            <a:ln w="25400">
              <a:solidFill>
                <a:srgbClr val="808080"/>
              </a:solidFill>
              <a:round/>
              <a:headEnd/>
              <a:tailEnd/>
            </a:ln>
            <a:extLst>
              <a:ext uri="{909E8E84-426E-40DD-AFC4-6F175D3DCCD1}">
                <a14:hiddenFill xmlns:a14="http://schemas.microsoft.com/office/drawing/2010/main">
                  <a:noFill/>
                </a14:hiddenFill>
              </a:ext>
            </a:extLst>
          </p:spPr>
          <p:txBody>
            <a:bodyPr wrap="none"/>
            <a:lstStyle/>
            <a:p>
              <a:endParaRPr lang="en-US" sz="2805"/>
            </a:p>
          </p:txBody>
        </p:sp>
        <p:sp>
          <p:nvSpPr>
            <p:cNvPr id="36882" name="Line 18">
              <a:extLst>
                <a:ext uri="{FF2B5EF4-FFF2-40B4-BE49-F238E27FC236}">
                  <a16:creationId xmlns:a16="http://schemas.microsoft.com/office/drawing/2014/main" id="{8FB47EFE-FC8D-EFD8-8CC2-C73C9C897BFF}"/>
                </a:ext>
              </a:extLst>
            </p:cNvPr>
            <p:cNvSpPr>
              <a:spLocks noChangeShapeType="1"/>
            </p:cNvSpPr>
            <p:nvPr/>
          </p:nvSpPr>
          <p:spPr bwMode="auto">
            <a:xfrm flipV="1">
              <a:off x="3933" y="3783"/>
              <a:ext cx="105" cy="42"/>
            </a:xfrm>
            <a:prstGeom prst="line">
              <a:avLst/>
            </a:prstGeom>
            <a:noFill/>
            <a:ln w="25400">
              <a:solidFill>
                <a:srgbClr val="808080"/>
              </a:solidFill>
              <a:round/>
              <a:headEnd/>
              <a:tailEnd/>
            </a:ln>
            <a:extLst>
              <a:ext uri="{909E8E84-426E-40DD-AFC4-6F175D3DCCD1}">
                <a14:hiddenFill xmlns:a14="http://schemas.microsoft.com/office/drawing/2010/main">
                  <a:noFill/>
                </a14:hiddenFill>
              </a:ext>
            </a:extLst>
          </p:spPr>
          <p:txBody>
            <a:bodyPr wrap="none"/>
            <a:lstStyle/>
            <a:p>
              <a:endParaRPr lang="en-US" sz="2805"/>
            </a:p>
          </p:txBody>
        </p:sp>
        <p:sp>
          <p:nvSpPr>
            <p:cNvPr id="36883" name="Freeform 19">
              <a:extLst>
                <a:ext uri="{FF2B5EF4-FFF2-40B4-BE49-F238E27FC236}">
                  <a16:creationId xmlns:a16="http://schemas.microsoft.com/office/drawing/2014/main" id="{5A1D7004-507B-7F9E-2194-A2DC5E5E1657}"/>
                </a:ext>
              </a:extLst>
            </p:cNvPr>
            <p:cNvSpPr>
              <a:spLocks noChangeArrowheads="1"/>
            </p:cNvSpPr>
            <p:nvPr/>
          </p:nvSpPr>
          <p:spPr bwMode="auto">
            <a:xfrm>
              <a:off x="3044" y="3494"/>
              <a:ext cx="1724" cy="269"/>
            </a:xfrm>
            <a:custGeom>
              <a:avLst/>
              <a:gdLst>
                <a:gd name="T0" fmla="*/ 757 w 1724"/>
                <a:gd name="T1" fmla="*/ 8 h 269"/>
                <a:gd name="T2" fmla="*/ 757 w 1724"/>
                <a:gd name="T3" fmla="*/ 8 h 269"/>
                <a:gd name="T4" fmla="*/ 0 w 1724"/>
                <a:gd name="T5" fmla="*/ 165 h 269"/>
                <a:gd name="T6" fmla="*/ 0 w 1724"/>
                <a:gd name="T7" fmla="*/ 178 h 269"/>
                <a:gd name="T8" fmla="*/ 762 w 1724"/>
                <a:gd name="T9" fmla="*/ 0 h 269"/>
                <a:gd name="T10" fmla="*/ 1724 w 1724"/>
                <a:gd name="T11" fmla="*/ 265 h 269"/>
                <a:gd name="T12" fmla="*/ 1704 w 1724"/>
                <a:gd name="T13" fmla="*/ 269 h 269"/>
                <a:gd name="T14" fmla="*/ 0 60000 65536"/>
                <a:gd name="T15" fmla="*/ 0 60000 65536"/>
                <a:gd name="T16" fmla="*/ 0 60000 65536"/>
                <a:gd name="T17" fmla="*/ 0 60000 65536"/>
                <a:gd name="T18" fmla="*/ 0 60000 65536"/>
                <a:gd name="T19" fmla="*/ 0 60000 65536"/>
                <a:gd name="T20" fmla="*/ 0 60000 65536"/>
                <a:gd name="T21" fmla="*/ 0 w 1724"/>
                <a:gd name="T22" fmla="*/ 0 h 269"/>
                <a:gd name="T23" fmla="*/ 1724 w 1724"/>
                <a:gd name="T24" fmla="*/ 269 h 269"/>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724" h="269">
                  <a:moveTo>
                    <a:pt x="757" y="8"/>
                  </a:moveTo>
                  <a:cubicBezTo>
                    <a:pt x="757" y="8"/>
                    <a:pt x="757" y="8"/>
                    <a:pt x="757" y="8"/>
                  </a:cubicBezTo>
                  <a:cubicBezTo>
                    <a:pt x="0" y="165"/>
                    <a:pt x="0" y="165"/>
                    <a:pt x="0" y="165"/>
                  </a:cubicBezTo>
                  <a:cubicBezTo>
                    <a:pt x="0" y="178"/>
                    <a:pt x="0" y="178"/>
                    <a:pt x="0" y="178"/>
                  </a:cubicBezTo>
                  <a:cubicBezTo>
                    <a:pt x="762" y="0"/>
                    <a:pt x="762" y="0"/>
                    <a:pt x="762" y="0"/>
                  </a:cubicBezTo>
                  <a:cubicBezTo>
                    <a:pt x="1724" y="265"/>
                    <a:pt x="1724" y="265"/>
                    <a:pt x="1724" y="265"/>
                  </a:cubicBezTo>
                  <a:cubicBezTo>
                    <a:pt x="1704" y="269"/>
                    <a:pt x="1704" y="269"/>
                    <a:pt x="1704" y="269"/>
                  </a:cubicBezTo>
                  <a:lnTo>
                    <a:pt x="757" y="8"/>
                  </a:lnTo>
                  <a:close/>
                </a:path>
              </a:pathLst>
            </a:custGeom>
            <a:solidFill>
              <a:srgbClr val="C0C0C0"/>
            </a:solidFill>
            <a:ln>
              <a:noFill/>
            </a:ln>
            <a:extLst>
              <a:ext uri="{91240B29-F687-4F45-9708-019B960494DF}">
                <a14:hiddenLine xmlns:a14="http://schemas.microsoft.com/office/drawing/2010/main" w="25400">
                  <a:solidFill>
                    <a:srgbClr val="000000"/>
                  </a:solidFill>
                  <a:round/>
                  <a:headEnd/>
                  <a:tailEnd/>
                </a14:hiddenLine>
              </a:ext>
            </a:extLst>
          </p:spPr>
          <p:txBody>
            <a:bodyPr wrap="none"/>
            <a:lstStyle/>
            <a:p>
              <a:endParaRPr lang="en-US" sz="2805"/>
            </a:p>
          </p:txBody>
        </p:sp>
        <p:sp>
          <p:nvSpPr>
            <p:cNvPr id="36884" name="Freeform 20">
              <a:extLst>
                <a:ext uri="{FF2B5EF4-FFF2-40B4-BE49-F238E27FC236}">
                  <a16:creationId xmlns:a16="http://schemas.microsoft.com/office/drawing/2014/main" id="{8D313C7B-95BA-E645-166F-5530EDB56519}"/>
                </a:ext>
              </a:extLst>
            </p:cNvPr>
            <p:cNvSpPr>
              <a:spLocks noChangeArrowheads="1"/>
            </p:cNvSpPr>
            <p:nvPr/>
          </p:nvSpPr>
          <p:spPr bwMode="auto">
            <a:xfrm>
              <a:off x="3971" y="3756"/>
              <a:ext cx="797" cy="516"/>
            </a:xfrm>
            <a:custGeom>
              <a:avLst/>
              <a:gdLst>
                <a:gd name="T0" fmla="*/ 0 w 798"/>
                <a:gd name="T1" fmla="*/ 506 h 517"/>
                <a:gd name="T2" fmla="*/ 780 w 798"/>
                <a:gd name="T3" fmla="*/ 29 h 517"/>
                <a:gd name="T4" fmla="*/ 787 w 798"/>
                <a:gd name="T5" fmla="*/ 0 h 517"/>
                <a:gd name="T6" fmla="*/ 781 w 798"/>
                <a:gd name="T7" fmla="*/ 8 h 517"/>
                <a:gd name="T8" fmla="*/ 0 w 798"/>
                <a:gd name="T9" fmla="*/ 468 h 517"/>
                <a:gd name="T10" fmla="*/ 0 60000 65536"/>
                <a:gd name="T11" fmla="*/ 0 60000 65536"/>
                <a:gd name="T12" fmla="*/ 0 60000 65536"/>
                <a:gd name="T13" fmla="*/ 0 60000 65536"/>
                <a:gd name="T14" fmla="*/ 0 60000 65536"/>
                <a:gd name="T15" fmla="*/ 0 w 798"/>
                <a:gd name="T16" fmla="*/ 0 h 517"/>
                <a:gd name="T17" fmla="*/ 798 w 798"/>
                <a:gd name="T18" fmla="*/ 517 h 517"/>
              </a:gdLst>
              <a:ahLst/>
              <a:cxnLst>
                <a:cxn ang="T10">
                  <a:pos x="T0" y="T1"/>
                </a:cxn>
                <a:cxn ang="T11">
                  <a:pos x="T2" y="T3"/>
                </a:cxn>
                <a:cxn ang="T12">
                  <a:pos x="T4" y="T5"/>
                </a:cxn>
                <a:cxn ang="T13">
                  <a:pos x="T6" y="T7"/>
                </a:cxn>
                <a:cxn ang="T14">
                  <a:pos x="T8" y="T9"/>
                </a:cxn>
              </a:cxnLst>
              <a:rect l="T15" t="T16" r="T17" b="T18"/>
              <a:pathLst>
                <a:path w="798" h="517">
                  <a:moveTo>
                    <a:pt x="0" y="517"/>
                  </a:moveTo>
                  <a:lnTo>
                    <a:pt x="791" y="29"/>
                  </a:lnTo>
                  <a:lnTo>
                    <a:pt x="798" y="0"/>
                  </a:lnTo>
                  <a:lnTo>
                    <a:pt x="792" y="8"/>
                  </a:lnTo>
                  <a:lnTo>
                    <a:pt x="0" y="479"/>
                  </a:lnTo>
                  <a:lnTo>
                    <a:pt x="0" y="517"/>
                  </a:lnTo>
                  <a:close/>
                </a:path>
              </a:pathLst>
            </a:custGeom>
            <a:gradFill rotWithShape="0">
              <a:gsLst>
                <a:gs pos="0">
                  <a:srgbClr val="C0C0C0"/>
                </a:gs>
                <a:gs pos="100000">
                  <a:srgbClr val="FFFFFF"/>
                </a:gs>
              </a:gsLst>
              <a:lin ang="0" scaled="1"/>
            </a:gradFill>
            <a:ln w="25400">
              <a:solidFill>
                <a:srgbClr val="C0C0C0"/>
              </a:solidFill>
              <a:round/>
              <a:headEnd/>
              <a:tailEnd/>
            </a:ln>
          </p:spPr>
          <p:txBody>
            <a:bodyPr wrap="none"/>
            <a:lstStyle/>
            <a:p>
              <a:endParaRPr lang="en-US" sz="2805"/>
            </a:p>
          </p:txBody>
        </p:sp>
        <p:sp>
          <p:nvSpPr>
            <p:cNvPr id="36885" name="Freeform 21">
              <a:extLst>
                <a:ext uri="{FF2B5EF4-FFF2-40B4-BE49-F238E27FC236}">
                  <a16:creationId xmlns:a16="http://schemas.microsoft.com/office/drawing/2014/main" id="{C7C0BDB9-2000-9C2A-CD6C-B9BA4D3AAC1A}"/>
                </a:ext>
              </a:extLst>
            </p:cNvPr>
            <p:cNvSpPr>
              <a:spLocks/>
            </p:cNvSpPr>
            <p:nvPr/>
          </p:nvSpPr>
          <p:spPr bwMode="auto">
            <a:xfrm>
              <a:off x="3045" y="3709"/>
              <a:ext cx="1711" cy="572"/>
            </a:xfrm>
            <a:custGeom>
              <a:avLst/>
              <a:gdLst>
                <a:gd name="T0" fmla="*/ 0 w 1712"/>
                <a:gd name="T1" fmla="*/ 0 h 573"/>
                <a:gd name="T2" fmla="*/ 915 w 1712"/>
                <a:gd name="T3" fmla="*/ 562 h 573"/>
                <a:gd name="T4" fmla="*/ 1701 w 1712"/>
                <a:gd name="T5" fmla="*/ 79 h 573"/>
                <a:gd name="T6" fmla="*/ 0 60000 65536"/>
                <a:gd name="T7" fmla="*/ 0 60000 65536"/>
                <a:gd name="T8" fmla="*/ 0 60000 65536"/>
                <a:gd name="T9" fmla="*/ 0 w 1712"/>
                <a:gd name="T10" fmla="*/ 0 h 573"/>
                <a:gd name="T11" fmla="*/ 1712 w 1712"/>
                <a:gd name="T12" fmla="*/ 573 h 573"/>
              </a:gdLst>
              <a:ahLst/>
              <a:cxnLst>
                <a:cxn ang="T6">
                  <a:pos x="T0" y="T1"/>
                </a:cxn>
                <a:cxn ang="T7">
                  <a:pos x="T2" y="T3"/>
                </a:cxn>
                <a:cxn ang="T8">
                  <a:pos x="T4" y="T5"/>
                </a:cxn>
              </a:cxnLst>
              <a:rect l="T9" t="T10" r="T11" b="T12"/>
              <a:pathLst>
                <a:path w="1712" h="573">
                  <a:moveTo>
                    <a:pt x="0" y="0"/>
                  </a:moveTo>
                  <a:lnTo>
                    <a:pt x="926" y="573"/>
                  </a:lnTo>
                  <a:lnTo>
                    <a:pt x="1712" y="79"/>
                  </a:lnTo>
                </a:path>
              </a:pathLst>
            </a:custGeom>
            <a:noFill/>
            <a:ln w="25400">
              <a:solidFill>
                <a:srgbClr val="C0C0C0"/>
              </a:solidFill>
              <a:round/>
              <a:headEnd/>
              <a:tailEnd/>
            </a:ln>
            <a:extLst>
              <a:ext uri="{909E8E84-426E-40DD-AFC4-6F175D3DCCD1}">
                <a14:hiddenFill xmlns:a14="http://schemas.microsoft.com/office/drawing/2010/main">
                  <a:solidFill>
                    <a:srgbClr val="FFFFFF"/>
                  </a:solidFill>
                </a14:hiddenFill>
              </a:ext>
            </a:extLst>
          </p:spPr>
          <p:txBody>
            <a:bodyPr wrap="none"/>
            <a:lstStyle/>
            <a:p>
              <a:endParaRPr lang="en-US" sz="2805"/>
            </a:p>
          </p:txBody>
        </p:sp>
        <p:sp>
          <p:nvSpPr>
            <p:cNvPr id="36886" name="Freeform 22">
              <a:extLst>
                <a:ext uri="{FF2B5EF4-FFF2-40B4-BE49-F238E27FC236}">
                  <a16:creationId xmlns:a16="http://schemas.microsoft.com/office/drawing/2014/main" id="{2740DCDF-35D2-9D7C-08BC-91513D2D73FD}"/>
                </a:ext>
              </a:extLst>
            </p:cNvPr>
            <p:cNvSpPr>
              <a:spLocks/>
            </p:cNvSpPr>
            <p:nvPr/>
          </p:nvSpPr>
          <p:spPr bwMode="auto">
            <a:xfrm>
              <a:off x="3033" y="3750"/>
              <a:ext cx="1735" cy="676"/>
            </a:xfrm>
            <a:custGeom>
              <a:avLst/>
              <a:gdLst>
                <a:gd name="T0" fmla="*/ 0 w 1736"/>
                <a:gd name="T1" fmla="*/ 0 h 676"/>
                <a:gd name="T2" fmla="*/ 923 w 1736"/>
                <a:gd name="T3" fmla="*/ 676 h 676"/>
                <a:gd name="T4" fmla="*/ 1725 w 1736"/>
                <a:gd name="T5" fmla="*/ 130 h 676"/>
                <a:gd name="T6" fmla="*/ 0 60000 65536"/>
                <a:gd name="T7" fmla="*/ 0 60000 65536"/>
                <a:gd name="T8" fmla="*/ 0 60000 65536"/>
                <a:gd name="T9" fmla="*/ 0 w 1736"/>
                <a:gd name="T10" fmla="*/ 0 h 676"/>
                <a:gd name="T11" fmla="*/ 1736 w 1736"/>
                <a:gd name="T12" fmla="*/ 676 h 676"/>
              </a:gdLst>
              <a:ahLst/>
              <a:cxnLst>
                <a:cxn ang="T6">
                  <a:pos x="T0" y="T1"/>
                </a:cxn>
                <a:cxn ang="T7">
                  <a:pos x="T2" y="T3"/>
                </a:cxn>
                <a:cxn ang="T8">
                  <a:pos x="T4" y="T5"/>
                </a:cxn>
              </a:cxnLst>
              <a:rect l="T9" t="T10" r="T11" b="T12"/>
              <a:pathLst>
                <a:path w="1736" h="676">
                  <a:moveTo>
                    <a:pt x="0" y="0"/>
                  </a:moveTo>
                  <a:lnTo>
                    <a:pt x="934" y="676"/>
                  </a:lnTo>
                  <a:lnTo>
                    <a:pt x="1736" y="130"/>
                  </a:lnTo>
                </a:path>
              </a:pathLst>
            </a:custGeom>
            <a:noFill/>
            <a:ln w="25400">
              <a:solidFill>
                <a:srgbClr val="C0C0C0"/>
              </a:solidFill>
              <a:round/>
              <a:headEnd/>
              <a:tailEnd/>
            </a:ln>
            <a:extLst>
              <a:ext uri="{909E8E84-426E-40DD-AFC4-6F175D3DCCD1}">
                <a14:hiddenFill xmlns:a14="http://schemas.microsoft.com/office/drawing/2010/main">
                  <a:solidFill>
                    <a:srgbClr val="FFFFFF"/>
                  </a:solidFill>
                </a14:hiddenFill>
              </a:ext>
            </a:extLst>
          </p:spPr>
          <p:txBody>
            <a:bodyPr wrap="none"/>
            <a:lstStyle/>
            <a:p>
              <a:endParaRPr lang="en-US" sz="2805"/>
            </a:p>
          </p:txBody>
        </p:sp>
        <p:sp>
          <p:nvSpPr>
            <p:cNvPr id="36887" name="Freeform 23">
              <a:extLst>
                <a:ext uri="{FF2B5EF4-FFF2-40B4-BE49-F238E27FC236}">
                  <a16:creationId xmlns:a16="http://schemas.microsoft.com/office/drawing/2014/main" id="{5C34EB0C-0759-A96C-DBA9-F61807AB4A66}"/>
                </a:ext>
              </a:extLst>
            </p:cNvPr>
            <p:cNvSpPr>
              <a:spLocks/>
            </p:cNvSpPr>
            <p:nvPr/>
          </p:nvSpPr>
          <p:spPr bwMode="auto">
            <a:xfrm>
              <a:off x="3029" y="3842"/>
              <a:ext cx="1733" cy="680"/>
            </a:xfrm>
            <a:custGeom>
              <a:avLst/>
              <a:gdLst>
                <a:gd name="T0" fmla="*/ 0 w 1733"/>
                <a:gd name="T1" fmla="*/ 0 h 680"/>
                <a:gd name="T2" fmla="*/ 942 w 1733"/>
                <a:gd name="T3" fmla="*/ 680 h 680"/>
                <a:gd name="T4" fmla="*/ 1733 w 1733"/>
                <a:gd name="T5" fmla="*/ 87 h 680"/>
                <a:gd name="T6" fmla="*/ 0 60000 65536"/>
                <a:gd name="T7" fmla="*/ 0 60000 65536"/>
                <a:gd name="T8" fmla="*/ 0 60000 65536"/>
                <a:gd name="T9" fmla="*/ 0 w 1733"/>
                <a:gd name="T10" fmla="*/ 0 h 680"/>
                <a:gd name="T11" fmla="*/ 1733 w 1733"/>
                <a:gd name="T12" fmla="*/ 680 h 680"/>
              </a:gdLst>
              <a:ahLst/>
              <a:cxnLst>
                <a:cxn ang="T6">
                  <a:pos x="T0" y="T1"/>
                </a:cxn>
                <a:cxn ang="T7">
                  <a:pos x="T2" y="T3"/>
                </a:cxn>
                <a:cxn ang="T8">
                  <a:pos x="T4" y="T5"/>
                </a:cxn>
              </a:cxnLst>
              <a:rect l="T9" t="T10" r="T11" b="T12"/>
              <a:pathLst>
                <a:path w="1733" h="680">
                  <a:moveTo>
                    <a:pt x="0" y="0"/>
                  </a:moveTo>
                  <a:lnTo>
                    <a:pt x="942" y="680"/>
                  </a:lnTo>
                  <a:lnTo>
                    <a:pt x="1733" y="87"/>
                  </a:lnTo>
                </a:path>
              </a:pathLst>
            </a:custGeom>
            <a:noFill/>
            <a:ln w="25400">
              <a:solidFill>
                <a:srgbClr val="C0C0C0"/>
              </a:solidFill>
              <a:round/>
              <a:headEnd/>
              <a:tailEnd/>
            </a:ln>
            <a:extLst>
              <a:ext uri="{909E8E84-426E-40DD-AFC4-6F175D3DCCD1}">
                <a14:hiddenFill xmlns:a14="http://schemas.microsoft.com/office/drawing/2010/main">
                  <a:solidFill>
                    <a:srgbClr val="FFFFFF"/>
                  </a:solidFill>
                </a14:hiddenFill>
              </a:ext>
            </a:extLst>
          </p:spPr>
          <p:txBody>
            <a:bodyPr wrap="none"/>
            <a:lstStyle/>
            <a:p>
              <a:endParaRPr lang="en-US" sz="2805"/>
            </a:p>
          </p:txBody>
        </p:sp>
        <p:sp>
          <p:nvSpPr>
            <p:cNvPr id="36888" name="Freeform 24">
              <a:extLst>
                <a:ext uri="{FF2B5EF4-FFF2-40B4-BE49-F238E27FC236}">
                  <a16:creationId xmlns:a16="http://schemas.microsoft.com/office/drawing/2014/main" id="{79F2E44F-423A-5EE9-313A-0C472473DFB6}"/>
                </a:ext>
              </a:extLst>
            </p:cNvPr>
            <p:cNvSpPr>
              <a:spLocks/>
            </p:cNvSpPr>
            <p:nvPr/>
          </p:nvSpPr>
          <p:spPr bwMode="auto">
            <a:xfrm>
              <a:off x="3053" y="3701"/>
              <a:ext cx="1718" cy="553"/>
            </a:xfrm>
            <a:custGeom>
              <a:avLst/>
              <a:gdLst>
                <a:gd name="T0" fmla="*/ 0 w 1717"/>
                <a:gd name="T1" fmla="*/ 0 h 554"/>
                <a:gd name="T2" fmla="*/ 916 w 1717"/>
                <a:gd name="T3" fmla="*/ 543 h 554"/>
                <a:gd name="T4" fmla="*/ 1728 w 1717"/>
                <a:gd name="T5" fmla="*/ 45 h 554"/>
                <a:gd name="T6" fmla="*/ 0 60000 65536"/>
                <a:gd name="T7" fmla="*/ 0 60000 65536"/>
                <a:gd name="T8" fmla="*/ 0 60000 65536"/>
                <a:gd name="T9" fmla="*/ 0 w 1717"/>
                <a:gd name="T10" fmla="*/ 0 h 554"/>
                <a:gd name="T11" fmla="*/ 1717 w 1717"/>
                <a:gd name="T12" fmla="*/ 554 h 554"/>
              </a:gdLst>
              <a:ahLst/>
              <a:cxnLst>
                <a:cxn ang="T6">
                  <a:pos x="T0" y="T1"/>
                </a:cxn>
                <a:cxn ang="T7">
                  <a:pos x="T2" y="T3"/>
                </a:cxn>
                <a:cxn ang="T8">
                  <a:pos x="T4" y="T5"/>
                </a:cxn>
              </a:cxnLst>
              <a:rect l="T9" t="T10" r="T11" b="T12"/>
              <a:pathLst>
                <a:path w="1717" h="554">
                  <a:moveTo>
                    <a:pt x="0" y="0"/>
                  </a:moveTo>
                  <a:lnTo>
                    <a:pt x="905" y="554"/>
                  </a:lnTo>
                  <a:lnTo>
                    <a:pt x="1717" y="45"/>
                  </a:lnTo>
                </a:path>
              </a:pathLst>
            </a:custGeom>
            <a:noFill/>
            <a:ln w="25400">
              <a:solidFill>
                <a:srgbClr val="C0C0C0"/>
              </a:solidFill>
              <a:round/>
              <a:headEnd/>
              <a:tailEnd/>
            </a:ln>
            <a:extLst>
              <a:ext uri="{909E8E84-426E-40DD-AFC4-6F175D3DCCD1}">
                <a14:hiddenFill xmlns:a14="http://schemas.microsoft.com/office/drawing/2010/main">
                  <a:solidFill>
                    <a:srgbClr val="FFFFFF"/>
                  </a:solidFill>
                </a14:hiddenFill>
              </a:ext>
            </a:extLst>
          </p:spPr>
          <p:txBody>
            <a:bodyPr wrap="none"/>
            <a:lstStyle/>
            <a:p>
              <a:endParaRPr lang="en-US" sz="2805"/>
            </a:p>
          </p:txBody>
        </p:sp>
      </p:gr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20483">
                                            <p:txEl>
                                              <p:pRg st="0" end="0"/>
                                            </p:txEl>
                                          </p:spTgt>
                                        </p:tgtEl>
                                        <p:attrNameLst>
                                          <p:attrName>style.visibility</p:attrName>
                                        </p:attrNameLst>
                                      </p:cBhvr>
                                      <p:to>
                                        <p:strVal val="visible"/>
                                      </p:to>
                                    </p:set>
                                    <p:anim calcmode="lin" valueType="num">
                                      <p:cBhvr additive="base">
                                        <p:cTn id="7" dur="500" fill="hold"/>
                                        <p:tgtEl>
                                          <p:spTgt spid="2048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048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nodeType="clickEffect">
                                  <p:stCondLst>
                                    <p:cond delay="0"/>
                                  </p:stCondLst>
                                  <p:childTnLst>
                                    <p:set>
                                      <p:cBhvr>
                                        <p:cTn id="12" dur="1" fill="hold">
                                          <p:stCondLst>
                                            <p:cond delay="0"/>
                                          </p:stCondLst>
                                        </p:cTn>
                                        <p:tgtEl>
                                          <p:spTgt spid="20483">
                                            <p:txEl>
                                              <p:pRg st="1" end="1"/>
                                            </p:txEl>
                                          </p:spTgt>
                                        </p:tgtEl>
                                        <p:attrNameLst>
                                          <p:attrName>style.visibility</p:attrName>
                                        </p:attrNameLst>
                                      </p:cBhvr>
                                      <p:to>
                                        <p:strVal val="visible"/>
                                      </p:to>
                                    </p:set>
                                    <p:anim calcmode="lin" valueType="num">
                                      <p:cBhvr additive="base">
                                        <p:cTn id="13" dur="500" fill="hold"/>
                                        <p:tgtEl>
                                          <p:spTgt spid="2048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2048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nodeType="clickEffect">
                                  <p:stCondLst>
                                    <p:cond delay="0"/>
                                  </p:stCondLst>
                                  <p:childTnLst>
                                    <p:set>
                                      <p:cBhvr>
                                        <p:cTn id="18" dur="1" fill="hold">
                                          <p:stCondLst>
                                            <p:cond delay="0"/>
                                          </p:stCondLst>
                                        </p:cTn>
                                        <p:tgtEl>
                                          <p:spTgt spid="20483">
                                            <p:txEl>
                                              <p:pRg st="2" end="2"/>
                                            </p:txEl>
                                          </p:spTgt>
                                        </p:tgtEl>
                                        <p:attrNameLst>
                                          <p:attrName>style.visibility</p:attrName>
                                        </p:attrNameLst>
                                      </p:cBhvr>
                                      <p:to>
                                        <p:strVal val="visible"/>
                                      </p:to>
                                    </p:set>
                                    <p:anim calcmode="lin" valueType="num">
                                      <p:cBhvr additive="base">
                                        <p:cTn id="19" dur="500" fill="hold"/>
                                        <p:tgtEl>
                                          <p:spTgt spid="2048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2048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483" grpId="0" build="p"/>
    </p:bld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2">
            <a:extLst>
              <a:ext uri="{FF2B5EF4-FFF2-40B4-BE49-F238E27FC236}">
                <a16:creationId xmlns:a16="http://schemas.microsoft.com/office/drawing/2014/main" id="{87287135-2FFC-5C10-04FA-A9C7BC014569}"/>
              </a:ext>
            </a:extLst>
          </p:cNvPr>
          <p:cNvSpPr>
            <a:spLocks noGrp="1" noChangeArrowheads="1"/>
          </p:cNvSpPr>
          <p:nvPr>
            <p:ph type="title"/>
          </p:nvPr>
        </p:nvSpPr>
        <p:spPr>
          <a:xfrm>
            <a:off x="914401" y="234553"/>
            <a:ext cx="7827963" cy="736997"/>
          </a:xfrm>
        </p:spPr>
        <p:txBody>
          <a:bodyPr/>
          <a:lstStyle/>
          <a:p>
            <a:r>
              <a:rPr lang="en-US" altLang="en-US" sz="3600" b="1" i="1" dirty="0"/>
              <a:t>Luke 10:27</a:t>
            </a:r>
            <a:endParaRPr lang="en-US" altLang="en-US" sz="3600" b="1" dirty="0"/>
          </a:p>
        </p:txBody>
      </p:sp>
      <p:sp>
        <p:nvSpPr>
          <p:cNvPr id="48131" name="Rectangle 3">
            <a:extLst>
              <a:ext uri="{FF2B5EF4-FFF2-40B4-BE49-F238E27FC236}">
                <a16:creationId xmlns:a16="http://schemas.microsoft.com/office/drawing/2014/main" id="{B502A39C-1277-86F2-F817-4356979894F1}"/>
              </a:ext>
            </a:extLst>
          </p:cNvPr>
          <p:cNvSpPr>
            <a:spLocks noGrp="1" noChangeArrowheads="1"/>
          </p:cNvSpPr>
          <p:nvPr>
            <p:ph type="body" idx="1"/>
          </p:nvPr>
        </p:nvSpPr>
        <p:spPr/>
        <p:txBody>
          <a:bodyPr/>
          <a:lstStyle/>
          <a:p>
            <a:pPr>
              <a:spcBef>
                <a:spcPts val="1200"/>
              </a:spcBef>
              <a:buFont typeface="Times" panose="02020603050405020304" pitchFamily="18" charset="0"/>
              <a:buNone/>
            </a:pPr>
            <a:r>
              <a:rPr lang="en-US" altLang="en-US" sz="2400" b="0" i="1" dirty="0"/>
              <a:t>And he answered and said, </a:t>
            </a:r>
          </a:p>
          <a:p>
            <a:pPr>
              <a:spcBef>
                <a:spcPts val="1200"/>
              </a:spcBef>
              <a:buFont typeface="Times" panose="02020603050405020304" pitchFamily="18" charset="0"/>
              <a:buNone/>
            </a:pPr>
            <a:r>
              <a:rPr lang="en-US" altLang="en-US" sz="2400" b="0" i="1" dirty="0"/>
              <a:t>	"You shall love the Lord your God </a:t>
            </a:r>
          </a:p>
          <a:p>
            <a:pPr>
              <a:spcBef>
                <a:spcPts val="1200"/>
              </a:spcBef>
              <a:buFont typeface="Times" panose="02020603050405020304" pitchFamily="18" charset="0"/>
              <a:buNone/>
            </a:pPr>
            <a:r>
              <a:rPr lang="en-US" altLang="en-US" sz="2400" b="0" i="1" dirty="0"/>
              <a:t>		with all your </a:t>
            </a:r>
            <a:r>
              <a:rPr lang="en-US" altLang="en-US" sz="2400" i="1" dirty="0"/>
              <a:t>heart</a:t>
            </a:r>
            <a:r>
              <a:rPr lang="en-US" altLang="en-US" sz="2400" b="0" i="1" dirty="0"/>
              <a:t>, </a:t>
            </a:r>
          </a:p>
          <a:p>
            <a:pPr>
              <a:spcBef>
                <a:spcPts val="1200"/>
              </a:spcBef>
              <a:buFont typeface="Times" panose="02020603050405020304" pitchFamily="18" charset="0"/>
              <a:buNone/>
            </a:pPr>
            <a:r>
              <a:rPr lang="en-US" altLang="en-US" sz="2400" b="0" i="1" dirty="0"/>
              <a:t>		and with all your </a:t>
            </a:r>
            <a:r>
              <a:rPr lang="en-US" altLang="en-US" sz="2400" i="1" dirty="0"/>
              <a:t>soul</a:t>
            </a:r>
            <a:r>
              <a:rPr lang="en-US" altLang="en-US" sz="2400" b="0" i="1" dirty="0"/>
              <a:t>, </a:t>
            </a:r>
          </a:p>
          <a:p>
            <a:pPr>
              <a:spcBef>
                <a:spcPts val="1200"/>
              </a:spcBef>
              <a:buFont typeface="Times" panose="02020603050405020304" pitchFamily="18" charset="0"/>
              <a:buNone/>
            </a:pPr>
            <a:r>
              <a:rPr lang="en-US" altLang="en-US" sz="2400" b="0" i="1" dirty="0"/>
              <a:t>		and with all your </a:t>
            </a:r>
            <a:r>
              <a:rPr lang="en-US" altLang="en-US" sz="2400" i="1" dirty="0"/>
              <a:t>strength</a:t>
            </a:r>
            <a:r>
              <a:rPr lang="en-US" altLang="en-US" sz="2400" b="0" i="1" dirty="0"/>
              <a:t>, </a:t>
            </a:r>
          </a:p>
          <a:p>
            <a:pPr>
              <a:spcBef>
                <a:spcPts val="1200"/>
              </a:spcBef>
              <a:buFont typeface="Times" panose="02020603050405020304" pitchFamily="18" charset="0"/>
              <a:buNone/>
            </a:pPr>
            <a:r>
              <a:rPr lang="en-US" altLang="en-US" sz="2400" b="0" i="1" dirty="0"/>
              <a:t>		and with all your </a:t>
            </a:r>
            <a:r>
              <a:rPr lang="en-US" altLang="en-US" sz="2400" i="1" dirty="0"/>
              <a:t>mind</a:t>
            </a:r>
            <a:r>
              <a:rPr lang="en-US" altLang="en-US" sz="2400" b="0" i="1" dirty="0"/>
              <a:t>; </a:t>
            </a:r>
          </a:p>
          <a:p>
            <a:pPr>
              <a:spcBef>
                <a:spcPts val="1200"/>
              </a:spcBef>
              <a:buFont typeface="Times" panose="02020603050405020304" pitchFamily="18" charset="0"/>
              <a:buNone/>
            </a:pPr>
            <a:r>
              <a:rPr lang="en-US" altLang="en-US" sz="2400" b="0" i="1" dirty="0"/>
              <a:t>		and your neighbor as yourself."</a:t>
            </a:r>
          </a:p>
        </p:txBody>
      </p:sp>
    </p:spTree>
  </p:cSld>
  <p:clrMapOvr>
    <a:masterClrMapping/>
  </p:clrMapOvr>
  <p:transition/>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a:extLst>
              <a:ext uri="{FF2B5EF4-FFF2-40B4-BE49-F238E27FC236}">
                <a16:creationId xmlns:a16="http://schemas.microsoft.com/office/drawing/2014/main" id="{ABA97B0C-2302-DCB9-CD71-2951CDC56A9A}"/>
              </a:ext>
            </a:extLst>
          </p:cNvPr>
          <p:cNvSpPr>
            <a:spLocks noGrp="1" noChangeArrowheads="1"/>
          </p:cNvSpPr>
          <p:nvPr>
            <p:ph type="title"/>
          </p:nvPr>
        </p:nvSpPr>
        <p:spPr/>
        <p:txBody>
          <a:bodyPr/>
          <a:lstStyle/>
          <a:p>
            <a:r>
              <a:rPr lang="en-US" altLang="en-US" b="1" dirty="0"/>
              <a:t>The Wellspring of Life</a:t>
            </a:r>
          </a:p>
        </p:txBody>
      </p:sp>
      <p:pic>
        <p:nvPicPr>
          <p:cNvPr id="37891" name="Picture 4" descr="roles diagram_level1_cmyk">
            <a:extLst>
              <a:ext uri="{FF2B5EF4-FFF2-40B4-BE49-F238E27FC236}">
                <a16:creationId xmlns:a16="http://schemas.microsoft.com/office/drawing/2014/main" id="{D7A8DA20-CE9B-D6C0-7CD1-27D0AE0CCDC7}"/>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114765" y="1383213"/>
            <a:ext cx="3427234" cy="3561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a:extLst>
              <a:ext uri="{FF2B5EF4-FFF2-40B4-BE49-F238E27FC236}">
                <a16:creationId xmlns:a16="http://schemas.microsoft.com/office/drawing/2014/main" id="{C73CD2E5-4589-E71D-F69A-27DE7965E7D3}"/>
              </a:ext>
            </a:extLst>
          </p:cNvPr>
          <p:cNvSpPr>
            <a:spLocks noGrp="1" noChangeArrowheads="1"/>
          </p:cNvSpPr>
          <p:nvPr>
            <p:ph type="title"/>
          </p:nvPr>
        </p:nvSpPr>
        <p:spPr>
          <a:xfrm>
            <a:off x="914400" y="514350"/>
            <a:ext cx="7467600" cy="457200"/>
          </a:xfrm>
        </p:spPr>
        <p:txBody>
          <a:bodyPr/>
          <a:lstStyle/>
          <a:p>
            <a:r>
              <a:rPr lang="en-US" altLang="en-US" sz="3600" b="1" dirty="0"/>
              <a:t>Schedule - </a:t>
            </a:r>
            <a:r>
              <a:rPr lang="en-US" sz="3600" b="1" kern="100" dirty="0">
                <a:ea typeface="Calibri" panose="020F0502020204030204" pitchFamily="34" charset="0"/>
                <a:cs typeface="Times New Roman" panose="02020603050405020304" pitchFamily="18" charset="0"/>
              </a:rPr>
              <a:t>Wednesday July 26</a:t>
            </a:r>
            <a:r>
              <a:rPr lang="en-US" sz="3600" b="1" kern="100" baseline="30000" dirty="0">
                <a:ea typeface="Calibri" panose="020F0502020204030204" pitchFamily="34" charset="0"/>
                <a:cs typeface="Times New Roman" panose="02020603050405020304" pitchFamily="18" charset="0"/>
              </a:rPr>
              <a:t>th</a:t>
            </a:r>
            <a:endParaRPr lang="en-CA" altLang="en-US" sz="3600" b="1" dirty="0"/>
          </a:p>
        </p:txBody>
      </p:sp>
      <p:sp>
        <p:nvSpPr>
          <p:cNvPr id="34819" name="Rectangle 3">
            <a:extLst>
              <a:ext uri="{FF2B5EF4-FFF2-40B4-BE49-F238E27FC236}">
                <a16:creationId xmlns:a16="http://schemas.microsoft.com/office/drawing/2014/main" id="{CC8D592A-EE02-D239-870A-16EBDB427EB3}"/>
              </a:ext>
            </a:extLst>
          </p:cNvPr>
          <p:cNvSpPr>
            <a:spLocks noGrp="1" noChangeArrowheads="1"/>
          </p:cNvSpPr>
          <p:nvPr>
            <p:ph type="body" sz="half" idx="1"/>
          </p:nvPr>
        </p:nvSpPr>
        <p:spPr>
          <a:xfrm>
            <a:off x="914400" y="1200149"/>
            <a:ext cx="7315200" cy="3733801"/>
          </a:xfrm>
        </p:spPr>
        <p:txBody>
          <a:bodyPr/>
          <a:lstStyle/>
          <a:p>
            <a:pPr marL="0" indent="0">
              <a:lnSpc>
                <a:spcPct val="107000"/>
              </a:lnSpc>
              <a:spcBef>
                <a:spcPts val="0"/>
              </a:spcBef>
              <a:spcAft>
                <a:spcPts val="0"/>
              </a:spcAft>
              <a:buNone/>
            </a:pPr>
            <a:r>
              <a:rPr lang="en-US" sz="1600" kern="100" dirty="0">
                <a:solidFill>
                  <a:schemeClr val="tx1"/>
                </a:solidFill>
                <a:latin typeface="Calibri" panose="020F0502020204030204" pitchFamily="34" charset="0"/>
                <a:ea typeface="Calibri" panose="020F0502020204030204" pitchFamily="34" charset="0"/>
                <a:cs typeface="Times New Roman" panose="02020603050405020304" pitchFamily="18" charset="0"/>
              </a:rPr>
              <a:t>4:45 p.m. – 5:00 p.m. Worship and Prayer</a:t>
            </a:r>
          </a:p>
          <a:p>
            <a:pPr marL="0" indent="0">
              <a:lnSpc>
                <a:spcPct val="107000"/>
              </a:lnSpc>
              <a:spcBef>
                <a:spcPts val="0"/>
              </a:spcBef>
              <a:spcAft>
                <a:spcPts val="0"/>
              </a:spcAft>
              <a:buNone/>
            </a:pPr>
            <a:r>
              <a:rPr lang="en-US" sz="1600" kern="100" dirty="0">
                <a:solidFill>
                  <a:schemeClr val="tx1"/>
                </a:solidFill>
                <a:latin typeface="Calibri" panose="020F0502020204030204" pitchFamily="34" charset="0"/>
                <a:ea typeface="Calibri" panose="020F0502020204030204" pitchFamily="34" charset="0"/>
                <a:cs typeface="Times New Roman" panose="02020603050405020304" pitchFamily="18" charset="0"/>
              </a:rPr>
              <a:t>5:00 p.m. – 5:30 p.m. Omega Refresher (Sessions 9 - 12) Calling of Servanthood</a:t>
            </a:r>
          </a:p>
          <a:p>
            <a:pPr marL="0" indent="0">
              <a:lnSpc>
                <a:spcPct val="107000"/>
              </a:lnSpc>
              <a:spcBef>
                <a:spcPts val="0"/>
              </a:spcBef>
              <a:spcAft>
                <a:spcPts val="0"/>
              </a:spcAft>
              <a:buNone/>
            </a:pPr>
            <a:r>
              <a:rPr lang="en-US" sz="1600" kern="100" dirty="0">
                <a:solidFill>
                  <a:schemeClr val="tx1"/>
                </a:solidFill>
                <a:latin typeface="Calibri" panose="020F0502020204030204" pitchFamily="34" charset="0"/>
                <a:ea typeface="Calibri" panose="020F0502020204030204" pitchFamily="34" charset="0"/>
                <a:cs typeface="Times New Roman" panose="02020603050405020304" pitchFamily="18" charset="0"/>
              </a:rPr>
              <a:t>5:30 p.m. – 6:15 p.m. Reflection/Worksheets </a:t>
            </a:r>
          </a:p>
          <a:p>
            <a:pPr marL="0" indent="0">
              <a:lnSpc>
                <a:spcPct val="107000"/>
              </a:lnSpc>
              <a:spcBef>
                <a:spcPts val="0"/>
              </a:spcBef>
              <a:spcAft>
                <a:spcPts val="0"/>
              </a:spcAft>
              <a:buNone/>
            </a:pPr>
            <a:r>
              <a:rPr lang="en-US" sz="1600" kern="100" dirty="0">
                <a:solidFill>
                  <a:schemeClr val="tx1"/>
                </a:solidFill>
                <a:latin typeface="Calibri" panose="020F0502020204030204" pitchFamily="34" charset="0"/>
                <a:ea typeface="Calibri" panose="020F0502020204030204" pitchFamily="34" charset="0"/>
                <a:cs typeface="Times New Roman" panose="02020603050405020304" pitchFamily="18" charset="0"/>
              </a:rPr>
              <a:t>6:15 p.m. – 7:00 p.m. Group Discussion/Interviews</a:t>
            </a:r>
          </a:p>
          <a:p>
            <a:pPr marL="0" indent="0">
              <a:lnSpc>
                <a:spcPct val="107000"/>
              </a:lnSpc>
              <a:spcBef>
                <a:spcPts val="0"/>
              </a:spcBef>
              <a:spcAft>
                <a:spcPts val="0"/>
              </a:spcAft>
              <a:buNone/>
            </a:pPr>
            <a:r>
              <a:rPr lang="en-US" sz="1600" kern="100" dirty="0">
                <a:solidFill>
                  <a:schemeClr val="tx1"/>
                </a:solidFill>
                <a:latin typeface="Calibri" panose="020F0502020204030204" pitchFamily="34" charset="0"/>
                <a:ea typeface="Calibri" panose="020F0502020204030204" pitchFamily="34" charset="0"/>
                <a:cs typeface="Times New Roman" panose="02020603050405020304" pitchFamily="18" charset="0"/>
              </a:rPr>
              <a:t>7:00 p.m. – 8:00 p.m. Dinner*</a:t>
            </a:r>
          </a:p>
          <a:p>
            <a:pPr marL="0" indent="0">
              <a:lnSpc>
                <a:spcPct val="107000"/>
              </a:lnSpc>
              <a:spcBef>
                <a:spcPts val="0"/>
              </a:spcBef>
              <a:spcAft>
                <a:spcPts val="0"/>
              </a:spcAft>
              <a:buNone/>
            </a:pPr>
            <a:r>
              <a:rPr lang="en-US" sz="1600" kern="100" dirty="0">
                <a:solidFill>
                  <a:schemeClr val="tx1"/>
                </a:solidFill>
                <a:latin typeface="Calibri" panose="020F0502020204030204" pitchFamily="34" charset="0"/>
                <a:ea typeface="Calibri" panose="020F0502020204030204" pitchFamily="34" charset="0"/>
                <a:cs typeface="Times New Roman" panose="02020603050405020304" pitchFamily="18" charset="0"/>
              </a:rPr>
              <a:t>*These meals are optional so if you need to skip we understand.</a:t>
            </a:r>
          </a:p>
          <a:p>
            <a:pPr marL="0" indent="0">
              <a:lnSpc>
                <a:spcPct val="107000"/>
              </a:lnSpc>
              <a:spcBef>
                <a:spcPts val="0"/>
              </a:spcBef>
              <a:spcAft>
                <a:spcPts val="0"/>
              </a:spcAft>
              <a:buNone/>
            </a:pPr>
            <a:endParaRPr lang="en-US" sz="1600" kern="100" dirty="0">
              <a:solidFill>
                <a:schemeClr val="tx1"/>
              </a:solidFill>
              <a:latin typeface="Calibri" panose="020F0502020204030204" pitchFamily="34" charset="0"/>
              <a:ea typeface="Calibri" panose="020F0502020204030204" pitchFamily="34" charset="0"/>
              <a:cs typeface="Times New Roman" panose="02020603050405020304" pitchFamily="18" charset="0"/>
            </a:endParaRPr>
          </a:p>
          <a:p>
            <a:pPr marL="337122" indent="-337122">
              <a:lnSpc>
                <a:spcPct val="75000"/>
              </a:lnSpc>
              <a:spcBef>
                <a:spcPts val="801"/>
              </a:spcBef>
              <a:buNone/>
            </a:pPr>
            <a:endParaRPr lang="en-US" altLang="en-US" sz="1202" dirty="0"/>
          </a:p>
        </p:txBody>
      </p:sp>
      <p:sp>
        <p:nvSpPr>
          <p:cNvPr id="34820" name="Rectangle 4">
            <a:extLst>
              <a:ext uri="{FF2B5EF4-FFF2-40B4-BE49-F238E27FC236}">
                <a16:creationId xmlns:a16="http://schemas.microsoft.com/office/drawing/2014/main" id="{8F43AFF5-B38C-8D8E-0660-25AF9B1C23F2}"/>
              </a:ext>
            </a:extLst>
          </p:cNvPr>
          <p:cNvSpPr>
            <a:spLocks noChangeArrowheads="1"/>
          </p:cNvSpPr>
          <p:nvPr/>
        </p:nvSpPr>
        <p:spPr bwMode="auto">
          <a:xfrm>
            <a:off x="9553052" y="2330052"/>
            <a:ext cx="184731" cy="5239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b="1">
                <a:solidFill>
                  <a:schemeClr val="tx1"/>
                </a:solidFill>
                <a:latin typeface="Times New Roman" panose="02020603050405020304" pitchFamily="18" charset="0"/>
              </a:defRPr>
            </a:lvl1pPr>
            <a:lvl2pPr marL="742950" indent="-285750">
              <a:defRPr b="1">
                <a:solidFill>
                  <a:schemeClr val="tx1"/>
                </a:solidFill>
                <a:latin typeface="Times New Roman" panose="02020603050405020304" pitchFamily="18" charset="0"/>
              </a:defRPr>
            </a:lvl2pPr>
            <a:lvl3pPr marL="1143000" indent="-228600">
              <a:defRPr b="1">
                <a:solidFill>
                  <a:schemeClr val="tx1"/>
                </a:solidFill>
                <a:latin typeface="Times New Roman" panose="02020603050405020304" pitchFamily="18" charset="0"/>
              </a:defRPr>
            </a:lvl3pPr>
            <a:lvl4pPr marL="1600200" indent="-228600">
              <a:defRPr b="1">
                <a:solidFill>
                  <a:schemeClr val="tx1"/>
                </a:solidFill>
                <a:latin typeface="Times New Roman" panose="02020603050405020304" pitchFamily="18" charset="0"/>
              </a:defRPr>
            </a:lvl4pPr>
            <a:lvl5pPr marL="2057400" indent="-228600">
              <a:defRPr b="1">
                <a:solidFill>
                  <a:schemeClr val="tx1"/>
                </a:solidFill>
                <a:latin typeface="Times New Roman" panose="02020603050405020304" pitchFamily="18" charset="0"/>
              </a:defRPr>
            </a:lvl5pPr>
            <a:lvl6pPr marL="2514600" indent="-228600" eaLnBrk="0" fontAlgn="base" hangingPunct="0">
              <a:spcBef>
                <a:spcPct val="0"/>
              </a:spcBef>
              <a:spcAft>
                <a:spcPct val="0"/>
              </a:spcAft>
              <a:defRPr b="1">
                <a:solidFill>
                  <a:schemeClr val="tx1"/>
                </a:solidFill>
                <a:latin typeface="Times New Roman" panose="02020603050405020304" pitchFamily="18" charset="0"/>
              </a:defRPr>
            </a:lvl6pPr>
            <a:lvl7pPr marL="2971800" indent="-228600" eaLnBrk="0" fontAlgn="base" hangingPunct="0">
              <a:spcBef>
                <a:spcPct val="0"/>
              </a:spcBef>
              <a:spcAft>
                <a:spcPct val="0"/>
              </a:spcAft>
              <a:defRPr b="1">
                <a:solidFill>
                  <a:schemeClr val="tx1"/>
                </a:solidFill>
                <a:latin typeface="Times New Roman" panose="02020603050405020304" pitchFamily="18" charset="0"/>
              </a:defRPr>
            </a:lvl7pPr>
            <a:lvl8pPr marL="3429000" indent="-228600" eaLnBrk="0" fontAlgn="base" hangingPunct="0">
              <a:spcBef>
                <a:spcPct val="0"/>
              </a:spcBef>
              <a:spcAft>
                <a:spcPct val="0"/>
              </a:spcAft>
              <a:defRPr b="1">
                <a:solidFill>
                  <a:schemeClr val="tx1"/>
                </a:solidFill>
                <a:latin typeface="Times New Roman" panose="02020603050405020304" pitchFamily="18" charset="0"/>
              </a:defRPr>
            </a:lvl8pPr>
            <a:lvl9pPr marL="3886200" indent="-228600" eaLnBrk="0" fontAlgn="base" hangingPunct="0">
              <a:spcBef>
                <a:spcPct val="0"/>
              </a:spcBef>
              <a:spcAft>
                <a:spcPct val="0"/>
              </a:spcAft>
              <a:defRPr b="1">
                <a:solidFill>
                  <a:schemeClr val="tx1"/>
                </a:solidFill>
                <a:latin typeface="Times New Roman" panose="02020603050405020304" pitchFamily="18" charset="0"/>
              </a:defRPr>
            </a:lvl9pPr>
          </a:lstStyle>
          <a:p>
            <a:endParaRPr lang="en-US" altLang="en-US" sz="2805"/>
          </a:p>
        </p:txBody>
      </p:sp>
    </p:spTree>
    <p:extLst>
      <p:ext uri="{BB962C8B-B14F-4D97-AF65-F5344CB8AC3E}">
        <p14:creationId xmlns:p14="http://schemas.microsoft.com/office/powerpoint/2010/main" val="3022302433"/>
      </p:ext>
    </p:extLst>
  </p:cSld>
  <p:clrMapOvr>
    <a:masterClrMapping/>
  </p:clrMapOvr>
  <p:transition>
    <p:wipe dir="r"/>
  </p:transition>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a:extLst>
              <a:ext uri="{FF2B5EF4-FFF2-40B4-BE49-F238E27FC236}">
                <a16:creationId xmlns:a16="http://schemas.microsoft.com/office/drawing/2014/main" id="{A1CB1533-C966-FF21-7305-52D4A79E17FD}"/>
              </a:ext>
            </a:extLst>
          </p:cNvPr>
          <p:cNvSpPr>
            <a:spLocks noGrp="1" noChangeArrowheads="1"/>
          </p:cNvSpPr>
          <p:nvPr>
            <p:ph type="title"/>
          </p:nvPr>
        </p:nvSpPr>
        <p:spPr>
          <a:xfrm>
            <a:off x="914401" y="234553"/>
            <a:ext cx="7827963" cy="736997"/>
          </a:xfrm>
        </p:spPr>
        <p:txBody>
          <a:bodyPr/>
          <a:lstStyle/>
          <a:p>
            <a:r>
              <a:rPr lang="en-US" altLang="en-US" b="1" dirty="0">
                <a:solidFill>
                  <a:schemeClr val="tx1"/>
                </a:solidFill>
              </a:rPr>
              <a:t>Heart</a:t>
            </a:r>
            <a:endParaRPr lang="en-US" altLang="en-US" b="1" dirty="0"/>
          </a:p>
        </p:txBody>
      </p:sp>
      <p:sp>
        <p:nvSpPr>
          <p:cNvPr id="29699" name="Rectangle 3">
            <a:extLst>
              <a:ext uri="{FF2B5EF4-FFF2-40B4-BE49-F238E27FC236}">
                <a16:creationId xmlns:a16="http://schemas.microsoft.com/office/drawing/2014/main" id="{8B943297-EBFD-CE19-0931-11FB8F7831E3}"/>
              </a:ext>
            </a:extLst>
          </p:cNvPr>
          <p:cNvSpPr>
            <a:spLocks noGrp="1" noChangeArrowheads="1"/>
          </p:cNvSpPr>
          <p:nvPr>
            <p:ph type="body" idx="1"/>
          </p:nvPr>
        </p:nvSpPr>
        <p:spPr>
          <a:xfrm>
            <a:off x="914401" y="1322978"/>
            <a:ext cx="5964330" cy="3510979"/>
          </a:xfrm>
        </p:spPr>
        <p:txBody>
          <a:bodyPr/>
          <a:lstStyle/>
          <a:p>
            <a:r>
              <a:rPr lang="en-US" altLang="en-US" sz="2400" dirty="0">
                <a:solidFill>
                  <a:schemeClr val="tx1"/>
                </a:solidFill>
              </a:rPr>
              <a:t>Heart has to do with our will, desires, </a:t>
            </a:r>
            <a:br>
              <a:rPr lang="en-US" altLang="en-US" sz="2400" dirty="0">
                <a:solidFill>
                  <a:schemeClr val="tx1"/>
                </a:solidFill>
              </a:rPr>
            </a:br>
            <a:r>
              <a:rPr lang="en-US" altLang="en-US" sz="2400" dirty="0">
                <a:solidFill>
                  <a:schemeClr val="tx1"/>
                </a:solidFill>
              </a:rPr>
              <a:t>dreams and our spiritual center.</a:t>
            </a:r>
          </a:p>
          <a:p>
            <a:r>
              <a:rPr lang="en-US" altLang="en-US" sz="2400" dirty="0">
                <a:solidFill>
                  <a:schemeClr val="tx1"/>
                </a:solidFill>
              </a:rPr>
              <a:t>It is the freest aspect of our being.  </a:t>
            </a:r>
          </a:p>
          <a:p>
            <a:r>
              <a:rPr lang="en-US" altLang="en-US" sz="2400" dirty="0">
                <a:solidFill>
                  <a:schemeClr val="tx1"/>
                </a:solidFill>
              </a:rPr>
              <a:t>We choose what we will love or want </a:t>
            </a:r>
            <a:br>
              <a:rPr lang="en-US" altLang="en-US" sz="2400" dirty="0">
                <a:solidFill>
                  <a:schemeClr val="tx1"/>
                </a:solidFill>
              </a:rPr>
            </a:br>
            <a:r>
              <a:rPr lang="en-US" altLang="en-US" sz="2400" dirty="0">
                <a:solidFill>
                  <a:schemeClr val="tx1"/>
                </a:solidFill>
              </a:rPr>
              <a:t>with our heart!</a:t>
            </a:r>
          </a:p>
        </p:txBody>
      </p:sp>
      <p:grpSp>
        <p:nvGrpSpPr>
          <p:cNvPr id="38916" name="Group 4">
            <a:extLst>
              <a:ext uri="{FF2B5EF4-FFF2-40B4-BE49-F238E27FC236}">
                <a16:creationId xmlns:a16="http://schemas.microsoft.com/office/drawing/2014/main" id="{82117256-4B27-E74B-6D82-FB5014662343}"/>
              </a:ext>
            </a:extLst>
          </p:cNvPr>
          <p:cNvGrpSpPr>
            <a:grpSpLocks/>
          </p:cNvGrpSpPr>
          <p:nvPr/>
        </p:nvGrpSpPr>
        <p:grpSpPr bwMode="auto">
          <a:xfrm>
            <a:off x="7467600" y="173832"/>
            <a:ext cx="1152305" cy="891526"/>
            <a:chOff x="4448" y="314"/>
            <a:chExt cx="1087" cy="841"/>
          </a:xfrm>
        </p:grpSpPr>
        <p:sp>
          <p:nvSpPr>
            <p:cNvPr id="38919" name="Freeform 5">
              <a:extLst>
                <a:ext uri="{FF2B5EF4-FFF2-40B4-BE49-F238E27FC236}">
                  <a16:creationId xmlns:a16="http://schemas.microsoft.com/office/drawing/2014/main" id="{935C7034-3541-C2A0-CDA0-084FCE31C982}"/>
                </a:ext>
              </a:extLst>
            </p:cNvPr>
            <p:cNvSpPr>
              <a:spLocks noChangeArrowheads="1"/>
            </p:cNvSpPr>
            <p:nvPr/>
          </p:nvSpPr>
          <p:spPr bwMode="auto">
            <a:xfrm>
              <a:off x="4448" y="314"/>
              <a:ext cx="1087" cy="841"/>
            </a:xfrm>
            <a:custGeom>
              <a:avLst/>
              <a:gdLst>
                <a:gd name="T0" fmla="*/ 516 w 1087"/>
                <a:gd name="T1" fmla="*/ 192 h 841"/>
                <a:gd name="T2" fmla="*/ 709 w 1087"/>
                <a:gd name="T3" fmla="*/ 0 h 841"/>
                <a:gd name="T4" fmla="*/ 732 w 1087"/>
                <a:gd name="T5" fmla="*/ 210 h 841"/>
                <a:gd name="T6" fmla="*/ 1078 w 1087"/>
                <a:gd name="T7" fmla="*/ 191 h 841"/>
                <a:gd name="T8" fmla="*/ 877 w 1087"/>
                <a:gd name="T9" fmla="*/ 355 h 841"/>
                <a:gd name="T10" fmla="*/ 1087 w 1087"/>
                <a:gd name="T11" fmla="*/ 432 h 841"/>
                <a:gd name="T12" fmla="*/ 832 w 1087"/>
                <a:gd name="T13" fmla="*/ 503 h 841"/>
                <a:gd name="T14" fmla="*/ 868 w 1087"/>
                <a:gd name="T15" fmla="*/ 694 h 841"/>
                <a:gd name="T16" fmla="*/ 724 w 1087"/>
                <a:gd name="T17" fmla="*/ 616 h 841"/>
                <a:gd name="T18" fmla="*/ 738 w 1087"/>
                <a:gd name="T19" fmla="*/ 817 h 841"/>
                <a:gd name="T20" fmla="*/ 512 w 1087"/>
                <a:gd name="T21" fmla="*/ 694 h 841"/>
                <a:gd name="T22" fmla="*/ 350 w 1087"/>
                <a:gd name="T23" fmla="*/ 841 h 841"/>
                <a:gd name="T24" fmla="*/ 377 w 1087"/>
                <a:gd name="T25" fmla="*/ 659 h 841"/>
                <a:gd name="T26" fmla="*/ 119 w 1087"/>
                <a:gd name="T27" fmla="*/ 783 h 841"/>
                <a:gd name="T28" fmla="*/ 231 w 1087"/>
                <a:gd name="T29" fmla="*/ 572 h 841"/>
                <a:gd name="T30" fmla="*/ 0 w 1087"/>
                <a:gd name="T31" fmla="*/ 490 h 841"/>
                <a:gd name="T32" fmla="*/ 231 w 1087"/>
                <a:gd name="T33" fmla="*/ 361 h 841"/>
                <a:gd name="T34" fmla="*/ 56 w 1087"/>
                <a:gd name="T35" fmla="*/ 220 h 841"/>
                <a:gd name="T36" fmla="*/ 329 w 1087"/>
                <a:gd name="T37" fmla="*/ 245 h 841"/>
                <a:gd name="T38" fmla="*/ 288 w 1087"/>
                <a:gd name="T39" fmla="*/ 6 h 841"/>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1087"/>
                <a:gd name="T61" fmla="*/ 0 h 841"/>
                <a:gd name="T62" fmla="*/ 1087 w 1087"/>
                <a:gd name="T63" fmla="*/ 841 h 841"/>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1087" h="841">
                  <a:moveTo>
                    <a:pt x="516" y="192"/>
                  </a:moveTo>
                  <a:lnTo>
                    <a:pt x="709" y="0"/>
                  </a:lnTo>
                  <a:lnTo>
                    <a:pt x="732" y="210"/>
                  </a:lnTo>
                  <a:lnTo>
                    <a:pt x="1078" y="191"/>
                  </a:lnTo>
                  <a:lnTo>
                    <a:pt x="877" y="355"/>
                  </a:lnTo>
                  <a:lnTo>
                    <a:pt x="1087" y="432"/>
                  </a:lnTo>
                  <a:lnTo>
                    <a:pt x="832" y="503"/>
                  </a:lnTo>
                  <a:lnTo>
                    <a:pt x="868" y="694"/>
                  </a:lnTo>
                  <a:lnTo>
                    <a:pt x="724" y="616"/>
                  </a:lnTo>
                  <a:lnTo>
                    <a:pt x="738" y="817"/>
                  </a:lnTo>
                  <a:lnTo>
                    <a:pt x="512" y="694"/>
                  </a:lnTo>
                  <a:lnTo>
                    <a:pt x="350" y="841"/>
                  </a:lnTo>
                  <a:lnTo>
                    <a:pt x="377" y="659"/>
                  </a:lnTo>
                  <a:lnTo>
                    <a:pt x="119" y="783"/>
                  </a:lnTo>
                  <a:lnTo>
                    <a:pt x="231" y="572"/>
                  </a:lnTo>
                  <a:lnTo>
                    <a:pt x="0" y="490"/>
                  </a:lnTo>
                  <a:lnTo>
                    <a:pt x="231" y="361"/>
                  </a:lnTo>
                  <a:lnTo>
                    <a:pt x="56" y="220"/>
                  </a:lnTo>
                  <a:lnTo>
                    <a:pt x="329" y="245"/>
                  </a:lnTo>
                  <a:lnTo>
                    <a:pt x="288" y="6"/>
                  </a:lnTo>
                  <a:close/>
                </a:path>
              </a:pathLst>
            </a:custGeom>
            <a:gradFill rotWithShape="0">
              <a:gsLst>
                <a:gs pos="0">
                  <a:srgbClr val="0000FF"/>
                </a:gs>
                <a:gs pos="100000">
                  <a:srgbClr val="FFFFFF"/>
                </a:gs>
              </a:gsLst>
              <a:path path="rect">
                <a:fillToRect l="50000" t="50000" r="50000" b="50000"/>
              </a:path>
            </a:gradFill>
            <a:ln>
              <a:noFill/>
            </a:ln>
            <a:extLst>
              <a:ext uri="{91240B29-F687-4F45-9708-019B960494DF}">
                <a14:hiddenLine xmlns:a14="http://schemas.microsoft.com/office/drawing/2010/main" w="25400">
                  <a:solidFill>
                    <a:srgbClr val="000000"/>
                  </a:solidFill>
                  <a:round/>
                  <a:headEnd/>
                  <a:tailEnd/>
                </a14:hiddenLine>
              </a:ext>
            </a:extLst>
          </p:spPr>
          <p:txBody>
            <a:bodyPr wrap="none"/>
            <a:lstStyle/>
            <a:p>
              <a:endParaRPr lang="en-US" sz="2805"/>
            </a:p>
          </p:txBody>
        </p:sp>
        <p:sp>
          <p:nvSpPr>
            <p:cNvPr id="38920" name="Freeform 6">
              <a:extLst>
                <a:ext uri="{FF2B5EF4-FFF2-40B4-BE49-F238E27FC236}">
                  <a16:creationId xmlns:a16="http://schemas.microsoft.com/office/drawing/2014/main" id="{AB696FD7-8697-D484-14B9-80DC2E7C4074}"/>
                </a:ext>
              </a:extLst>
            </p:cNvPr>
            <p:cNvSpPr>
              <a:spLocks noChangeArrowheads="1"/>
            </p:cNvSpPr>
            <p:nvPr/>
          </p:nvSpPr>
          <p:spPr bwMode="auto">
            <a:xfrm>
              <a:off x="4580" y="527"/>
              <a:ext cx="682" cy="442"/>
            </a:xfrm>
            <a:custGeom>
              <a:avLst/>
              <a:gdLst>
                <a:gd name="T0" fmla="*/ 0 w 682"/>
                <a:gd name="T1" fmla="*/ 255 h 441"/>
                <a:gd name="T2" fmla="*/ 424 w 682"/>
                <a:gd name="T3" fmla="*/ 453 h 441"/>
                <a:gd name="T4" fmla="*/ 682 w 682"/>
                <a:gd name="T5" fmla="*/ 55 h 441"/>
                <a:gd name="T6" fmla="*/ 483 w 682"/>
                <a:gd name="T7" fmla="*/ 0 h 441"/>
                <a:gd name="T8" fmla="*/ 145 w 682"/>
                <a:gd name="T9" fmla="*/ 91 h 441"/>
                <a:gd name="T10" fmla="*/ 0 60000 65536"/>
                <a:gd name="T11" fmla="*/ 0 60000 65536"/>
                <a:gd name="T12" fmla="*/ 0 60000 65536"/>
                <a:gd name="T13" fmla="*/ 0 60000 65536"/>
                <a:gd name="T14" fmla="*/ 0 60000 65536"/>
                <a:gd name="T15" fmla="*/ 0 w 682"/>
                <a:gd name="T16" fmla="*/ 0 h 441"/>
                <a:gd name="T17" fmla="*/ 682 w 682"/>
                <a:gd name="T18" fmla="*/ 441 h 441"/>
              </a:gdLst>
              <a:ahLst/>
              <a:cxnLst>
                <a:cxn ang="T10">
                  <a:pos x="T0" y="T1"/>
                </a:cxn>
                <a:cxn ang="T11">
                  <a:pos x="T2" y="T3"/>
                </a:cxn>
                <a:cxn ang="T12">
                  <a:pos x="T4" y="T5"/>
                </a:cxn>
                <a:cxn ang="T13">
                  <a:pos x="T6" y="T7"/>
                </a:cxn>
                <a:cxn ang="T14">
                  <a:pos x="T8" y="T9"/>
                </a:cxn>
              </a:cxnLst>
              <a:rect l="T15" t="T16" r="T17" b="T18"/>
              <a:pathLst>
                <a:path w="682" h="441">
                  <a:moveTo>
                    <a:pt x="0" y="243"/>
                  </a:moveTo>
                  <a:lnTo>
                    <a:pt x="424" y="441"/>
                  </a:lnTo>
                  <a:lnTo>
                    <a:pt x="682" y="55"/>
                  </a:lnTo>
                  <a:lnTo>
                    <a:pt x="483" y="0"/>
                  </a:lnTo>
                  <a:lnTo>
                    <a:pt x="145" y="91"/>
                  </a:lnTo>
                  <a:close/>
                </a:path>
              </a:pathLst>
            </a:custGeom>
            <a:solidFill>
              <a:srgbClr val="00A5E4"/>
            </a:solidFill>
            <a:ln>
              <a:noFill/>
            </a:ln>
            <a:extLst>
              <a:ext uri="{91240B29-F687-4F45-9708-019B960494DF}">
                <a14:hiddenLine xmlns:a14="http://schemas.microsoft.com/office/drawing/2010/main" w="25400">
                  <a:solidFill>
                    <a:srgbClr val="000000"/>
                  </a:solidFill>
                  <a:round/>
                  <a:headEnd/>
                  <a:tailEnd/>
                </a14:hiddenLine>
              </a:ext>
            </a:extLst>
          </p:spPr>
          <p:txBody>
            <a:bodyPr wrap="none"/>
            <a:lstStyle/>
            <a:p>
              <a:endParaRPr lang="en-US" sz="2805"/>
            </a:p>
          </p:txBody>
        </p:sp>
        <p:sp>
          <p:nvSpPr>
            <p:cNvPr id="38921" name="Freeform 7">
              <a:extLst>
                <a:ext uri="{FF2B5EF4-FFF2-40B4-BE49-F238E27FC236}">
                  <a16:creationId xmlns:a16="http://schemas.microsoft.com/office/drawing/2014/main" id="{3C90ABD9-4C66-C6AD-D247-41FAAC88F23D}"/>
                </a:ext>
              </a:extLst>
            </p:cNvPr>
            <p:cNvSpPr>
              <a:spLocks noChangeArrowheads="1"/>
            </p:cNvSpPr>
            <p:nvPr/>
          </p:nvSpPr>
          <p:spPr bwMode="auto">
            <a:xfrm>
              <a:off x="4693" y="590"/>
              <a:ext cx="62" cy="40"/>
            </a:xfrm>
            <a:custGeom>
              <a:avLst/>
              <a:gdLst>
                <a:gd name="T0" fmla="*/ 0 w 62"/>
                <a:gd name="T1" fmla="*/ 40 h 40"/>
                <a:gd name="T2" fmla="*/ 62 w 62"/>
                <a:gd name="T3" fmla="*/ 0 h 40"/>
                <a:gd name="T4" fmla="*/ 31 w 62"/>
                <a:gd name="T5" fmla="*/ 8 h 40"/>
                <a:gd name="T6" fmla="*/ 0 60000 65536"/>
                <a:gd name="T7" fmla="*/ 0 60000 65536"/>
                <a:gd name="T8" fmla="*/ 0 60000 65536"/>
                <a:gd name="T9" fmla="*/ 0 w 62"/>
                <a:gd name="T10" fmla="*/ 0 h 40"/>
                <a:gd name="T11" fmla="*/ 62 w 62"/>
                <a:gd name="T12" fmla="*/ 40 h 40"/>
              </a:gdLst>
              <a:ahLst/>
              <a:cxnLst>
                <a:cxn ang="T6">
                  <a:pos x="T0" y="T1"/>
                </a:cxn>
                <a:cxn ang="T7">
                  <a:pos x="T2" y="T3"/>
                </a:cxn>
                <a:cxn ang="T8">
                  <a:pos x="T4" y="T5"/>
                </a:cxn>
              </a:cxnLst>
              <a:rect l="T9" t="T10" r="T11" b="T12"/>
              <a:pathLst>
                <a:path w="62" h="40">
                  <a:moveTo>
                    <a:pt x="0" y="40"/>
                  </a:moveTo>
                  <a:lnTo>
                    <a:pt x="62" y="0"/>
                  </a:lnTo>
                  <a:lnTo>
                    <a:pt x="31" y="8"/>
                  </a:lnTo>
                  <a:close/>
                </a:path>
              </a:pathLst>
            </a:custGeom>
            <a:solidFill>
              <a:srgbClr val="00EFEF"/>
            </a:solidFill>
            <a:ln>
              <a:noFill/>
            </a:ln>
            <a:extLst>
              <a:ext uri="{91240B29-F687-4F45-9708-019B960494DF}">
                <a14:hiddenLine xmlns:a14="http://schemas.microsoft.com/office/drawing/2010/main" w="25400">
                  <a:solidFill>
                    <a:srgbClr val="000000"/>
                  </a:solidFill>
                  <a:round/>
                  <a:headEnd/>
                  <a:tailEnd/>
                </a14:hiddenLine>
              </a:ext>
            </a:extLst>
          </p:spPr>
          <p:txBody>
            <a:bodyPr wrap="none"/>
            <a:lstStyle/>
            <a:p>
              <a:endParaRPr lang="en-US" sz="2805"/>
            </a:p>
          </p:txBody>
        </p:sp>
        <p:sp>
          <p:nvSpPr>
            <p:cNvPr id="38922" name="Freeform 8">
              <a:extLst>
                <a:ext uri="{FF2B5EF4-FFF2-40B4-BE49-F238E27FC236}">
                  <a16:creationId xmlns:a16="http://schemas.microsoft.com/office/drawing/2014/main" id="{C7BCB6E2-F18C-3B00-137D-70A0F927C619}"/>
                </a:ext>
              </a:extLst>
            </p:cNvPr>
            <p:cNvSpPr>
              <a:spLocks noChangeArrowheads="1"/>
            </p:cNvSpPr>
            <p:nvPr/>
          </p:nvSpPr>
          <p:spPr bwMode="auto">
            <a:xfrm>
              <a:off x="4633" y="630"/>
              <a:ext cx="103" cy="99"/>
            </a:xfrm>
            <a:custGeom>
              <a:avLst/>
              <a:gdLst>
                <a:gd name="T0" fmla="*/ 103 w 103"/>
                <a:gd name="T1" fmla="*/ 72 h 99"/>
                <a:gd name="T2" fmla="*/ 59 w 103"/>
                <a:gd name="T3" fmla="*/ 0 h 99"/>
                <a:gd name="T4" fmla="*/ 0 w 103"/>
                <a:gd name="T5" fmla="*/ 99 h 99"/>
                <a:gd name="T6" fmla="*/ 0 60000 65536"/>
                <a:gd name="T7" fmla="*/ 0 60000 65536"/>
                <a:gd name="T8" fmla="*/ 0 60000 65536"/>
                <a:gd name="T9" fmla="*/ 0 w 103"/>
                <a:gd name="T10" fmla="*/ 0 h 99"/>
                <a:gd name="T11" fmla="*/ 103 w 103"/>
                <a:gd name="T12" fmla="*/ 99 h 99"/>
              </a:gdLst>
              <a:ahLst/>
              <a:cxnLst>
                <a:cxn ang="T6">
                  <a:pos x="T0" y="T1"/>
                </a:cxn>
                <a:cxn ang="T7">
                  <a:pos x="T2" y="T3"/>
                </a:cxn>
                <a:cxn ang="T8">
                  <a:pos x="T4" y="T5"/>
                </a:cxn>
              </a:cxnLst>
              <a:rect l="T9" t="T10" r="T11" b="T12"/>
              <a:pathLst>
                <a:path w="103" h="99">
                  <a:moveTo>
                    <a:pt x="103" y="72"/>
                  </a:moveTo>
                  <a:lnTo>
                    <a:pt x="59" y="0"/>
                  </a:lnTo>
                  <a:lnTo>
                    <a:pt x="0" y="99"/>
                  </a:lnTo>
                  <a:close/>
                </a:path>
              </a:pathLst>
            </a:custGeom>
            <a:solidFill>
              <a:srgbClr val="FFFFD0"/>
            </a:solidFill>
            <a:ln>
              <a:noFill/>
            </a:ln>
            <a:extLst>
              <a:ext uri="{91240B29-F687-4F45-9708-019B960494DF}">
                <a14:hiddenLine xmlns:a14="http://schemas.microsoft.com/office/drawing/2010/main" w="25400">
                  <a:solidFill>
                    <a:srgbClr val="000000"/>
                  </a:solidFill>
                  <a:round/>
                  <a:headEnd/>
                  <a:tailEnd/>
                </a14:hiddenLine>
              </a:ext>
            </a:extLst>
          </p:spPr>
          <p:txBody>
            <a:bodyPr wrap="none"/>
            <a:lstStyle/>
            <a:p>
              <a:endParaRPr lang="en-US" sz="2805"/>
            </a:p>
          </p:txBody>
        </p:sp>
        <p:sp>
          <p:nvSpPr>
            <p:cNvPr id="38923" name="Freeform 9">
              <a:extLst>
                <a:ext uri="{FF2B5EF4-FFF2-40B4-BE49-F238E27FC236}">
                  <a16:creationId xmlns:a16="http://schemas.microsoft.com/office/drawing/2014/main" id="{DFFDEE97-D135-5D06-7A2A-393BBCD3D38F}"/>
                </a:ext>
              </a:extLst>
            </p:cNvPr>
            <p:cNvSpPr>
              <a:spLocks noChangeArrowheads="1"/>
            </p:cNvSpPr>
            <p:nvPr/>
          </p:nvSpPr>
          <p:spPr bwMode="auto">
            <a:xfrm>
              <a:off x="4580" y="630"/>
              <a:ext cx="112" cy="114"/>
            </a:xfrm>
            <a:custGeom>
              <a:avLst/>
              <a:gdLst>
                <a:gd name="T0" fmla="*/ 0 w 112"/>
                <a:gd name="T1" fmla="*/ 114 h 114"/>
                <a:gd name="T2" fmla="*/ 53 w 112"/>
                <a:gd name="T3" fmla="*/ 99 h 114"/>
                <a:gd name="T4" fmla="*/ 112 w 112"/>
                <a:gd name="T5" fmla="*/ 0 h 114"/>
                <a:gd name="T6" fmla="*/ 0 60000 65536"/>
                <a:gd name="T7" fmla="*/ 0 60000 65536"/>
                <a:gd name="T8" fmla="*/ 0 60000 65536"/>
                <a:gd name="T9" fmla="*/ 0 w 112"/>
                <a:gd name="T10" fmla="*/ 0 h 114"/>
                <a:gd name="T11" fmla="*/ 112 w 112"/>
                <a:gd name="T12" fmla="*/ 114 h 114"/>
              </a:gdLst>
              <a:ahLst/>
              <a:cxnLst>
                <a:cxn ang="T6">
                  <a:pos x="T0" y="T1"/>
                </a:cxn>
                <a:cxn ang="T7">
                  <a:pos x="T2" y="T3"/>
                </a:cxn>
                <a:cxn ang="T8">
                  <a:pos x="T4" y="T5"/>
                </a:cxn>
              </a:cxnLst>
              <a:rect l="T9" t="T10" r="T11" b="T12"/>
              <a:pathLst>
                <a:path w="112" h="114">
                  <a:moveTo>
                    <a:pt x="0" y="114"/>
                  </a:moveTo>
                  <a:lnTo>
                    <a:pt x="53" y="99"/>
                  </a:lnTo>
                  <a:lnTo>
                    <a:pt x="112" y="0"/>
                  </a:lnTo>
                  <a:close/>
                </a:path>
              </a:pathLst>
            </a:custGeom>
            <a:solidFill>
              <a:srgbClr val="808080"/>
            </a:solidFill>
            <a:ln>
              <a:noFill/>
            </a:ln>
            <a:extLst>
              <a:ext uri="{91240B29-F687-4F45-9708-019B960494DF}">
                <a14:hiddenLine xmlns:a14="http://schemas.microsoft.com/office/drawing/2010/main" w="25400">
                  <a:solidFill>
                    <a:srgbClr val="000000"/>
                  </a:solidFill>
                  <a:round/>
                  <a:headEnd/>
                  <a:tailEnd/>
                </a14:hiddenLine>
              </a:ext>
            </a:extLst>
          </p:spPr>
          <p:txBody>
            <a:bodyPr wrap="none"/>
            <a:lstStyle/>
            <a:p>
              <a:endParaRPr lang="en-US" sz="2805"/>
            </a:p>
          </p:txBody>
        </p:sp>
        <p:sp>
          <p:nvSpPr>
            <p:cNvPr id="38924" name="Freeform 10">
              <a:extLst>
                <a:ext uri="{FF2B5EF4-FFF2-40B4-BE49-F238E27FC236}">
                  <a16:creationId xmlns:a16="http://schemas.microsoft.com/office/drawing/2014/main" id="{01851DC0-6947-5487-5ECA-ED3E637D97E5}"/>
                </a:ext>
              </a:extLst>
            </p:cNvPr>
            <p:cNvSpPr>
              <a:spLocks noChangeArrowheads="1"/>
            </p:cNvSpPr>
            <p:nvPr/>
          </p:nvSpPr>
          <p:spPr bwMode="auto">
            <a:xfrm>
              <a:off x="4692" y="590"/>
              <a:ext cx="135" cy="110"/>
            </a:xfrm>
            <a:custGeom>
              <a:avLst/>
              <a:gdLst>
                <a:gd name="T0" fmla="*/ 135 w 135"/>
                <a:gd name="T1" fmla="*/ 26 h 111"/>
                <a:gd name="T2" fmla="*/ 44 w 135"/>
                <a:gd name="T3" fmla="*/ 99 h 111"/>
                <a:gd name="T4" fmla="*/ 0 w 135"/>
                <a:gd name="T5" fmla="*/ 40 h 111"/>
                <a:gd name="T6" fmla="*/ 63 w 135"/>
                <a:gd name="T7" fmla="*/ 0 h 111"/>
                <a:gd name="T8" fmla="*/ 0 60000 65536"/>
                <a:gd name="T9" fmla="*/ 0 60000 65536"/>
                <a:gd name="T10" fmla="*/ 0 60000 65536"/>
                <a:gd name="T11" fmla="*/ 0 60000 65536"/>
                <a:gd name="T12" fmla="*/ 0 w 135"/>
                <a:gd name="T13" fmla="*/ 0 h 111"/>
                <a:gd name="T14" fmla="*/ 135 w 135"/>
                <a:gd name="T15" fmla="*/ 111 h 111"/>
              </a:gdLst>
              <a:ahLst/>
              <a:cxnLst>
                <a:cxn ang="T8">
                  <a:pos x="T0" y="T1"/>
                </a:cxn>
                <a:cxn ang="T9">
                  <a:pos x="T2" y="T3"/>
                </a:cxn>
                <a:cxn ang="T10">
                  <a:pos x="T4" y="T5"/>
                </a:cxn>
                <a:cxn ang="T11">
                  <a:pos x="T6" y="T7"/>
                </a:cxn>
              </a:cxnLst>
              <a:rect l="T12" t="T13" r="T14" b="T15"/>
              <a:pathLst>
                <a:path w="135" h="111">
                  <a:moveTo>
                    <a:pt x="135" y="26"/>
                  </a:moveTo>
                  <a:lnTo>
                    <a:pt x="44" y="111"/>
                  </a:lnTo>
                  <a:lnTo>
                    <a:pt x="0" y="40"/>
                  </a:lnTo>
                  <a:lnTo>
                    <a:pt x="63" y="0"/>
                  </a:lnTo>
                  <a:close/>
                </a:path>
              </a:pathLst>
            </a:custGeom>
            <a:solidFill>
              <a:srgbClr val="808080"/>
            </a:solidFill>
            <a:ln>
              <a:noFill/>
            </a:ln>
            <a:extLst>
              <a:ext uri="{91240B29-F687-4F45-9708-019B960494DF}">
                <a14:hiddenLine xmlns:a14="http://schemas.microsoft.com/office/drawing/2010/main" w="25400">
                  <a:solidFill>
                    <a:srgbClr val="000000"/>
                  </a:solidFill>
                  <a:round/>
                  <a:headEnd/>
                  <a:tailEnd/>
                </a14:hiddenLine>
              </a:ext>
            </a:extLst>
          </p:spPr>
          <p:txBody>
            <a:bodyPr wrap="none"/>
            <a:lstStyle/>
            <a:p>
              <a:endParaRPr lang="en-US" sz="2805"/>
            </a:p>
          </p:txBody>
        </p:sp>
        <p:sp>
          <p:nvSpPr>
            <p:cNvPr id="38925" name="Freeform 11">
              <a:extLst>
                <a:ext uri="{FF2B5EF4-FFF2-40B4-BE49-F238E27FC236}">
                  <a16:creationId xmlns:a16="http://schemas.microsoft.com/office/drawing/2014/main" id="{D68F8082-139E-3AB1-DCCB-7A9DA3E41A59}"/>
                </a:ext>
              </a:extLst>
            </p:cNvPr>
            <p:cNvSpPr>
              <a:spLocks noChangeArrowheads="1"/>
            </p:cNvSpPr>
            <p:nvPr/>
          </p:nvSpPr>
          <p:spPr bwMode="auto">
            <a:xfrm>
              <a:off x="4755" y="552"/>
              <a:ext cx="141" cy="64"/>
            </a:xfrm>
            <a:custGeom>
              <a:avLst/>
              <a:gdLst>
                <a:gd name="T0" fmla="*/ 152 w 140"/>
                <a:gd name="T1" fmla="*/ 0 h 64"/>
                <a:gd name="T2" fmla="*/ 84 w 140"/>
                <a:gd name="T3" fmla="*/ 64 h 64"/>
                <a:gd name="T4" fmla="*/ 0 w 140"/>
                <a:gd name="T5" fmla="*/ 38 h 64"/>
                <a:gd name="T6" fmla="*/ 0 60000 65536"/>
                <a:gd name="T7" fmla="*/ 0 60000 65536"/>
                <a:gd name="T8" fmla="*/ 0 60000 65536"/>
                <a:gd name="T9" fmla="*/ 0 w 140"/>
                <a:gd name="T10" fmla="*/ 0 h 64"/>
                <a:gd name="T11" fmla="*/ 140 w 140"/>
                <a:gd name="T12" fmla="*/ 64 h 64"/>
              </a:gdLst>
              <a:ahLst/>
              <a:cxnLst>
                <a:cxn ang="T6">
                  <a:pos x="T0" y="T1"/>
                </a:cxn>
                <a:cxn ang="T7">
                  <a:pos x="T2" y="T3"/>
                </a:cxn>
                <a:cxn ang="T8">
                  <a:pos x="T4" y="T5"/>
                </a:cxn>
              </a:cxnLst>
              <a:rect l="T9" t="T10" r="T11" b="T12"/>
              <a:pathLst>
                <a:path w="140" h="64">
                  <a:moveTo>
                    <a:pt x="140" y="0"/>
                  </a:moveTo>
                  <a:lnTo>
                    <a:pt x="72" y="64"/>
                  </a:lnTo>
                  <a:lnTo>
                    <a:pt x="0" y="38"/>
                  </a:lnTo>
                  <a:close/>
                </a:path>
              </a:pathLst>
            </a:custGeom>
            <a:solidFill>
              <a:srgbClr val="464646"/>
            </a:solidFill>
            <a:ln>
              <a:noFill/>
            </a:ln>
            <a:extLst>
              <a:ext uri="{91240B29-F687-4F45-9708-019B960494DF}">
                <a14:hiddenLine xmlns:a14="http://schemas.microsoft.com/office/drawing/2010/main" w="25400">
                  <a:solidFill>
                    <a:srgbClr val="000000"/>
                  </a:solidFill>
                  <a:round/>
                  <a:headEnd/>
                  <a:tailEnd/>
                </a14:hiddenLine>
              </a:ext>
            </a:extLst>
          </p:spPr>
          <p:txBody>
            <a:bodyPr wrap="none"/>
            <a:lstStyle/>
            <a:p>
              <a:endParaRPr lang="en-US" sz="2805"/>
            </a:p>
          </p:txBody>
        </p:sp>
        <p:sp>
          <p:nvSpPr>
            <p:cNvPr id="38926" name="Freeform 12">
              <a:extLst>
                <a:ext uri="{FF2B5EF4-FFF2-40B4-BE49-F238E27FC236}">
                  <a16:creationId xmlns:a16="http://schemas.microsoft.com/office/drawing/2014/main" id="{18F9FFC7-3EDD-D3BC-C507-1E5E169AD34D}"/>
                </a:ext>
              </a:extLst>
            </p:cNvPr>
            <p:cNvSpPr>
              <a:spLocks noChangeArrowheads="1"/>
            </p:cNvSpPr>
            <p:nvPr/>
          </p:nvSpPr>
          <p:spPr bwMode="auto">
            <a:xfrm>
              <a:off x="4736" y="616"/>
              <a:ext cx="98" cy="86"/>
            </a:xfrm>
            <a:custGeom>
              <a:avLst/>
              <a:gdLst>
                <a:gd name="T0" fmla="*/ 91 w 98"/>
                <a:gd name="T1" fmla="*/ 0 h 86"/>
                <a:gd name="T2" fmla="*/ 98 w 98"/>
                <a:gd name="T3" fmla="*/ 59 h 86"/>
                <a:gd name="T4" fmla="*/ 0 w 98"/>
                <a:gd name="T5" fmla="*/ 86 h 86"/>
                <a:gd name="T6" fmla="*/ 0 60000 65536"/>
                <a:gd name="T7" fmla="*/ 0 60000 65536"/>
                <a:gd name="T8" fmla="*/ 0 60000 65536"/>
                <a:gd name="T9" fmla="*/ 0 w 98"/>
                <a:gd name="T10" fmla="*/ 0 h 86"/>
                <a:gd name="T11" fmla="*/ 98 w 98"/>
                <a:gd name="T12" fmla="*/ 86 h 86"/>
              </a:gdLst>
              <a:ahLst/>
              <a:cxnLst>
                <a:cxn ang="T6">
                  <a:pos x="T0" y="T1"/>
                </a:cxn>
                <a:cxn ang="T7">
                  <a:pos x="T2" y="T3"/>
                </a:cxn>
                <a:cxn ang="T8">
                  <a:pos x="T4" y="T5"/>
                </a:cxn>
              </a:cxnLst>
              <a:rect l="T9" t="T10" r="T11" b="T12"/>
              <a:pathLst>
                <a:path w="98" h="86">
                  <a:moveTo>
                    <a:pt x="91" y="0"/>
                  </a:moveTo>
                  <a:lnTo>
                    <a:pt x="98" y="59"/>
                  </a:lnTo>
                  <a:lnTo>
                    <a:pt x="0" y="86"/>
                  </a:lnTo>
                  <a:close/>
                </a:path>
              </a:pathLst>
            </a:custGeom>
            <a:solidFill>
              <a:srgbClr val="74FFFF"/>
            </a:solidFill>
            <a:ln>
              <a:noFill/>
            </a:ln>
            <a:extLst>
              <a:ext uri="{91240B29-F687-4F45-9708-019B960494DF}">
                <a14:hiddenLine xmlns:a14="http://schemas.microsoft.com/office/drawing/2010/main" w="25400">
                  <a:solidFill>
                    <a:srgbClr val="000000"/>
                  </a:solidFill>
                  <a:round/>
                  <a:headEnd/>
                  <a:tailEnd/>
                </a14:hiddenLine>
              </a:ext>
            </a:extLst>
          </p:spPr>
          <p:txBody>
            <a:bodyPr wrap="none"/>
            <a:lstStyle/>
            <a:p>
              <a:endParaRPr lang="en-US" sz="2805"/>
            </a:p>
          </p:txBody>
        </p:sp>
        <p:sp>
          <p:nvSpPr>
            <p:cNvPr id="38927" name="Freeform 13">
              <a:extLst>
                <a:ext uri="{FF2B5EF4-FFF2-40B4-BE49-F238E27FC236}">
                  <a16:creationId xmlns:a16="http://schemas.microsoft.com/office/drawing/2014/main" id="{2CB0AB4D-F6C7-72DD-1826-5DEB24AB5B0F}"/>
                </a:ext>
              </a:extLst>
            </p:cNvPr>
            <p:cNvSpPr>
              <a:spLocks noChangeArrowheads="1"/>
            </p:cNvSpPr>
            <p:nvPr/>
          </p:nvSpPr>
          <p:spPr bwMode="auto">
            <a:xfrm>
              <a:off x="4827" y="552"/>
              <a:ext cx="159" cy="100"/>
            </a:xfrm>
            <a:custGeom>
              <a:avLst/>
              <a:gdLst>
                <a:gd name="T0" fmla="*/ 159 w 159"/>
                <a:gd name="T1" fmla="*/ 21 h 100"/>
                <a:gd name="T2" fmla="*/ 95 w 159"/>
                <a:gd name="T3" fmla="*/ 100 h 100"/>
                <a:gd name="T4" fmla="*/ 0 w 159"/>
                <a:gd name="T5" fmla="*/ 64 h 100"/>
                <a:gd name="T6" fmla="*/ 68 w 159"/>
                <a:gd name="T7" fmla="*/ 0 h 100"/>
                <a:gd name="T8" fmla="*/ 0 60000 65536"/>
                <a:gd name="T9" fmla="*/ 0 60000 65536"/>
                <a:gd name="T10" fmla="*/ 0 60000 65536"/>
                <a:gd name="T11" fmla="*/ 0 60000 65536"/>
                <a:gd name="T12" fmla="*/ 0 w 159"/>
                <a:gd name="T13" fmla="*/ 0 h 100"/>
                <a:gd name="T14" fmla="*/ 159 w 159"/>
                <a:gd name="T15" fmla="*/ 100 h 100"/>
              </a:gdLst>
              <a:ahLst/>
              <a:cxnLst>
                <a:cxn ang="T8">
                  <a:pos x="T0" y="T1"/>
                </a:cxn>
                <a:cxn ang="T9">
                  <a:pos x="T2" y="T3"/>
                </a:cxn>
                <a:cxn ang="T10">
                  <a:pos x="T4" y="T5"/>
                </a:cxn>
                <a:cxn ang="T11">
                  <a:pos x="T6" y="T7"/>
                </a:cxn>
              </a:cxnLst>
              <a:rect l="T12" t="T13" r="T14" b="T15"/>
              <a:pathLst>
                <a:path w="159" h="100">
                  <a:moveTo>
                    <a:pt x="159" y="21"/>
                  </a:moveTo>
                  <a:lnTo>
                    <a:pt x="95" y="100"/>
                  </a:lnTo>
                  <a:lnTo>
                    <a:pt x="0" y="64"/>
                  </a:lnTo>
                  <a:lnTo>
                    <a:pt x="68" y="0"/>
                  </a:lnTo>
                  <a:close/>
                </a:path>
              </a:pathLst>
            </a:custGeom>
            <a:solidFill>
              <a:srgbClr val="FFFFD0"/>
            </a:solidFill>
            <a:ln>
              <a:noFill/>
            </a:ln>
            <a:extLst>
              <a:ext uri="{91240B29-F687-4F45-9708-019B960494DF}">
                <a14:hiddenLine xmlns:a14="http://schemas.microsoft.com/office/drawing/2010/main" w="25400">
                  <a:solidFill>
                    <a:srgbClr val="000000"/>
                  </a:solidFill>
                  <a:round/>
                  <a:headEnd/>
                  <a:tailEnd/>
                </a14:hiddenLine>
              </a:ext>
            </a:extLst>
          </p:spPr>
          <p:txBody>
            <a:bodyPr wrap="none"/>
            <a:lstStyle/>
            <a:p>
              <a:endParaRPr lang="en-US" sz="2805"/>
            </a:p>
          </p:txBody>
        </p:sp>
        <p:sp>
          <p:nvSpPr>
            <p:cNvPr id="38928" name="Freeform 14">
              <a:extLst>
                <a:ext uri="{FF2B5EF4-FFF2-40B4-BE49-F238E27FC236}">
                  <a16:creationId xmlns:a16="http://schemas.microsoft.com/office/drawing/2014/main" id="{752C9363-06FC-BF58-A77C-CB2652551952}"/>
                </a:ext>
              </a:extLst>
            </p:cNvPr>
            <p:cNvSpPr>
              <a:spLocks noChangeArrowheads="1"/>
            </p:cNvSpPr>
            <p:nvPr/>
          </p:nvSpPr>
          <p:spPr bwMode="auto">
            <a:xfrm>
              <a:off x="4827" y="616"/>
              <a:ext cx="95" cy="59"/>
            </a:xfrm>
            <a:custGeom>
              <a:avLst/>
              <a:gdLst>
                <a:gd name="T0" fmla="*/ 95 w 95"/>
                <a:gd name="T1" fmla="*/ 36 h 59"/>
                <a:gd name="T2" fmla="*/ 7 w 95"/>
                <a:gd name="T3" fmla="*/ 59 h 59"/>
                <a:gd name="T4" fmla="*/ 0 w 95"/>
                <a:gd name="T5" fmla="*/ 0 h 59"/>
                <a:gd name="T6" fmla="*/ 0 60000 65536"/>
                <a:gd name="T7" fmla="*/ 0 60000 65536"/>
                <a:gd name="T8" fmla="*/ 0 60000 65536"/>
                <a:gd name="T9" fmla="*/ 0 w 95"/>
                <a:gd name="T10" fmla="*/ 0 h 59"/>
                <a:gd name="T11" fmla="*/ 95 w 95"/>
                <a:gd name="T12" fmla="*/ 59 h 59"/>
              </a:gdLst>
              <a:ahLst/>
              <a:cxnLst>
                <a:cxn ang="T6">
                  <a:pos x="T0" y="T1"/>
                </a:cxn>
                <a:cxn ang="T7">
                  <a:pos x="T2" y="T3"/>
                </a:cxn>
                <a:cxn ang="T8">
                  <a:pos x="T4" y="T5"/>
                </a:cxn>
              </a:cxnLst>
              <a:rect l="T9" t="T10" r="T11" b="T12"/>
              <a:pathLst>
                <a:path w="95" h="59">
                  <a:moveTo>
                    <a:pt x="95" y="36"/>
                  </a:moveTo>
                  <a:lnTo>
                    <a:pt x="7" y="59"/>
                  </a:lnTo>
                  <a:lnTo>
                    <a:pt x="0" y="0"/>
                  </a:lnTo>
                  <a:close/>
                </a:path>
              </a:pathLst>
            </a:custGeom>
            <a:solidFill>
              <a:srgbClr val="C0C0C0"/>
            </a:solidFill>
            <a:ln>
              <a:noFill/>
            </a:ln>
            <a:extLst>
              <a:ext uri="{91240B29-F687-4F45-9708-019B960494DF}">
                <a14:hiddenLine xmlns:a14="http://schemas.microsoft.com/office/drawing/2010/main" w="25400">
                  <a:solidFill>
                    <a:srgbClr val="000000"/>
                  </a:solidFill>
                  <a:round/>
                  <a:headEnd/>
                  <a:tailEnd/>
                </a14:hiddenLine>
              </a:ext>
            </a:extLst>
          </p:spPr>
          <p:txBody>
            <a:bodyPr wrap="none"/>
            <a:lstStyle/>
            <a:p>
              <a:endParaRPr lang="en-US" sz="2805"/>
            </a:p>
          </p:txBody>
        </p:sp>
        <p:sp>
          <p:nvSpPr>
            <p:cNvPr id="38929" name="Freeform 15">
              <a:extLst>
                <a:ext uri="{FF2B5EF4-FFF2-40B4-BE49-F238E27FC236}">
                  <a16:creationId xmlns:a16="http://schemas.microsoft.com/office/drawing/2014/main" id="{70BE8FB7-ED71-CA1F-EEAE-CFBB7AE955AD}"/>
                </a:ext>
              </a:extLst>
            </p:cNvPr>
            <p:cNvSpPr>
              <a:spLocks noChangeArrowheads="1"/>
            </p:cNvSpPr>
            <p:nvPr/>
          </p:nvSpPr>
          <p:spPr bwMode="auto">
            <a:xfrm>
              <a:off x="4896" y="515"/>
              <a:ext cx="139" cy="59"/>
            </a:xfrm>
            <a:custGeom>
              <a:avLst/>
              <a:gdLst>
                <a:gd name="T0" fmla="*/ 91 w 139"/>
                <a:gd name="T1" fmla="*/ 70 h 58"/>
                <a:gd name="T2" fmla="*/ 139 w 139"/>
                <a:gd name="T3" fmla="*/ 0 h 58"/>
                <a:gd name="T4" fmla="*/ 0 w 139"/>
                <a:gd name="T5" fmla="*/ 49 h 58"/>
                <a:gd name="T6" fmla="*/ 0 60000 65536"/>
                <a:gd name="T7" fmla="*/ 0 60000 65536"/>
                <a:gd name="T8" fmla="*/ 0 60000 65536"/>
                <a:gd name="T9" fmla="*/ 0 w 139"/>
                <a:gd name="T10" fmla="*/ 0 h 58"/>
                <a:gd name="T11" fmla="*/ 139 w 139"/>
                <a:gd name="T12" fmla="*/ 58 h 58"/>
              </a:gdLst>
              <a:ahLst/>
              <a:cxnLst>
                <a:cxn ang="T6">
                  <a:pos x="T0" y="T1"/>
                </a:cxn>
                <a:cxn ang="T7">
                  <a:pos x="T2" y="T3"/>
                </a:cxn>
                <a:cxn ang="T8">
                  <a:pos x="T4" y="T5"/>
                </a:cxn>
              </a:cxnLst>
              <a:rect l="T9" t="T10" r="T11" b="T12"/>
              <a:pathLst>
                <a:path w="139" h="58">
                  <a:moveTo>
                    <a:pt x="91" y="58"/>
                  </a:moveTo>
                  <a:lnTo>
                    <a:pt x="139" y="0"/>
                  </a:lnTo>
                  <a:lnTo>
                    <a:pt x="0" y="37"/>
                  </a:lnTo>
                  <a:close/>
                </a:path>
              </a:pathLst>
            </a:custGeom>
            <a:solidFill>
              <a:srgbClr val="00EFEF"/>
            </a:solidFill>
            <a:ln>
              <a:noFill/>
            </a:ln>
            <a:extLst>
              <a:ext uri="{91240B29-F687-4F45-9708-019B960494DF}">
                <a14:hiddenLine xmlns:a14="http://schemas.microsoft.com/office/drawing/2010/main" w="25400">
                  <a:solidFill>
                    <a:srgbClr val="000000"/>
                  </a:solidFill>
                  <a:round/>
                  <a:headEnd/>
                  <a:tailEnd/>
                </a14:hiddenLine>
              </a:ext>
            </a:extLst>
          </p:spPr>
          <p:txBody>
            <a:bodyPr wrap="none"/>
            <a:lstStyle/>
            <a:p>
              <a:endParaRPr lang="en-US" sz="2805"/>
            </a:p>
          </p:txBody>
        </p:sp>
        <p:sp>
          <p:nvSpPr>
            <p:cNvPr id="38930" name="Freeform 16">
              <a:extLst>
                <a:ext uri="{FF2B5EF4-FFF2-40B4-BE49-F238E27FC236}">
                  <a16:creationId xmlns:a16="http://schemas.microsoft.com/office/drawing/2014/main" id="{A264F822-888C-67C5-1D0D-4058643D94DA}"/>
                </a:ext>
              </a:extLst>
            </p:cNvPr>
            <p:cNvSpPr>
              <a:spLocks noChangeArrowheads="1"/>
            </p:cNvSpPr>
            <p:nvPr/>
          </p:nvSpPr>
          <p:spPr bwMode="auto">
            <a:xfrm>
              <a:off x="4922" y="574"/>
              <a:ext cx="87" cy="78"/>
            </a:xfrm>
            <a:custGeom>
              <a:avLst/>
              <a:gdLst>
                <a:gd name="T0" fmla="*/ 87 w 87"/>
                <a:gd name="T1" fmla="*/ 43 h 79"/>
                <a:gd name="T2" fmla="*/ 64 w 87"/>
                <a:gd name="T3" fmla="*/ 0 h 79"/>
                <a:gd name="T4" fmla="*/ 0 w 87"/>
                <a:gd name="T5" fmla="*/ 67 h 79"/>
                <a:gd name="T6" fmla="*/ 0 60000 65536"/>
                <a:gd name="T7" fmla="*/ 0 60000 65536"/>
                <a:gd name="T8" fmla="*/ 0 60000 65536"/>
                <a:gd name="T9" fmla="*/ 0 w 87"/>
                <a:gd name="T10" fmla="*/ 0 h 79"/>
                <a:gd name="T11" fmla="*/ 87 w 87"/>
                <a:gd name="T12" fmla="*/ 79 h 79"/>
              </a:gdLst>
              <a:ahLst/>
              <a:cxnLst>
                <a:cxn ang="T6">
                  <a:pos x="T0" y="T1"/>
                </a:cxn>
                <a:cxn ang="T7">
                  <a:pos x="T2" y="T3"/>
                </a:cxn>
                <a:cxn ang="T8">
                  <a:pos x="T4" y="T5"/>
                </a:cxn>
              </a:cxnLst>
              <a:rect l="T9" t="T10" r="T11" b="T12"/>
              <a:pathLst>
                <a:path w="87" h="79">
                  <a:moveTo>
                    <a:pt x="87" y="55"/>
                  </a:moveTo>
                  <a:lnTo>
                    <a:pt x="64" y="0"/>
                  </a:lnTo>
                  <a:lnTo>
                    <a:pt x="0" y="79"/>
                  </a:lnTo>
                  <a:close/>
                </a:path>
              </a:pathLst>
            </a:custGeom>
            <a:solidFill>
              <a:srgbClr val="808080"/>
            </a:solidFill>
            <a:ln>
              <a:noFill/>
            </a:ln>
            <a:extLst>
              <a:ext uri="{91240B29-F687-4F45-9708-019B960494DF}">
                <a14:hiddenLine xmlns:a14="http://schemas.microsoft.com/office/drawing/2010/main" w="25400">
                  <a:solidFill>
                    <a:srgbClr val="000000"/>
                  </a:solidFill>
                  <a:round/>
                  <a:headEnd/>
                  <a:tailEnd/>
                </a14:hiddenLine>
              </a:ext>
            </a:extLst>
          </p:spPr>
          <p:txBody>
            <a:bodyPr wrap="none"/>
            <a:lstStyle/>
            <a:p>
              <a:endParaRPr lang="en-US" sz="2805"/>
            </a:p>
          </p:txBody>
        </p:sp>
        <p:sp>
          <p:nvSpPr>
            <p:cNvPr id="38931" name="Freeform 17">
              <a:extLst>
                <a:ext uri="{FF2B5EF4-FFF2-40B4-BE49-F238E27FC236}">
                  <a16:creationId xmlns:a16="http://schemas.microsoft.com/office/drawing/2014/main" id="{137B5B11-D572-94D5-7382-011DD0801E94}"/>
                </a:ext>
              </a:extLst>
            </p:cNvPr>
            <p:cNvSpPr>
              <a:spLocks noChangeArrowheads="1"/>
            </p:cNvSpPr>
            <p:nvPr/>
          </p:nvSpPr>
          <p:spPr bwMode="auto">
            <a:xfrm>
              <a:off x="4986" y="574"/>
              <a:ext cx="121" cy="53"/>
            </a:xfrm>
            <a:custGeom>
              <a:avLst/>
              <a:gdLst>
                <a:gd name="T0" fmla="*/ 0 w 121"/>
                <a:gd name="T1" fmla="*/ 0 h 55"/>
                <a:gd name="T2" fmla="*/ 23 w 121"/>
                <a:gd name="T3" fmla="*/ 36 h 55"/>
                <a:gd name="T4" fmla="*/ 121 w 121"/>
                <a:gd name="T5" fmla="*/ 16 h 55"/>
                <a:gd name="T6" fmla="*/ 2 w 121"/>
                <a:gd name="T7" fmla="*/ 1 h 55"/>
                <a:gd name="T8" fmla="*/ 0 60000 65536"/>
                <a:gd name="T9" fmla="*/ 0 60000 65536"/>
                <a:gd name="T10" fmla="*/ 0 60000 65536"/>
                <a:gd name="T11" fmla="*/ 0 60000 65536"/>
                <a:gd name="T12" fmla="*/ 0 w 121"/>
                <a:gd name="T13" fmla="*/ 0 h 55"/>
                <a:gd name="T14" fmla="*/ 121 w 121"/>
                <a:gd name="T15" fmla="*/ 55 h 55"/>
              </a:gdLst>
              <a:ahLst/>
              <a:cxnLst>
                <a:cxn ang="T8">
                  <a:pos x="T0" y="T1"/>
                </a:cxn>
                <a:cxn ang="T9">
                  <a:pos x="T2" y="T3"/>
                </a:cxn>
                <a:cxn ang="T10">
                  <a:pos x="T4" y="T5"/>
                </a:cxn>
                <a:cxn ang="T11">
                  <a:pos x="T6" y="T7"/>
                </a:cxn>
              </a:cxnLst>
              <a:rect l="T12" t="T13" r="T14" b="T15"/>
              <a:pathLst>
                <a:path w="121" h="55">
                  <a:moveTo>
                    <a:pt x="0" y="0"/>
                  </a:moveTo>
                  <a:lnTo>
                    <a:pt x="23" y="55"/>
                  </a:lnTo>
                  <a:lnTo>
                    <a:pt x="121" y="28"/>
                  </a:lnTo>
                  <a:lnTo>
                    <a:pt x="2" y="1"/>
                  </a:lnTo>
                  <a:close/>
                </a:path>
              </a:pathLst>
            </a:custGeom>
            <a:solidFill>
              <a:srgbClr val="464646"/>
            </a:solidFill>
            <a:ln>
              <a:noFill/>
            </a:ln>
            <a:extLst>
              <a:ext uri="{91240B29-F687-4F45-9708-019B960494DF}">
                <a14:hiddenLine xmlns:a14="http://schemas.microsoft.com/office/drawing/2010/main" w="25400">
                  <a:solidFill>
                    <a:srgbClr val="000000"/>
                  </a:solidFill>
                  <a:round/>
                  <a:headEnd/>
                  <a:tailEnd/>
                </a14:hiddenLine>
              </a:ext>
            </a:extLst>
          </p:spPr>
          <p:txBody>
            <a:bodyPr wrap="none"/>
            <a:lstStyle/>
            <a:p>
              <a:endParaRPr lang="en-US" sz="2805"/>
            </a:p>
          </p:txBody>
        </p:sp>
        <p:sp>
          <p:nvSpPr>
            <p:cNvPr id="38932" name="Freeform 18">
              <a:extLst>
                <a:ext uri="{FF2B5EF4-FFF2-40B4-BE49-F238E27FC236}">
                  <a16:creationId xmlns:a16="http://schemas.microsoft.com/office/drawing/2014/main" id="{79B9AD5B-2134-7C91-C844-6F1E7D3BD96E}"/>
                </a:ext>
              </a:extLst>
            </p:cNvPr>
            <p:cNvSpPr>
              <a:spLocks noChangeArrowheads="1"/>
            </p:cNvSpPr>
            <p:nvPr/>
          </p:nvSpPr>
          <p:spPr bwMode="auto">
            <a:xfrm>
              <a:off x="5035" y="506"/>
              <a:ext cx="74" cy="12"/>
            </a:xfrm>
            <a:custGeom>
              <a:avLst/>
              <a:gdLst>
                <a:gd name="T0" fmla="*/ 32 w 75"/>
                <a:gd name="T1" fmla="*/ 0 h 12"/>
                <a:gd name="T2" fmla="*/ 63 w 75"/>
                <a:gd name="T3" fmla="*/ 12 h 12"/>
                <a:gd name="T4" fmla="*/ 0 w 75"/>
                <a:gd name="T5" fmla="*/ 9 h 12"/>
                <a:gd name="T6" fmla="*/ 0 60000 65536"/>
                <a:gd name="T7" fmla="*/ 0 60000 65536"/>
                <a:gd name="T8" fmla="*/ 0 60000 65536"/>
                <a:gd name="T9" fmla="*/ 0 w 75"/>
                <a:gd name="T10" fmla="*/ 0 h 12"/>
                <a:gd name="T11" fmla="*/ 75 w 75"/>
                <a:gd name="T12" fmla="*/ 12 h 12"/>
              </a:gdLst>
              <a:ahLst/>
              <a:cxnLst>
                <a:cxn ang="T6">
                  <a:pos x="T0" y="T1"/>
                </a:cxn>
                <a:cxn ang="T7">
                  <a:pos x="T2" y="T3"/>
                </a:cxn>
                <a:cxn ang="T8">
                  <a:pos x="T4" y="T5"/>
                </a:cxn>
              </a:cxnLst>
              <a:rect l="T9" t="T10" r="T11" b="T12"/>
              <a:pathLst>
                <a:path w="75" h="12">
                  <a:moveTo>
                    <a:pt x="32" y="0"/>
                  </a:moveTo>
                  <a:lnTo>
                    <a:pt x="75" y="12"/>
                  </a:lnTo>
                  <a:lnTo>
                    <a:pt x="0" y="9"/>
                  </a:lnTo>
                  <a:close/>
                </a:path>
              </a:pathLst>
            </a:custGeom>
            <a:solidFill>
              <a:srgbClr val="808080"/>
            </a:solidFill>
            <a:ln>
              <a:noFill/>
            </a:ln>
            <a:extLst>
              <a:ext uri="{91240B29-F687-4F45-9708-019B960494DF}">
                <a14:hiddenLine xmlns:a14="http://schemas.microsoft.com/office/drawing/2010/main" w="25400">
                  <a:solidFill>
                    <a:srgbClr val="000000"/>
                  </a:solidFill>
                  <a:round/>
                  <a:headEnd/>
                  <a:tailEnd/>
                </a14:hiddenLine>
              </a:ext>
            </a:extLst>
          </p:spPr>
          <p:txBody>
            <a:bodyPr wrap="none"/>
            <a:lstStyle/>
            <a:p>
              <a:endParaRPr lang="en-US" sz="2805"/>
            </a:p>
          </p:txBody>
        </p:sp>
        <p:sp>
          <p:nvSpPr>
            <p:cNvPr id="38933" name="Freeform 19">
              <a:extLst>
                <a:ext uri="{FF2B5EF4-FFF2-40B4-BE49-F238E27FC236}">
                  <a16:creationId xmlns:a16="http://schemas.microsoft.com/office/drawing/2014/main" id="{13E5CB87-0643-4BE1-E384-51593DAB89C2}"/>
                </a:ext>
              </a:extLst>
            </p:cNvPr>
            <p:cNvSpPr>
              <a:spLocks noChangeArrowheads="1"/>
            </p:cNvSpPr>
            <p:nvPr/>
          </p:nvSpPr>
          <p:spPr bwMode="auto">
            <a:xfrm>
              <a:off x="4986" y="515"/>
              <a:ext cx="123" cy="85"/>
            </a:xfrm>
            <a:custGeom>
              <a:avLst/>
              <a:gdLst>
                <a:gd name="T0" fmla="*/ 123 w 123"/>
                <a:gd name="T1" fmla="*/ 3 h 86"/>
                <a:gd name="T2" fmla="*/ 121 w 123"/>
                <a:gd name="T3" fmla="*/ 74 h 86"/>
                <a:gd name="T4" fmla="*/ 0 w 123"/>
                <a:gd name="T5" fmla="*/ 46 h 86"/>
                <a:gd name="T6" fmla="*/ 48 w 123"/>
                <a:gd name="T7" fmla="*/ 0 h 86"/>
                <a:gd name="T8" fmla="*/ 0 60000 65536"/>
                <a:gd name="T9" fmla="*/ 0 60000 65536"/>
                <a:gd name="T10" fmla="*/ 0 60000 65536"/>
                <a:gd name="T11" fmla="*/ 0 60000 65536"/>
                <a:gd name="T12" fmla="*/ 0 w 123"/>
                <a:gd name="T13" fmla="*/ 0 h 86"/>
                <a:gd name="T14" fmla="*/ 123 w 123"/>
                <a:gd name="T15" fmla="*/ 86 h 86"/>
              </a:gdLst>
              <a:ahLst/>
              <a:cxnLst>
                <a:cxn ang="T8">
                  <a:pos x="T0" y="T1"/>
                </a:cxn>
                <a:cxn ang="T9">
                  <a:pos x="T2" y="T3"/>
                </a:cxn>
                <a:cxn ang="T10">
                  <a:pos x="T4" y="T5"/>
                </a:cxn>
                <a:cxn ang="T11">
                  <a:pos x="T6" y="T7"/>
                </a:cxn>
              </a:cxnLst>
              <a:rect l="T12" t="T13" r="T14" b="T15"/>
              <a:pathLst>
                <a:path w="123" h="86">
                  <a:moveTo>
                    <a:pt x="123" y="3"/>
                  </a:moveTo>
                  <a:lnTo>
                    <a:pt x="121" y="86"/>
                  </a:lnTo>
                  <a:lnTo>
                    <a:pt x="0" y="58"/>
                  </a:lnTo>
                  <a:lnTo>
                    <a:pt x="48" y="0"/>
                  </a:lnTo>
                  <a:close/>
                </a:path>
              </a:pathLst>
            </a:custGeom>
            <a:solidFill>
              <a:srgbClr val="C0C0C0"/>
            </a:solidFill>
            <a:ln>
              <a:noFill/>
            </a:ln>
            <a:extLst>
              <a:ext uri="{91240B29-F687-4F45-9708-019B960494DF}">
                <a14:hiddenLine xmlns:a14="http://schemas.microsoft.com/office/drawing/2010/main" w="25400">
                  <a:solidFill>
                    <a:srgbClr val="000000"/>
                  </a:solidFill>
                  <a:round/>
                  <a:headEnd/>
                  <a:tailEnd/>
                </a14:hiddenLine>
              </a:ext>
            </a:extLst>
          </p:spPr>
          <p:txBody>
            <a:bodyPr wrap="none"/>
            <a:lstStyle/>
            <a:p>
              <a:endParaRPr lang="en-US" sz="2805"/>
            </a:p>
          </p:txBody>
        </p:sp>
        <p:sp>
          <p:nvSpPr>
            <p:cNvPr id="38934" name="Freeform 20">
              <a:extLst>
                <a:ext uri="{FF2B5EF4-FFF2-40B4-BE49-F238E27FC236}">
                  <a16:creationId xmlns:a16="http://schemas.microsoft.com/office/drawing/2014/main" id="{B439F871-6F91-19CC-86FE-3A7E9AA24618}"/>
                </a:ext>
              </a:extLst>
            </p:cNvPr>
            <p:cNvSpPr>
              <a:spLocks noChangeArrowheads="1"/>
            </p:cNvSpPr>
            <p:nvPr/>
          </p:nvSpPr>
          <p:spPr bwMode="auto">
            <a:xfrm>
              <a:off x="5107" y="518"/>
              <a:ext cx="104" cy="82"/>
            </a:xfrm>
            <a:custGeom>
              <a:avLst/>
              <a:gdLst>
                <a:gd name="T0" fmla="*/ 0 w 104"/>
                <a:gd name="T1" fmla="*/ 71 h 83"/>
                <a:gd name="T2" fmla="*/ 104 w 104"/>
                <a:gd name="T3" fmla="*/ 44 h 83"/>
                <a:gd name="T4" fmla="*/ 2 w 104"/>
                <a:gd name="T5" fmla="*/ 0 h 83"/>
                <a:gd name="T6" fmla="*/ 0 60000 65536"/>
                <a:gd name="T7" fmla="*/ 0 60000 65536"/>
                <a:gd name="T8" fmla="*/ 0 60000 65536"/>
                <a:gd name="T9" fmla="*/ 0 w 104"/>
                <a:gd name="T10" fmla="*/ 0 h 83"/>
                <a:gd name="T11" fmla="*/ 104 w 104"/>
                <a:gd name="T12" fmla="*/ 83 h 83"/>
              </a:gdLst>
              <a:ahLst/>
              <a:cxnLst>
                <a:cxn ang="T6">
                  <a:pos x="T0" y="T1"/>
                </a:cxn>
                <a:cxn ang="T7">
                  <a:pos x="T2" y="T3"/>
                </a:cxn>
                <a:cxn ang="T8">
                  <a:pos x="T4" y="T5"/>
                </a:cxn>
              </a:cxnLst>
              <a:rect l="T9" t="T10" r="T11" b="T12"/>
              <a:pathLst>
                <a:path w="104" h="83">
                  <a:moveTo>
                    <a:pt x="0" y="83"/>
                  </a:moveTo>
                  <a:lnTo>
                    <a:pt x="104" y="56"/>
                  </a:lnTo>
                  <a:lnTo>
                    <a:pt x="2" y="0"/>
                  </a:lnTo>
                  <a:close/>
                </a:path>
              </a:pathLst>
            </a:custGeom>
            <a:solidFill>
              <a:srgbClr val="FFFFD0"/>
            </a:solidFill>
            <a:ln>
              <a:noFill/>
            </a:ln>
            <a:extLst>
              <a:ext uri="{91240B29-F687-4F45-9708-019B960494DF}">
                <a14:hiddenLine xmlns:a14="http://schemas.microsoft.com/office/drawing/2010/main" w="25400">
                  <a:solidFill>
                    <a:srgbClr val="000000"/>
                  </a:solidFill>
                  <a:round/>
                  <a:headEnd/>
                  <a:tailEnd/>
                </a14:hiddenLine>
              </a:ext>
            </a:extLst>
          </p:spPr>
          <p:txBody>
            <a:bodyPr wrap="none"/>
            <a:lstStyle/>
            <a:p>
              <a:endParaRPr lang="en-US" sz="2805"/>
            </a:p>
          </p:txBody>
        </p:sp>
        <p:sp>
          <p:nvSpPr>
            <p:cNvPr id="38935" name="Freeform 21">
              <a:extLst>
                <a:ext uri="{FF2B5EF4-FFF2-40B4-BE49-F238E27FC236}">
                  <a16:creationId xmlns:a16="http://schemas.microsoft.com/office/drawing/2014/main" id="{F1EA5C26-2FB5-9382-4F60-906D5AC643BB}"/>
                </a:ext>
              </a:extLst>
            </p:cNvPr>
            <p:cNvSpPr>
              <a:spLocks noChangeArrowheads="1"/>
            </p:cNvSpPr>
            <p:nvPr/>
          </p:nvSpPr>
          <p:spPr bwMode="auto">
            <a:xfrm>
              <a:off x="5109" y="518"/>
              <a:ext cx="155" cy="56"/>
            </a:xfrm>
            <a:custGeom>
              <a:avLst/>
              <a:gdLst>
                <a:gd name="T0" fmla="*/ 102 w 155"/>
                <a:gd name="T1" fmla="*/ 56 h 56"/>
                <a:gd name="T2" fmla="*/ 155 w 155"/>
                <a:gd name="T3" fmla="*/ 41 h 56"/>
                <a:gd name="T4" fmla="*/ 0 w 155"/>
                <a:gd name="T5" fmla="*/ 0 h 56"/>
                <a:gd name="T6" fmla="*/ 0 60000 65536"/>
                <a:gd name="T7" fmla="*/ 0 60000 65536"/>
                <a:gd name="T8" fmla="*/ 0 60000 65536"/>
                <a:gd name="T9" fmla="*/ 0 w 155"/>
                <a:gd name="T10" fmla="*/ 0 h 56"/>
                <a:gd name="T11" fmla="*/ 155 w 155"/>
                <a:gd name="T12" fmla="*/ 56 h 56"/>
              </a:gdLst>
              <a:ahLst/>
              <a:cxnLst>
                <a:cxn ang="T6">
                  <a:pos x="T0" y="T1"/>
                </a:cxn>
                <a:cxn ang="T7">
                  <a:pos x="T2" y="T3"/>
                </a:cxn>
                <a:cxn ang="T8">
                  <a:pos x="T4" y="T5"/>
                </a:cxn>
              </a:cxnLst>
              <a:rect l="T9" t="T10" r="T11" b="T12"/>
              <a:pathLst>
                <a:path w="155" h="56">
                  <a:moveTo>
                    <a:pt x="102" y="56"/>
                  </a:moveTo>
                  <a:lnTo>
                    <a:pt x="155" y="41"/>
                  </a:lnTo>
                  <a:lnTo>
                    <a:pt x="0" y="0"/>
                  </a:lnTo>
                  <a:close/>
                </a:path>
              </a:pathLst>
            </a:custGeom>
            <a:solidFill>
              <a:srgbClr val="464646"/>
            </a:solidFill>
            <a:ln>
              <a:noFill/>
            </a:ln>
            <a:extLst>
              <a:ext uri="{91240B29-F687-4F45-9708-019B960494DF}">
                <a14:hiddenLine xmlns:a14="http://schemas.microsoft.com/office/drawing/2010/main" w="25400">
                  <a:solidFill>
                    <a:srgbClr val="000000"/>
                  </a:solidFill>
                  <a:round/>
                  <a:headEnd/>
                  <a:tailEnd/>
                </a14:hiddenLine>
              </a:ext>
            </a:extLst>
          </p:spPr>
          <p:txBody>
            <a:bodyPr wrap="none"/>
            <a:lstStyle/>
            <a:p>
              <a:endParaRPr lang="en-US" sz="2805"/>
            </a:p>
          </p:txBody>
        </p:sp>
        <p:sp>
          <p:nvSpPr>
            <p:cNvPr id="38936" name="Freeform 22">
              <a:extLst>
                <a:ext uri="{FF2B5EF4-FFF2-40B4-BE49-F238E27FC236}">
                  <a16:creationId xmlns:a16="http://schemas.microsoft.com/office/drawing/2014/main" id="{E50EEC77-A0F3-24D0-F4A9-322E351EE89A}"/>
                </a:ext>
              </a:extLst>
            </p:cNvPr>
            <p:cNvSpPr>
              <a:spLocks noChangeArrowheads="1"/>
            </p:cNvSpPr>
            <p:nvPr/>
          </p:nvSpPr>
          <p:spPr bwMode="auto">
            <a:xfrm>
              <a:off x="4736" y="676"/>
              <a:ext cx="208" cy="183"/>
            </a:xfrm>
            <a:custGeom>
              <a:avLst/>
              <a:gdLst>
                <a:gd name="T0" fmla="*/ 98 w 208"/>
                <a:gd name="T1" fmla="*/ 0 h 183"/>
                <a:gd name="T2" fmla="*/ 208 w 208"/>
                <a:gd name="T3" fmla="*/ 183 h 183"/>
                <a:gd name="T4" fmla="*/ 0 w 208"/>
                <a:gd name="T5" fmla="*/ 26 h 183"/>
                <a:gd name="T6" fmla="*/ 0 60000 65536"/>
                <a:gd name="T7" fmla="*/ 0 60000 65536"/>
                <a:gd name="T8" fmla="*/ 0 60000 65536"/>
                <a:gd name="T9" fmla="*/ 0 w 208"/>
                <a:gd name="T10" fmla="*/ 0 h 183"/>
                <a:gd name="T11" fmla="*/ 208 w 208"/>
                <a:gd name="T12" fmla="*/ 183 h 183"/>
              </a:gdLst>
              <a:ahLst/>
              <a:cxnLst>
                <a:cxn ang="T6">
                  <a:pos x="T0" y="T1"/>
                </a:cxn>
                <a:cxn ang="T7">
                  <a:pos x="T2" y="T3"/>
                </a:cxn>
                <a:cxn ang="T8">
                  <a:pos x="T4" y="T5"/>
                </a:cxn>
              </a:cxnLst>
              <a:rect l="T9" t="T10" r="T11" b="T12"/>
              <a:pathLst>
                <a:path w="208" h="183">
                  <a:moveTo>
                    <a:pt x="98" y="0"/>
                  </a:moveTo>
                  <a:lnTo>
                    <a:pt x="208" y="183"/>
                  </a:lnTo>
                  <a:lnTo>
                    <a:pt x="0" y="26"/>
                  </a:lnTo>
                  <a:close/>
                </a:path>
              </a:pathLst>
            </a:custGeom>
            <a:solidFill>
              <a:srgbClr val="808080"/>
            </a:solidFill>
            <a:ln>
              <a:noFill/>
            </a:ln>
            <a:extLst>
              <a:ext uri="{91240B29-F687-4F45-9708-019B960494DF}">
                <a14:hiddenLine xmlns:a14="http://schemas.microsoft.com/office/drawing/2010/main" w="25400">
                  <a:solidFill>
                    <a:srgbClr val="000000"/>
                  </a:solidFill>
                  <a:round/>
                  <a:headEnd/>
                  <a:tailEnd/>
                </a14:hiddenLine>
              </a:ext>
            </a:extLst>
          </p:spPr>
          <p:txBody>
            <a:bodyPr wrap="none"/>
            <a:lstStyle/>
            <a:p>
              <a:endParaRPr lang="en-US" sz="2805"/>
            </a:p>
          </p:txBody>
        </p:sp>
        <p:sp>
          <p:nvSpPr>
            <p:cNvPr id="38937" name="Freeform 23">
              <a:extLst>
                <a:ext uri="{FF2B5EF4-FFF2-40B4-BE49-F238E27FC236}">
                  <a16:creationId xmlns:a16="http://schemas.microsoft.com/office/drawing/2014/main" id="{00BA5EEF-CC66-BE84-AE16-5775EAAEF1D0}"/>
                </a:ext>
              </a:extLst>
            </p:cNvPr>
            <p:cNvSpPr>
              <a:spLocks noChangeArrowheads="1"/>
            </p:cNvSpPr>
            <p:nvPr/>
          </p:nvSpPr>
          <p:spPr bwMode="auto">
            <a:xfrm>
              <a:off x="4580" y="729"/>
              <a:ext cx="314" cy="161"/>
            </a:xfrm>
            <a:custGeom>
              <a:avLst/>
              <a:gdLst>
                <a:gd name="T0" fmla="*/ 53 w 314"/>
                <a:gd name="T1" fmla="*/ 0 h 161"/>
                <a:gd name="T2" fmla="*/ 314 w 314"/>
                <a:gd name="T3" fmla="*/ 161 h 161"/>
                <a:gd name="T4" fmla="*/ 0 w 314"/>
                <a:gd name="T5" fmla="*/ 15 h 161"/>
                <a:gd name="T6" fmla="*/ 0 60000 65536"/>
                <a:gd name="T7" fmla="*/ 0 60000 65536"/>
                <a:gd name="T8" fmla="*/ 0 60000 65536"/>
                <a:gd name="T9" fmla="*/ 0 w 314"/>
                <a:gd name="T10" fmla="*/ 0 h 161"/>
                <a:gd name="T11" fmla="*/ 314 w 314"/>
                <a:gd name="T12" fmla="*/ 161 h 161"/>
              </a:gdLst>
              <a:ahLst/>
              <a:cxnLst>
                <a:cxn ang="T6">
                  <a:pos x="T0" y="T1"/>
                </a:cxn>
                <a:cxn ang="T7">
                  <a:pos x="T2" y="T3"/>
                </a:cxn>
                <a:cxn ang="T8">
                  <a:pos x="T4" y="T5"/>
                </a:cxn>
              </a:cxnLst>
              <a:rect l="T9" t="T10" r="T11" b="T12"/>
              <a:pathLst>
                <a:path w="314" h="161">
                  <a:moveTo>
                    <a:pt x="53" y="0"/>
                  </a:moveTo>
                  <a:lnTo>
                    <a:pt x="314" y="161"/>
                  </a:lnTo>
                  <a:lnTo>
                    <a:pt x="0" y="15"/>
                  </a:lnTo>
                  <a:close/>
                </a:path>
              </a:pathLst>
            </a:custGeom>
            <a:solidFill>
              <a:srgbClr val="74FFFF"/>
            </a:solidFill>
            <a:ln>
              <a:noFill/>
            </a:ln>
            <a:extLst>
              <a:ext uri="{91240B29-F687-4F45-9708-019B960494DF}">
                <a14:hiddenLine xmlns:a14="http://schemas.microsoft.com/office/drawing/2010/main" w="25400">
                  <a:solidFill>
                    <a:srgbClr val="000000"/>
                  </a:solidFill>
                  <a:round/>
                  <a:headEnd/>
                  <a:tailEnd/>
                </a14:hiddenLine>
              </a:ext>
            </a:extLst>
          </p:spPr>
          <p:txBody>
            <a:bodyPr wrap="none"/>
            <a:lstStyle/>
            <a:p>
              <a:endParaRPr lang="en-US" sz="2805"/>
            </a:p>
          </p:txBody>
        </p:sp>
        <p:sp>
          <p:nvSpPr>
            <p:cNvPr id="38938" name="Freeform 24">
              <a:extLst>
                <a:ext uri="{FF2B5EF4-FFF2-40B4-BE49-F238E27FC236}">
                  <a16:creationId xmlns:a16="http://schemas.microsoft.com/office/drawing/2014/main" id="{6CFA645A-8CA1-52A5-C933-56BEE357583E}"/>
                </a:ext>
              </a:extLst>
            </p:cNvPr>
            <p:cNvSpPr>
              <a:spLocks noChangeArrowheads="1"/>
            </p:cNvSpPr>
            <p:nvPr/>
          </p:nvSpPr>
          <p:spPr bwMode="auto">
            <a:xfrm>
              <a:off x="4633" y="702"/>
              <a:ext cx="257" cy="186"/>
            </a:xfrm>
            <a:custGeom>
              <a:avLst/>
              <a:gdLst>
                <a:gd name="T0" fmla="*/ 103 w 257"/>
                <a:gd name="T1" fmla="*/ 0 h 186"/>
                <a:gd name="T2" fmla="*/ 257 w 257"/>
                <a:gd name="T3" fmla="*/ 186 h 186"/>
                <a:gd name="T4" fmla="*/ 0 w 257"/>
                <a:gd name="T5" fmla="*/ 27 h 186"/>
                <a:gd name="T6" fmla="*/ 0 60000 65536"/>
                <a:gd name="T7" fmla="*/ 0 60000 65536"/>
                <a:gd name="T8" fmla="*/ 0 60000 65536"/>
                <a:gd name="T9" fmla="*/ 0 w 257"/>
                <a:gd name="T10" fmla="*/ 0 h 186"/>
                <a:gd name="T11" fmla="*/ 257 w 257"/>
                <a:gd name="T12" fmla="*/ 186 h 186"/>
              </a:gdLst>
              <a:ahLst/>
              <a:cxnLst>
                <a:cxn ang="T6">
                  <a:pos x="T0" y="T1"/>
                </a:cxn>
                <a:cxn ang="T7">
                  <a:pos x="T2" y="T3"/>
                </a:cxn>
                <a:cxn ang="T8">
                  <a:pos x="T4" y="T5"/>
                </a:cxn>
              </a:cxnLst>
              <a:rect l="T9" t="T10" r="T11" b="T12"/>
              <a:pathLst>
                <a:path w="257" h="186">
                  <a:moveTo>
                    <a:pt x="103" y="0"/>
                  </a:moveTo>
                  <a:lnTo>
                    <a:pt x="257" y="186"/>
                  </a:lnTo>
                  <a:lnTo>
                    <a:pt x="0" y="27"/>
                  </a:lnTo>
                  <a:close/>
                </a:path>
              </a:pathLst>
            </a:custGeom>
            <a:solidFill>
              <a:srgbClr val="464646"/>
            </a:solidFill>
            <a:ln>
              <a:noFill/>
            </a:ln>
            <a:extLst>
              <a:ext uri="{91240B29-F687-4F45-9708-019B960494DF}">
                <a14:hiddenLine xmlns:a14="http://schemas.microsoft.com/office/drawing/2010/main" w="25400">
                  <a:solidFill>
                    <a:srgbClr val="000000"/>
                  </a:solidFill>
                  <a:round/>
                  <a:headEnd/>
                  <a:tailEnd/>
                </a14:hiddenLine>
              </a:ext>
            </a:extLst>
          </p:spPr>
          <p:txBody>
            <a:bodyPr wrap="none"/>
            <a:lstStyle/>
            <a:p>
              <a:endParaRPr lang="en-US" sz="2805"/>
            </a:p>
          </p:txBody>
        </p:sp>
        <p:sp>
          <p:nvSpPr>
            <p:cNvPr id="38939" name="Freeform 25">
              <a:extLst>
                <a:ext uri="{FF2B5EF4-FFF2-40B4-BE49-F238E27FC236}">
                  <a16:creationId xmlns:a16="http://schemas.microsoft.com/office/drawing/2014/main" id="{AA2B2FEB-32A7-B530-7868-AF88F51DF2D8}"/>
                </a:ext>
              </a:extLst>
            </p:cNvPr>
            <p:cNvSpPr>
              <a:spLocks noChangeArrowheads="1"/>
            </p:cNvSpPr>
            <p:nvPr/>
          </p:nvSpPr>
          <p:spPr bwMode="auto">
            <a:xfrm>
              <a:off x="4834" y="652"/>
              <a:ext cx="111" cy="207"/>
            </a:xfrm>
            <a:custGeom>
              <a:avLst/>
              <a:gdLst>
                <a:gd name="T0" fmla="*/ 88 w 111"/>
                <a:gd name="T1" fmla="*/ 0 h 207"/>
                <a:gd name="T2" fmla="*/ 111 w 111"/>
                <a:gd name="T3" fmla="*/ 207 h 207"/>
                <a:gd name="T4" fmla="*/ 0 w 111"/>
                <a:gd name="T5" fmla="*/ 24 h 207"/>
                <a:gd name="T6" fmla="*/ 0 60000 65536"/>
                <a:gd name="T7" fmla="*/ 0 60000 65536"/>
                <a:gd name="T8" fmla="*/ 0 60000 65536"/>
                <a:gd name="T9" fmla="*/ 0 w 111"/>
                <a:gd name="T10" fmla="*/ 0 h 207"/>
                <a:gd name="T11" fmla="*/ 111 w 111"/>
                <a:gd name="T12" fmla="*/ 207 h 207"/>
              </a:gdLst>
              <a:ahLst/>
              <a:cxnLst>
                <a:cxn ang="T6">
                  <a:pos x="T0" y="T1"/>
                </a:cxn>
                <a:cxn ang="T7">
                  <a:pos x="T2" y="T3"/>
                </a:cxn>
                <a:cxn ang="T8">
                  <a:pos x="T4" y="T5"/>
                </a:cxn>
              </a:cxnLst>
              <a:rect l="T9" t="T10" r="T11" b="T12"/>
              <a:pathLst>
                <a:path w="111" h="207">
                  <a:moveTo>
                    <a:pt x="88" y="0"/>
                  </a:moveTo>
                  <a:lnTo>
                    <a:pt x="111" y="207"/>
                  </a:lnTo>
                  <a:lnTo>
                    <a:pt x="0" y="24"/>
                  </a:lnTo>
                  <a:close/>
                </a:path>
              </a:pathLst>
            </a:custGeom>
            <a:solidFill>
              <a:srgbClr val="00EFEF"/>
            </a:solidFill>
            <a:ln>
              <a:noFill/>
            </a:ln>
            <a:extLst>
              <a:ext uri="{91240B29-F687-4F45-9708-019B960494DF}">
                <a14:hiddenLine xmlns:a14="http://schemas.microsoft.com/office/drawing/2010/main" w="25400">
                  <a:solidFill>
                    <a:srgbClr val="000000"/>
                  </a:solidFill>
                  <a:round/>
                  <a:headEnd/>
                  <a:tailEnd/>
                </a14:hiddenLine>
              </a:ext>
            </a:extLst>
          </p:spPr>
          <p:txBody>
            <a:bodyPr wrap="none"/>
            <a:lstStyle/>
            <a:p>
              <a:endParaRPr lang="en-US" sz="2805"/>
            </a:p>
          </p:txBody>
        </p:sp>
        <p:sp>
          <p:nvSpPr>
            <p:cNvPr id="38940" name="Freeform 26">
              <a:extLst>
                <a:ext uri="{FF2B5EF4-FFF2-40B4-BE49-F238E27FC236}">
                  <a16:creationId xmlns:a16="http://schemas.microsoft.com/office/drawing/2014/main" id="{409D1F00-DFEB-7BC2-5F3E-F659A3FFC8A7}"/>
                </a:ext>
              </a:extLst>
            </p:cNvPr>
            <p:cNvSpPr>
              <a:spLocks noChangeArrowheads="1"/>
            </p:cNvSpPr>
            <p:nvPr/>
          </p:nvSpPr>
          <p:spPr bwMode="auto">
            <a:xfrm>
              <a:off x="4922" y="627"/>
              <a:ext cx="87" cy="216"/>
            </a:xfrm>
            <a:custGeom>
              <a:avLst/>
              <a:gdLst>
                <a:gd name="T0" fmla="*/ 87 w 87"/>
                <a:gd name="T1" fmla="*/ 0 h 215"/>
                <a:gd name="T2" fmla="*/ 85 w 87"/>
                <a:gd name="T3" fmla="*/ 227 h 215"/>
                <a:gd name="T4" fmla="*/ 0 w 87"/>
                <a:gd name="T5" fmla="*/ 24 h 215"/>
                <a:gd name="T6" fmla="*/ 0 60000 65536"/>
                <a:gd name="T7" fmla="*/ 0 60000 65536"/>
                <a:gd name="T8" fmla="*/ 0 60000 65536"/>
                <a:gd name="T9" fmla="*/ 0 w 87"/>
                <a:gd name="T10" fmla="*/ 0 h 215"/>
                <a:gd name="T11" fmla="*/ 87 w 87"/>
                <a:gd name="T12" fmla="*/ 215 h 215"/>
              </a:gdLst>
              <a:ahLst/>
              <a:cxnLst>
                <a:cxn ang="T6">
                  <a:pos x="T0" y="T1"/>
                </a:cxn>
                <a:cxn ang="T7">
                  <a:pos x="T2" y="T3"/>
                </a:cxn>
                <a:cxn ang="T8">
                  <a:pos x="T4" y="T5"/>
                </a:cxn>
              </a:cxnLst>
              <a:rect l="T9" t="T10" r="T11" b="T12"/>
              <a:pathLst>
                <a:path w="87" h="215">
                  <a:moveTo>
                    <a:pt x="87" y="0"/>
                  </a:moveTo>
                  <a:lnTo>
                    <a:pt x="85" y="215"/>
                  </a:lnTo>
                  <a:lnTo>
                    <a:pt x="0" y="24"/>
                  </a:lnTo>
                  <a:close/>
                </a:path>
              </a:pathLst>
            </a:custGeom>
            <a:solidFill>
              <a:srgbClr val="FFFFA4"/>
            </a:solidFill>
            <a:ln>
              <a:noFill/>
            </a:ln>
            <a:extLst>
              <a:ext uri="{91240B29-F687-4F45-9708-019B960494DF}">
                <a14:hiddenLine xmlns:a14="http://schemas.microsoft.com/office/drawing/2010/main" w="25400">
                  <a:solidFill>
                    <a:srgbClr val="000000"/>
                  </a:solidFill>
                  <a:round/>
                  <a:headEnd/>
                  <a:tailEnd/>
                </a14:hiddenLine>
              </a:ext>
            </a:extLst>
          </p:spPr>
          <p:txBody>
            <a:bodyPr wrap="none"/>
            <a:lstStyle/>
            <a:p>
              <a:endParaRPr lang="en-US" sz="2805"/>
            </a:p>
          </p:txBody>
        </p:sp>
        <p:sp>
          <p:nvSpPr>
            <p:cNvPr id="38941" name="Freeform 27">
              <a:extLst>
                <a:ext uri="{FF2B5EF4-FFF2-40B4-BE49-F238E27FC236}">
                  <a16:creationId xmlns:a16="http://schemas.microsoft.com/office/drawing/2014/main" id="{B2819DED-7ECE-4D53-1812-C88A1DA042FB}"/>
                </a:ext>
              </a:extLst>
            </p:cNvPr>
            <p:cNvSpPr>
              <a:spLocks noChangeArrowheads="1"/>
            </p:cNvSpPr>
            <p:nvPr/>
          </p:nvSpPr>
          <p:spPr bwMode="auto">
            <a:xfrm>
              <a:off x="5007" y="600"/>
              <a:ext cx="100" cy="243"/>
            </a:xfrm>
            <a:custGeom>
              <a:avLst/>
              <a:gdLst>
                <a:gd name="T0" fmla="*/ 100 w 100"/>
                <a:gd name="T1" fmla="*/ 0 h 242"/>
                <a:gd name="T2" fmla="*/ 0 w 100"/>
                <a:gd name="T3" fmla="*/ 254 h 242"/>
                <a:gd name="T4" fmla="*/ 2 w 100"/>
                <a:gd name="T5" fmla="*/ 27 h 242"/>
                <a:gd name="T6" fmla="*/ 0 60000 65536"/>
                <a:gd name="T7" fmla="*/ 0 60000 65536"/>
                <a:gd name="T8" fmla="*/ 0 60000 65536"/>
                <a:gd name="T9" fmla="*/ 0 w 100"/>
                <a:gd name="T10" fmla="*/ 0 h 242"/>
                <a:gd name="T11" fmla="*/ 100 w 100"/>
                <a:gd name="T12" fmla="*/ 242 h 242"/>
              </a:gdLst>
              <a:ahLst/>
              <a:cxnLst>
                <a:cxn ang="T6">
                  <a:pos x="T0" y="T1"/>
                </a:cxn>
                <a:cxn ang="T7">
                  <a:pos x="T2" y="T3"/>
                </a:cxn>
                <a:cxn ang="T8">
                  <a:pos x="T4" y="T5"/>
                </a:cxn>
              </a:cxnLst>
              <a:rect l="T9" t="T10" r="T11" b="T12"/>
              <a:pathLst>
                <a:path w="100" h="242">
                  <a:moveTo>
                    <a:pt x="100" y="0"/>
                  </a:moveTo>
                  <a:lnTo>
                    <a:pt x="0" y="242"/>
                  </a:lnTo>
                  <a:lnTo>
                    <a:pt x="2" y="27"/>
                  </a:lnTo>
                  <a:close/>
                </a:path>
              </a:pathLst>
            </a:custGeom>
            <a:solidFill>
              <a:srgbClr val="808080"/>
            </a:solidFill>
            <a:ln>
              <a:noFill/>
            </a:ln>
            <a:extLst>
              <a:ext uri="{91240B29-F687-4F45-9708-019B960494DF}">
                <a14:hiddenLine xmlns:a14="http://schemas.microsoft.com/office/drawing/2010/main" w="25400">
                  <a:solidFill>
                    <a:srgbClr val="000000"/>
                  </a:solidFill>
                  <a:round/>
                  <a:headEnd/>
                  <a:tailEnd/>
                </a14:hiddenLine>
              </a:ext>
            </a:extLst>
          </p:spPr>
          <p:txBody>
            <a:bodyPr wrap="none"/>
            <a:lstStyle/>
            <a:p>
              <a:endParaRPr lang="en-US" sz="2805"/>
            </a:p>
          </p:txBody>
        </p:sp>
        <p:sp>
          <p:nvSpPr>
            <p:cNvPr id="38942" name="Freeform 28">
              <a:extLst>
                <a:ext uri="{FF2B5EF4-FFF2-40B4-BE49-F238E27FC236}">
                  <a16:creationId xmlns:a16="http://schemas.microsoft.com/office/drawing/2014/main" id="{30DC0399-DE19-EB90-4997-56B017AACC50}"/>
                </a:ext>
              </a:extLst>
            </p:cNvPr>
            <p:cNvSpPr>
              <a:spLocks noChangeArrowheads="1"/>
            </p:cNvSpPr>
            <p:nvPr/>
          </p:nvSpPr>
          <p:spPr bwMode="auto">
            <a:xfrm>
              <a:off x="5067" y="559"/>
              <a:ext cx="197" cy="283"/>
            </a:xfrm>
            <a:custGeom>
              <a:avLst/>
              <a:gdLst>
                <a:gd name="T0" fmla="*/ 197 w 197"/>
                <a:gd name="T1" fmla="*/ 0 h 283"/>
                <a:gd name="T2" fmla="*/ 0 w 197"/>
                <a:gd name="T3" fmla="*/ 283 h 283"/>
                <a:gd name="T4" fmla="*/ 143 w 197"/>
                <a:gd name="T5" fmla="*/ 15 h 283"/>
                <a:gd name="T6" fmla="*/ 0 60000 65536"/>
                <a:gd name="T7" fmla="*/ 0 60000 65536"/>
                <a:gd name="T8" fmla="*/ 0 60000 65536"/>
                <a:gd name="T9" fmla="*/ 0 w 197"/>
                <a:gd name="T10" fmla="*/ 0 h 283"/>
                <a:gd name="T11" fmla="*/ 197 w 197"/>
                <a:gd name="T12" fmla="*/ 283 h 283"/>
              </a:gdLst>
              <a:ahLst/>
              <a:cxnLst>
                <a:cxn ang="T6">
                  <a:pos x="T0" y="T1"/>
                </a:cxn>
                <a:cxn ang="T7">
                  <a:pos x="T2" y="T3"/>
                </a:cxn>
                <a:cxn ang="T8">
                  <a:pos x="T4" y="T5"/>
                </a:cxn>
              </a:cxnLst>
              <a:rect l="T9" t="T10" r="T11" b="T12"/>
              <a:pathLst>
                <a:path w="197" h="283">
                  <a:moveTo>
                    <a:pt x="197" y="0"/>
                  </a:moveTo>
                  <a:lnTo>
                    <a:pt x="0" y="283"/>
                  </a:lnTo>
                  <a:lnTo>
                    <a:pt x="143" y="15"/>
                  </a:lnTo>
                  <a:close/>
                </a:path>
              </a:pathLst>
            </a:custGeom>
            <a:solidFill>
              <a:srgbClr val="00EFEF"/>
            </a:solidFill>
            <a:ln>
              <a:noFill/>
            </a:ln>
            <a:extLst>
              <a:ext uri="{91240B29-F687-4F45-9708-019B960494DF}">
                <a14:hiddenLine xmlns:a14="http://schemas.microsoft.com/office/drawing/2010/main" w="25400">
                  <a:solidFill>
                    <a:srgbClr val="000000"/>
                  </a:solidFill>
                  <a:round/>
                  <a:headEnd/>
                  <a:tailEnd/>
                </a14:hiddenLine>
              </a:ext>
            </a:extLst>
          </p:spPr>
          <p:txBody>
            <a:bodyPr wrap="none"/>
            <a:lstStyle/>
            <a:p>
              <a:endParaRPr lang="en-US" sz="2805"/>
            </a:p>
          </p:txBody>
        </p:sp>
        <p:sp>
          <p:nvSpPr>
            <p:cNvPr id="38943" name="Freeform 29">
              <a:extLst>
                <a:ext uri="{FF2B5EF4-FFF2-40B4-BE49-F238E27FC236}">
                  <a16:creationId xmlns:a16="http://schemas.microsoft.com/office/drawing/2014/main" id="{409241FB-425F-98FA-82D3-FCCD4242F450}"/>
                </a:ext>
              </a:extLst>
            </p:cNvPr>
            <p:cNvSpPr>
              <a:spLocks noChangeArrowheads="1"/>
            </p:cNvSpPr>
            <p:nvPr/>
          </p:nvSpPr>
          <p:spPr bwMode="auto">
            <a:xfrm>
              <a:off x="5070" y="574"/>
              <a:ext cx="140" cy="265"/>
            </a:xfrm>
            <a:custGeom>
              <a:avLst/>
              <a:gdLst>
                <a:gd name="T0" fmla="*/ 129 w 141"/>
                <a:gd name="T1" fmla="*/ 0 h 265"/>
                <a:gd name="T2" fmla="*/ 0 w 141"/>
                <a:gd name="T3" fmla="*/ 265 h 265"/>
                <a:gd name="T4" fmla="*/ 38 w 141"/>
                <a:gd name="T5" fmla="*/ 27 h 265"/>
                <a:gd name="T6" fmla="*/ 0 60000 65536"/>
                <a:gd name="T7" fmla="*/ 0 60000 65536"/>
                <a:gd name="T8" fmla="*/ 0 60000 65536"/>
                <a:gd name="T9" fmla="*/ 0 w 141"/>
                <a:gd name="T10" fmla="*/ 0 h 265"/>
                <a:gd name="T11" fmla="*/ 141 w 141"/>
                <a:gd name="T12" fmla="*/ 265 h 265"/>
              </a:gdLst>
              <a:ahLst/>
              <a:cxnLst>
                <a:cxn ang="T6">
                  <a:pos x="T0" y="T1"/>
                </a:cxn>
                <a:cxn ang="T7">
                  <a:pos x="T2" y="T3"/>
                </a:cxn>
                <a:cxn ang="T8">
                  <a:pos x="T4" y="T5"/>
                </a:cxn>
              </a:cxnLst>
              <a:rect l="T9" t="T10" r="T11" b="T12"/>
              <a:pathLst>
                <a:path w="141" h="265">
                  <a:moveTo>
                    <a:pt x="141" y="0"/>
                  </a:moveTo>
                  <a:lnTo>
                    <a:pt x="0" y="265"/>
                  </a:lnTo>
                  <a:lnTo>
                    <a:pt x="38" y="27"/>
                  </a:lnTo>
                  <a:close/>
                </a:path>
              </a:pathLst>
            </a:custGeom>
            <a:solidFill>
              <a:srgbClr val="464646"/>
            </a:solidFill>
            <a:ln>
              <a:noFill/>
            </a:ln>
            <a:extLst>
              <a:ext uri="{91240B29-F687-4F45-9708-019B960494DF}">
                <a14:hiddenLine xmlns:a14="http://schemas.microsoft.com/office/drawing/2010/main" w="25400">
                  <a:solidFill>
                    <a:srgbClr val="000000"/>
                  </a:solidFill>
                  <a:round/>
                  <a:headEnd/>
                  <a:tailEnd/>
                </a14:hiddenLine>
              </a:ext>
            </a:extLst>
          </p:spPr>
          <p:txBody>
            <a:bodyPr wrap="none"/>
            <a:lstStyle/>
            <a:p>
              <a:endParaRPr lang="en-US" sz="2805"/>
            </a:p>
          </p:txBody>
        </p:sp>
        <p:sp>
          <p:nvSpPr>
            <p:cNvPr id="38944" name="Freeform 30">
              <a:extLst>
                <a:ext uri="{FF2B5EF4-FFF2-40B4-BE49-F238E27FC236}">
                  <a16:creationId xmlns:a16="http://schemas.microsoft.com/office/drawing/2014/main" id="{210B616B-283A-ECCD-FFF5-BEE5C31744C6}"/>
                </a:ext>
              </a:extLst>
            </p:cNvPr>
            <p:cNvSpPr>
              <a:spLocks noChangeArrowheads="1"/>
            </p:cNvSpPr>
            <p:nvPr/>
          </p:nvSpPr>
          <p:spPr bwMode="auto">
            <a:xfrm>
              <a:off x="4736" y="700"/>
              <a:ext cx="268" cy="258"/>
            </a:xfrm>
            <a:custGeom>
              <a:avLst/>
              <a:gdLst>
                <a:gd name="T0" fmla="*/ 154 w 268"/>
                <a:gd name="T1" fmla="*/ 199 h 257"/>
                <a:gd name="T2" fmla="*/ 268 w 268"/>
                <a:gd name="T3" fmla="*/ 269 h 257"/>
                <a:gd name="T4" fmla="*/ 209 w 268"/>
                <a:gd name="T5" fmla="*/ 170 h 257"/>
                <a:gd name="T6" fmla="*/ 0 w 268"/>
                <a:gd name="T7" fmla="*/ 0 h 257"/>
                <a:gd name="T8" fmla="*/ 0 60000 65536"/>
                <a:gd name="T9" fmla="*/ 0 60000 65536"/>
                <a:gd name="T10" fmla="*/ 0 60000 65536"/>
                <a:gd name="T11" fmla="*/ 0 60000 65536"/>
                <a:gd name="T12" fmla="*/ 0 w 268"/>
                <a:gd name="T13" fmla="*/ 0 h 257"/>
                <a:gd name="T14" fmla="*/ 268 w 268"/>
                <a:gd name="T15" fmla="*/ 257 h 257"/>
              </a:gdLst>
              <a:ahLst/>
              <a:cxnLst>
                <a:cxn ang="T8">
                  <a:pos x="T0" y="T1"/>
                </a:cxn>
                <a:cxn ang="T9">
                  <a:pos x="T2" y="T3"/>
                </a:cxn>
                <a:cxn ang="T10">
                  <a:pos x="T4" y="T5"/>
                </a:cxn>
                <a:cxn ang="T11">
                  <a:pos x="T6" y="T7"/>
                </a:cxn>
              </a:cxnLst>
              <a:rect l="T12" t="T13" r="T14" b="T15"/>
              <a:pathLst>
                <a:path w="268" h="257">
                  <a:moveTo>
                    <a:pt x="154" y="187"/>
                  </a:moveTo>
                  <a:lnTo>
                    <a:pt x="268" y="257"/>
                  </a:lnTo>
                  <a:lnTo>
                    <a:pt x="209" y="158"/>
                  </a:lnTo>
                  <a:lnTo>
                    <a:pt x="0" y="0"/>
                  </a:lnTo>
                  <a:close/>
                </a:path>
              </a:pathLst>
            </a:custGeom>
            <a:solidFill>
              <a:srgbClr val="FFFFA4"/>
            </a:solidFill>
            <a:ln>
              <a:noFill/>
            </a:ln>
            <a:extLst>
              <a:ext uri="{91240B29-F687-4F45-9708-019B960494DF}">
                <a14:hiddenLine xmlns:a14="http://schemas.microsoft.com/office/drawing/2010/main" w="25400">
                  <a:solidFill>
                    <a:srgbClr val="000000"/>
                  </a:solidFill>
                  <a:round/>
                  <a:headEnd/>
                  <a:tailEnd/>
                </a14:hiddenLine>
              </a:ext>
            </a:extLst>
          </p:spPr>
          <p:txBody>
            <a:bodyPr wrap="none"/>
            <a:lstStyle/>
            <a:p>
              <a:endParaRPr lang="en-US" sz="2805"/>
            </a:p>
          </p:txBody>
        </p:sp>
        <p:sp>
          <p:nvSpPr>
            <p:cNvPr id="38945" name="Freeform 31">
              <a:extLst>
                <a:ext uri="{FF2B5EF4-FFF2-40B4-BE49-F238E27FC236}">
                  <a16:creationId xmlns:a16="http://schemas.microsoft.com/office/drawing/2014/main" id="{ADC29E98-4F43-B241-C6C0-CCFBDFAF07EE}"/>
                </a:ext>
              </a:extLst>
            </p:cNvPr>
            <p:cNvSpPr>
              <a:spLocks noChangeArrowheads="1"/>
            </p:cNvSpPr>
            <p:nvPr/>
          </p:nvSpPr>
          <p:spPr bwMode="auto">
            <a:xfrm>
              <a:off x="4579" y="743"/>
              <a:ext cx="424" cy="215"/>
            </a:xfrm>
            <a:custGeom>
              <a:avLst/>
              <a:gdLst>
                <a:gd name="T0" fmla="*/ 424 w 424"/>
                <a:gd name="T1" fmla="*/ 215 h 215"/>
                <a:gd name="T2" fmla="*/ 311 w 424"/>
                <a:gd name="T3" fmla="*/ 145 h 215"/>
                <a:gd name="T4" fmla="*/ 0 w 424"/>
                <a:gd name="T5" fmla="*/ 0 h 215"/>
                <a:gd name="T6" fmla="*/ 0 60000 65536"/>
                <a:gd name="T7" fmla="*/ 0 60000 65536"/>
                <a:gd name="T8" fmla="*/ 0 60000 65536"/>
                <a:gd name="T9" fmla="*/ 0 w 424"/>
                <a:gd name="T10" fmla="*/ 0 h 215"/>
                <a:gd name="T11" fmla="*/ 424 w 424"/>
                <a:gd name="T12" fmla="*/ 215 h 215"/>
              </a:gdLst>
              <a:ahLst/>
              <a:cxnLst>
                <a:cxn ang="T6">
                  <a:pos x="T0" y="T1"/>
                </a:cxn>
                <a:cxn ang="T7">
                  <a:pos x="T2" y="T3"/>
                </a:cxn>
                <a:cxn ang="T8">
                  <a:pos x="T4" y="T5"/>
                </a:cxn>
              </a:cxnLst>
              <a:rect l="T9" t="T10" r="T11" b="T12"/>
              <a:pathLst>
                <a:path w="424" h="215">
                  <a:moveTo>
                    <a:pt x="424" y="215"/>
                  </a:moveTo>
                  <a:lnTo>
                    <a:pt x="311" y="145"/>
                  </a:lnTo>
                  <a:lnTo>
                    <a:pt x="0" y="0"/>
                  </a:lnTo>
                  <a:close/>
                </a:path>
              </a:pathLst>
            </a:custGeom>
            <a:solidFill>
              <a:srgbClr val="464646"/>
            </a:solidFill>
            <a:ln>
              <a:noFill/>
            </a:ln>
            <a:extLst>
              <a:ext uri="{91240B29-F687-4F45-9708-019B960494DF}">
                <a14:hiddenLine xmlns:a14="http://schemas.microsoft.com/office/drawing/2010/main" w="25400">
                  <a:solidFill>
                    <a:srgbClr val="000000"/>
                  </a:solidFill>
                  <a:round/>
                  <a:headEnd/>
                  <a:tailEnd/>
                </a14:hiddenLine>
              </a:ext>
            </a:extLst>
          </p:spPr>
          <p:txBody>
            <a:bodyPr wrap="none"/>
            <a:lstStyle/>
            <a:p>
              <a:endParaRPr lang="en-US" sz="2805"/>
            </a:p>
          </p:txBody>
        </p:sp>
        <p:sp>
          <p:nvSpPr>
            <p:cNvPr id="38946" name="Freeform 32">
              <a:extLst>
                <a:ext uri="{FF2B5EF4-FFF2-40B4-BE49-F238E27FC236}">
                  <a16:creationId xmlns:a16="http://schemas.microsoft.com/office/drawing/2014/main" id="{B181E269-CF71-DF20-1AD4-75D033F82CBF}"/>
                </a:ext>
              </a:extLst>
            </p:cNvPr>
            <p:cNvSpPr>
              <a:spLocks noChangeArrowheads="1"/>
            </p:cNvSpPr>
            <p:nvPr/>
          </p:nvSpPr>
          <p:spPr bwMode="auto">
            <a:xfrm>
              <a:off x="4922" y="652"/>
              <a:ext cx="85" cy="306"/>
            </a:xfrm>
            <a:custGeom>
              <a:avLst/>
              <a:gdLst>
                <a:gd name="T0" fmla="*/ 23 w 85"/>
                <a:gd name="T1" fmla="*/ 206 h 306"/>
                <a:gd name="T2" fmla="*/ 82 w 85"/>
                <a:gd name="T3" fmla="*/ 306 h 306"/>
                <a:gd name="T4" fmla="*/ 85 w 85"/>
                <a:gd name="T5" fmla="*/ 191 h 306"/>
                <a:gd name="T6" fmla="*/ 0 w 85"/>
                <a:gd name="T7" fmla="*/ 0 h 306"/>
                <a:gd name="T8" fmla="*/ 0 60000 65536"/>
                <a:gd name="T9" fmla="*/ 0 60000 65536"/>
                <a:gd name="T10" fmla="*/ 0 60000 65536"/>
                <a:gd name="T11" fmla="*/ 0 60000 65536"/>
                <a:gd name="T12" fmla="*/ 0 w 85"/>
                <a:gd name="T13" fmla="*/ 0 h 306"/>
                <a:gd name="T14" fmla="*/ 85 w 85"/>
                <a:gd name="T15" fmla="*/ 306 h 306"/>
              </a:gdLst>
              <a:ahLst/>
              <a:cxnLst>
                <a:cxn ang="T8">
                  <a:pos x="T0" y="T1"/>
                </a:cxn>
                <a:cxn ang="T9">
                  <a:pos x="T2" y="T3"/>
                </a:cxn>
                <a:cxn ang="T10">
                  <a:pos x="T4" y="T5"/>
                </a:cxn>
                <a:cxn ang="T11">
                  <a:pos x="T6" y="T7"/>
                </a:cxn>
              </a:cxnLst>
              <a:rect l="T12" t="T13" r="T14" b="T15"/>
              <a:pathLst>
                <a:path w="85" h="306">
                  <a:moveTo>
                    <a:pt x="23" y="206"/>
                  </a:moveTo>
                  <a:lnTo>
                    <a:pt x="82" y="306"/>
                  </a:lnTo>
                  <a:lnTo>
                    <a:pt x="85" y="191"/>
                  </a:lnTo>
                  <a:lnTo>
                    <a:pt x="0" y="0"/>
                  </a:lnTo>
                  <a:close/>
                </a:path>
              </a:pathLst>
            </a:custGeom>
            <a:solidFill>
              <a:srgbClr val="464646"/>
            </a:solidFill>
            <a:ln>
              <a:noFill/>
            </a:ln>
            <a:extLst>
              <a:ext uri="{91240B29-F687-4F45-9708-019B960494DF}">
                <a14:hiddenLine xmlns:a14="http://schemas.microsoft.com/office/drawing/2010/main" w="25400">
                  <a:solidFill>
                    <a:srgbClr val="000000"/>
                  </a:solidFill>
                  <a:round/>
                  <a:headEnd/>
                  <a:tailEnd/>
                </a14:hiddenLine>
              </a:ext>
            </a:extLst>
          </p:spPr>
          <p:txBody>
            <a:bodyPr wrap="none"/>
            <a:lstStyle/>
            <a:p>
              <a:endParaRPr lang="en-US" sz="2805"/>
            </a:p>
          </p:txBody>
        </p:sp>
        <p:sp>
          <p:nvSpPr>
            <p:cNvPr id="38947" name="Freeform 33">
              <a:extLst>
                <a:ext uri="{FF2B5EF4-FFF2-40B4-BE49-F238E27FC236}">
                  <a16:creationId xmlns:a16="http://schemas.microsoft.com/office/drawing/2014/main" id="{B5686FFD-4B03-1A3C-B951-35478B5DE99A}"/>
                </a:ext>
              </a:extLst>
            </p:cNvPr>
            <p:cNvSpPr>
              <a:spLocks noChangeArrowheads="1"/>
            </p:cNvSpPr>
            <p:nvPr/>
          </p:nvSpPr>
          <p:spPr bwMode="auto">
            <a:xfrm>
              <a:off x="5004" y="559"/>
              <a:ext cx="260" cy="399"/>
            </a:xfrm>
            <a:custGeom>
              <a:avLst/>
              <a:gdLst>
                <a:gd name="T0" fmla="*/ 0 w 260"/>
                <a:gd name="T1" fmla="*/ 399 h 399"/>
                <a:gd name="T2" fmla="*/ 65 w 260"/>
                <a:gd name="T3" fmla="*/ 280 h 399"/>
                <a:gd name="T4" fmla="*/ 260 w 260"/>
                <a:gd name="T5" fmla="*/ 0 h 399"/>
                <a:gd name="T6" fmla="*/ 0 60000 65536"/>
                <a:gd name="T7" fmla="*/ 0 60000 65536"/>
                <a:gd name="T8" fmla="*/ 0 60000 65536"/>
                <a:gd name="T9" fmla="*/ 0 w 260"/>
                <a:gd name="T10" fmla="*/ 0 h 399"/>
                <a:gd name="T11" fmla="*/ 260 w 260"/>
                <a:gd name="T12" fmla="*/ 399 h 399"/>
              </a:gdLst>
              <a:ahLst/>
              <a:cxnLst>
                <a:cxn ang="T6">
                  <a:pos x="T0" y="T1"/>
                </a:cxn>
                <a:cxn ang="T7">
                  <a:pos x="T2" y="T3"/>
                </a:cxn>
                <a:cxn ang="T8">
                  <a:pos x="T4" y="T5"/>
                </a:cxn>
              </a:cxnLst>
              <a:rect l="T9" t="T10" r="T11" b="T12"/>
              <a:pathLst>
                <a:path w="260" h="399">
                  <a:moveTo>
                    <a:pt x="0" y="399"/>
                  </a:moveTo>
                  <a:lnTo>
                    <a:pt x="65" y="280"/>
                  </a:lnTo>
                  <a:lnTo>
                    <a:pt x="260" y="0"/>
                  </a:lnTo>
                  <a:close/>
                </a:path>
              </a:pathLst>
            </a:custGeom>
            <a:solidFill>
              <a:srgbClr val="464646"/>
            </a:solidFill>
            <a:ln>
              <a:noFill/>
            </a:ln>
            <a:extLst>
              <a:ext uri="{91240B29-F687-4F45-9708-019B960494DF}">
                <a14:hiddenLine xmlns:a14="http://schemas.microsoft.com/office/drawing/2010/main" w="25400">
                  <a:solidFill>
                    <a:srgbClr val="000000"/>
                  </a:solidFill>
                  <a:round/>
                  <a:headEnd/>
                  <a:tailEnd/>
                </a14:hiddenLine>
              </a:ext>
            </a:extLst>
          </p:spPr>
          <p:txBody>
            <a:bodyPr wrap="none"/>
            <a:lstStyle/>
            <a:p>
              <a:endParaRPr lang="en-US" sz="2805"/>
            </a:p>
          </p:txBody>
        </p:sp>
        <p:sp>
          <p:nvSpPr>
            <p:cNvPr id="38948" name="Freeform 34">
              <a:extLst>
                <a:ext uri="{FF2B5EF4-FFF2-40B4-BE49-F238E27FC236}">
                  <a16:creationId xmlns:a16="http://schemas.microsoft.com/office/drawing/2014/main" id="{94330C0D-FFDB-9220-439F-A2D7F813BBDD}"/>
                </a:ext>
              </a:extLst>
            </p:cNvPr>
            <p:cNvSpPr>
              <a:spLocks noChangeArrowheads="1"/>
            </p:cNvSpPr>
            <p:nvPr/>
          </p:nvSpPr>
          <p:spPr bwMode="auto">
            <a:xfrm>
              <a:off x="5004" y="600"/>
              <a:ext cx="103" cy="358"/>
            </a:xfrm>
            <a:custGeom>
              <a:avLst/>
              <a:gdLst>
                <a:gd name="T0" fmla="*/ 2 w 103"/>
                <a:gd name="T1" fmla="*/ 255 h 357"/>
                <a:gd name="T2" fmla="*/ 0 w 103"/>
                <a:gd name="T3" fmla="*/ 369 h 357"/>
                <a:gd name="T4" fmla="*/ 65 w 103"/>
                <a:gd name="T5" fmla="*/ 251 h 357"/>
                <a:gd name="T6" fmla="*/ 103 w 103"/>
                <a:gd name="T7" fmla="*/ 0 h 357"/>
                <a:gd name="T8" fmla="*/ 0 60000 65536"/>
                <a:gd name="T9" fmla="*/ 0 60000 65536"/>
                <a:gd name="T10" fmla="*/ 0 60000 65536"/>
                <a:gd name="T11" fmla="*/ 0 60000 65536"/>
                <a:gd name="T12" fmla="*/ 0 w 103"/>
                <a:gd name="T13" fmla="*/ 0 h 357"/>
                <a:gd name="T14" fmla="*/ 103 w 103"/>
                <a:gd name="T15" fmla="*/ 357 h 357"/>
              </a:gdLst>
              <a:ahLst/>
              <a:cxnLst>
                <a:cxn ang="T8">
                  <a:pos x="T0" y="T1"/>
                </a:cxn>
                <a:cxn ang="T9">
                  <a:pos x="T2" y="T3"/>
                </a:cxn>
                <a:cxn ang="T10">
                  <a:pos x="T4" y="T5"/>
                </a:cxn>
                <a:cxn ang="T11">
                  <a:pos x="T6" y="T7"/>
                </a:cxn>
              </a:cxnLst>
              <a:rect l="T12" t="T13" r="T14" b="T15"/>
              <a:pathLst>
                <a:path w="103" h="357">
                  <a:moveTo>
                    <a:pt x="2" y="243"/>
                  </a:moveTo>
                  <a:lnTo>
                    <a:pt x="0" y="357"/>
                  </a:lnTo>
                  <a:lnTo>
                    <a:pt x="65" y="239"/>
                  </a:lnTo>
                  <a:lnTo>
                    <a:pt x="103" y="0"/>
                  </a:lnTo>
                  <a:close/>
                </a:path>
              </a:pathLst>
            </a:custGeom>
            <a:solidFill>
              <a:srgbClr val="74FFFF"/>
            </a:solidFill>
            <a:ln>
              <a:noFill/>
            </a:ln>
            <a:extLst>
              <a:ext uri="{91240B29-F687-4F45-9708-019B960494DF}">
                <a14:hiddenLine xmlns:a14="http://schemas.microsoft.com/office/drawing/2010/main" w="25400">
                  <a:solidFill>
                    <a:srgbClr val="000000"/>
                  </a:solidFill>
                  <a:round/>
                  <a:headEnd/>
                  <a:tailEnd/>
                </a14:hiddenLine>
              </a:ext>
            </a:extLst>
          </p:spPr>
          <p:txBody>
            <a:bodyPr wrap="none"/>
            <a:lstStyle/>
            <a:p>
              <a:endParaRPr lang="en-US" sz="2805"/>
            </a:p>
          </p:txBody>
        </p:sp>
      </p:grpSp>
      <p:pic>
        <p:nvPicPr>
          <p:cNvPr id="38917" name="Picture 35" descr="MMj03957060000[1]">
            <a:extLst>
              <a:ext uri="{FF2B5EF4-FFF2-40B4-BE49-F238E27FC236}">
                <a16:creationId xmlns:a16="http://schemas.microsoft.com/office/drawing/2014/main" id="{DE298BBB-31E8-8C5A-7BD0-6AD5F49E520A}"/>
              </a:ext>
            </a:extLst>
          </p:cNvPr>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7488382" y="2689534"/>
            <a:ext cx="1101224" cy="13756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8918" name="Picture 36" descr="MPj03996720000[1]">
            <a:extLst>
              <a:ext uri="{FF2B5EF4-FFF2-40B4-BE49-F238E27FC236}">
                <a16:creationId xmlns:a16="http://schemas.microsoft.com/office/drawing/2014/main" id="{5F1ECCF3-0563-3463-E246-051721E55955}"/>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140108" y="1206348"/>
            <a:ext cx="1706582" cy="13654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29699">
                                            <p:txEl>
                                              <p:pRg st="0" end="0"/>
                                            </p:txEl>
                                          </p:spTgt>
                                        </p:tgtEl>
                                        <p:attrNameLst>
                                          <p:attrName>style.visibility</p:attrName>
                                        </p:attrNameLst>
                                      </p:cBhvr>
                                      <p:to>
                                        <p:strVal val="visible"/>
                                      </p:to>
                                    </p:set>
                                    <p:anim calcmode="lin" valueType="num">
                                      <p:cBhvr additive="base">
                                        <p:cTn id="7" dur="500" fill="hold"/>
                                        <p:tgtEl>
                                          <p:spTgt spid="29699">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9699">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nodeType="clickEffect">
                                  <p:stCondLst>
                                    <p:cond delay="0"/>
                                  </p:stCondLst>
                                  <p:childTnLst>
                                    <p:set>
                                      <p:cBhvr>
                                        <p:cTn id="12" dur="1" fill="hold">
                                          <p:stCondLst>
                                            <p:cond delay="0"/>
                                          </p:stCondLst>
                                        </p:cTn>
                                        <p:tgtEl>
                                          <p:spTgt spid="29699">
                                            <p:txEl>
                                              <p:pRg st="1" end="1"/>
                                            </p:txEl>
                                          </p:spTgt>
                                        </p:tgtEl>
                                        <p:attrNameLst>
                                          <p:attrName>style.visibility</p:attrName>
                                        </p:attrNameLst>
                                      </p:cBhvr>
                                      <p:to>
                                        <p:strVal val="visible"/>
                                      </p:to>
                                    </p:set>
                                    <p:anim calcmode="lin" valueType="num">
                                      <p:cBhvr additive="base">
                                        <p:cTn id="13" dur="500" fill="hold"/>
                                        <p:tgtEl>
                                          <p:spTgt spid="29699">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29699">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nodeType="clickEffect">
                                  <p:stCondLst>
                                    <p:cond delay="0"/>
                                  </p:stCondLst>
                                  <p:childTnLst>
                                    <p:set>
                                      <p:cBhvr>
                                        <p:cTn id="18" dur="1" fill="hold">
                                          <p:stCondLst>
                                            <p:cond delay="0"/>
                                          </p:stCondLst>
                                        </p:cTn>
                                        <p:tgtEl>
                                          <p:spTgt spid="29699">
                                            <p:txEl>
                                              <p:pRg st="2" end="2"/>
                                            </p:txEl>
                                          </p:spTgt>
                                        </p:tgtEl>
                                        <p:attrNameLst>
                                          <p:attrName>style.visibility</p:attrName>
                                        </p:attrNameLst>
                                      </p:cBhvr>
                                      <p:to>
                                        <p:strVal val="visible"/>
                                      </p:to>
                                    </p:set>
                                    <p:anim calcmode="lin" valueType="num">
                                      <p:cBhvr additive="base">
                                        <p:cTn id="19" dur="500" fill="hold"/>
                                        <p:tgtEl>
                                          <p:spTgt spid="29699">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29699">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699" grpId="0" build="p"/>
    </p:bld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a:extLst>
              <a:ext uri="{FF2B5EF4-FFF2-40B4-BE49-F238E27FC236}">
                <a16:creationId xmlns:a16="http://schemas.microsoft.com/office/drawing/2014/main" id="{11161722-69EB-8A65-531F-65BDB41396E8}"/>
              </a:ext>
            </a:extLst>
          </p:cNvPr>
          <p:cNvSpPr>
            <a:spLocks noGrp="1" noChangeArrowheads="1"/>
          </p:cNvSpPr>
          <p:nvPr>
            <p:ph type="title"/>
          </p:nvPr>
        </p:nvSpPr>
        <p:spPr>
          <a:xfrm>
            <a:off x="914400" y="462712"/>
            <a:ext cx="5444562" cy="508838"/>
          </a:xfrm>
        </p:spPr>
        <p:txBody>
          <a:bodyPr/>
          <a:lstStyle/>
          <a:p>
            <a:pPr marL="152659" indent="-118735"/>
            <a:r>
              <a:rPr lang="en-US" altLang="en-US" sz="3600" b="1" i="1"/>
              <a:t>Genesis 6:5-6</a:t>
            </a:r>
            <a:endParaRPr lang="en-US" altLang="en-US" sz="3600" b="1"/>
          </a:p>
        </p:txBody>
      </p:sp>
      <p:sp>
        <p:nvSpPr>
          <p:cNvPr id="31747" name="Rectangle 3">
            <a:extLst>
              <a:ext uri="{FF2B5EF4-FFF2-40B4-BE49-F238E27FC236}">
                <a16:creationId xmlns:a16="http://schemas.microsoft.com/office/drawing/2014/main" id="{23FAA24B-F2C6-CA49-5944-15B3D780233E}"/>
              </a:ext>
            </a:extLst>
          </p:cNvPr>
          <p:cNvSpPr>
            <a:spLocks noGrp="1" noChangeArrowheads="1"/>
          </p:cNvSpPr>
          <p:nvPr>
            <p:ph type="body" idx="1"/>
          </p:nvPr>
        </p:nvSpPr>
        <p:spPr>
          <a:xfrm>
            <a:off x="914400" y="1276350"/>
            <a:ext cx="7315200" cy="1285598"/>
          </a:xfrm>
        </p:spPr>
        <p:txBody>
          <a:bodyPr/>
          <a:lstStyle/>
          <a:p>
            <a:pPr marL="113435" indent="-113435">
              <a:lnSpc>
                <a:spcPct val="90000"/>
              </a:lnSpc>
              <a:spcBef>
                <a:spcPct val="100000"/>
              </a:spcBef>
              <a:buNone/>
              <a:tabLst>
                <a:tab pos="113435" algn="l"/>
              </a:tabLst>
            </a:pPr>
            <a:r>
              <a:rPr lang="en-US" altLang="en-US" sz="2000" b="0" i="1" dirty="0">
                <a:solidFill>
                  <a:schemeClr val="tx1"/>
                </a:solidFill>
              </a:rPr>
              <a:t>“	The Lord saw how great man's wickedness on the earth had become, and that every inclination of the thoughts of his heart was only evil all the time. The Lord was grieved that he had made man on the earth, and his heart was filled with pain.”</a:t>
            </a:r>
            <a:endParaRPr lang="en-US" altLang="en-US" sz="2000" i="1" dirty="0">
              <a:solidFill>
                <a:schemeClr val="tx1"/>
              </a:solidFill>
            </a:endParaRPr>
          </a:p>
          <a:p>
            <a:pPr marL="113435" indent="-113435">
              <a:lnSpc>
                <a:spcPct val="90000"/>
              </a:lnSpc>
              <a:spcBef>
                <a:spcPct val="100000"/>
              </a:spcBef>
              <a:tabLst>
                <a:tab pos="113435" algn="l"/>
              </a:tabLst>
            </a:pPr>
            <a:endParaRPr lang="en-US" altLang="en-US" sz="2000" i="1" dirty="0">
              <a:solidFill>
                <a:schemeClr val="tx1"/>
              </a:solidFill>
            </a:endParaRPr>
          </a:p>
          <a:p>
            <a:pPr marL="113435" indent="-113435">
              <a:lnSpc>
                <a:spcPct val="90000"/>
              </a:lnSpc>
              <a:spcBef>
                <a:spcPct val="100000"/>
              </a:spcBef>
              <a:tabLst>
                <a:tab pos="113435" algn="l"/>
              </a:tabLst>
            </a:pPr>
            <a:endParaRPr lang="en-US" altLang="en-US" sz="2000" i="1" dirty="0">
              <a:solidFill>
                <a:schemeClr val="tx1"/>
              </a:solidFill>
            </a:endParaRPr>
          </a:p>
        </p:txBody>
      </p:sp>
      <p:sp>
        <p:nvSpPr>
          <p:cNvPr id="31748" name="Rectangle 6">
            <a:extLst>
              <a:ext uri="{FF2B5EF4-FFF2-40B4-BE49-F238E27FC236}">
                <a16:creationId xmlns:a16="http://schemas.microsoft.com/office/drawing/2014/main" id="{4DA6F3F3-724F-6F0C-5FB6-3F0551A4D651}"/>
              </a:ext>
            </a:extLst>
          </p:cNvPr>
          <p:cNvSpPr>
            <a:spLocks noChangeArrowheads="1"/>
          </p:cNvSpPr>
          <p:nvPr/>
        </p:nvSpPr>
        <p:spPr bwMode="auto">
          <a:xfrm>
            <a:off x="1066800" y="2581552"/>
            <a:ext cx="4732190" cy="508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defTabSz="1011238">
              <a:spcBef>
                <a:spcPct val="50000"/>
              </a:spcBef>
              <a:buClr>
                <a:schemeClr val="folHlink"/>
              </a:buClr>
              <a:buFont typeface="Times" panose="02020603050405020304" pitchFamily="18" charset="0"/>
              <a:buChar char="•"/>
              <a:defRPr sz="2400" b="1">
                <a:solidFill>
                  <a:schemeClr val="tx1"/>
                </a:solidFill>
                <a:latin typeface="Helvetica" panose="020B0604020202020204" pitchFamily="34" charset="0"/>
              </a:defRPr>
            </a:lvl1pPr>
            <a:lvl2pPr marL="742950" indent="-285750" defTabSz="1011238">
              <a:spcBef>
                <a:spcPct val="50000"/>
              </a:spcBef>
              <a:buClr>
                <a:schemeClr val="folHlink"/>
              </a:buClr>
              <a:buFont typeface="Times" panose="02020603050405020304" pitchFamily="18" charset="0"/>
              <a:buChar char="•"/>
              <a:defRPr sz="2400">
                <a:solidFill>
                  <a:schemeClr val="tx1"/>
                </a:solidFill>
                <a:latin typeface="GiovanniITCTT Book" charset="0"/>
              </a:defRPr>
            </a:lvl2pPr>
            <a:lvl3pPr marL="1143000" indent="-228600" defTabSz="1011238">
              <a:spcBef>
                <a:spcPct val="50000"/>
              </a:spcBef>
              <a:buClr>
                <a:schemeClr val="folHlink"/>
              </a:buClr>
              <a:buFont typeface="Times" panose="02020603050405020304" pitchFamily="18" charset="0"/>
              <a:buChar char="•"/>
              <a:defRPr sz="2400">
                <a:solidFill>
                  <a:schemeClr val="tx1"/>
                </a:solidFill>
                <a:latin typeface="GiovanniITCTT Book" charset="0"/>
              </a:defRPr>
            </a:lvl3pPr>
            <a:lvl4pPr marL="1600200" indent="-228600" defTabSz="1011238">
              <a:spcBef>
                <a:spcPct val="50000"/>
              </a:spcBef>
              <a:buClr>
                <a:schemeClr val="folHlink"/>
              </a:buClr>
              <a:buFont typeface="Times" panose="02020603050405020304" pitchFamily="18" charset="0"/>
              <a:buChar char="•"/>
              <a:defRPr sz="2400">
                <a:solidFill>
                  <a:schemeClr val="tx1"/>
                </a:solidFill>
                <a:latin typeface="GiovanniITCTT Book" charset="0"/>
              </a:defRPr>
            </a:lvl4pPr>
            <a:lvl5pPr marL="2057400" indent="-228600" defTabSz="1011238">
              <a:spcBef>
                <a:spcPct val="50000"/>
              </a:spcBef>
              <a:buClr>
                <a:schemeClr val="folHlink"/>
              </a:buClr>
              <a:buFont typeface="Times" panose="02020603050405020304" pitchFamily="18" charset="0"/>
              <a:buChar char="•"/>
              <a:defRPr sz="2400">
                <a:solidFill>
                  <a:schemeClr val="tx1"/>
                </a:solidFill>
                <a:latin typeface="GiovanniITCTT Book" charset="0"/>
              </a:defRPr>
            </a:lvl5pPr>
            <a:lvl6pPr marL="2514600" indent="-228600" defTabSz="1011238" eaLnBrk="0" fontAlgn="base" hangingPunct="0">
              <a:spcBef>
                <a:spcPct val="50000"/>
              </a:spcBef>
              <a:spcAft>
                <a:spcPct val="0"/>
              </a:spcAft>
              <a:buClr>
                <a:schemeClr val="folHlink"/>
              </a:buClr>
              <a:buFont typeface="Times" panose="02020603050405020304" pitchFamily="18" charset="0"/>
              <a:buChar char="•"/>
              <a:defRPr sz="2400">
                <a:solidFill>
                  <a:schemeClr val="tx1"/>
                </a:solidFill>
                <a:latin typeface="GiovanniITCTT Book" charset="0"/>
              </a:defRPr>
            </a:lvl6pPr>
            <a:lvl7pPr marL="2971800" indent="-228600" defTabSz="1011238" eaLnBrk="0" fontAlgn="base" hangingPunct="0">
              <a:spcBef>
                <a:spcPct val="50000"/>
              </a:spcBef>
              <a:spcAft>
                <a:spcPct val="0"/>
              </a:spcAft>
              <a:buClr>
                <a:schemeClr val="folHlink"/>
              </a:buClr>
              <a:buFont typeface="Times" panose="02020603050405020304" pitchFamily="18" charset="0"/>
              <a:buChar char="•"/>
              <a:defRPr sz="2400">
                <a:solidFill>
                  <a:schemeClr val="tx1"/>
                </a:solidFill>
                <a:latin typeface="GiovanniITCTT Book" charset="0"/>
              </a:defRPr>
            </a:lvl7pPr>
            <a:lvl8pPr marL="3429000" indent="-228600" defTabSz="1011238" eaLnBrk="0" fontAlgn="base" hangingPunct="0">
              <a:spcBef>
                <a:spcPct val="50000"/>
              </a:spcBef>
              <a:spcAft>
                <a:spcPct val="0"/>
              </a:spcAft>
              <a:buClr>
                <a:schemeClr val="folHlink"/>
              </a:buClr>
              <a:buFont typeface="Times" panose="02020603050405020304" pitchFamily="18" charset="0"/>
              <a:buChar char="•"/>
              <a:defRPr sz="2400">
                <a:solidFill>
                  <a:schemeClr val="tx1"/>
                </a:solidFill>
                <a:latin typeface="GiovanniITCTT Book" charset="0"/>
              </a:defRPr>
            </a:lvl8pPr>
            <a:lvl9pPr marL="3886200" indent="-228600" defTabSz="1011238" eaLnBrk="0" fontAlgn="base" hangingPunct="0">
              <a:spcBef>
                <a:spcPct val="50000"/>
              </a:spcBef>
              <a:spcAft>
                <a:spcPct val="0"/>
              </a:spcAft>
              <a:buClr>
                <a:schemeClr val="folHlink"/>
              </a:buClr>
              <a:buFont typeface="Times" panose="02020603050405020304" pitchFamily="18" charset="0"/>
              <a:buChar char="•"/>
              <a:defRPr sz="2400">
                <a:solidFill>
                  <a:schemeClr val="tx1"/>
                </a:solidFill>
                <a:latin typeface="GiovanniITCTT Book" charset="0"/>
              </a:defRPr>
            </a:lvl9pPr>
          </a:lstStyle>
          <a:p>
            <a:pPr algn="l">
              <a:lnSpc>
                <a:spcPct val="90000"/>
              </a:lnSpc>
              <a:spcBef>
                <a:spcPct val="0"/>
              </a:spcBef>
              <a:buClrTx/>
              <a:buFontTx/>
              <a:buNone/>
            </a:pPr>
            <a:r>
              <a:rPr lang="en-US" altLang="en-US" sz="3600" b="0" i="1" dirty="0">
                <a:solidFill>
                  <a:srgbClr val="7B9569"/>
                </a:solidFill>
                <a:latin typeface="GiovanniITCTT Book" charset="0"/>
              </a:rPr>
              <a:t>Genesis 8:21</a:t>
            </a:r>
            <a:br>
              <a:rPr lang="en-US" altLang="en-US" sz="3600" b="0" i="1" dirty="0">
                <a:solidFill>
                  <a:srgbClr val="7B9569"/>
                </a:solidFill>
                <a:latin typeface="GiovanniITCTT Book" charset="0"/>
              </a:rPr>
            </a:br>
            <a:endParaRPr lang="en-US" altLang="en-US" sz="3600" dirty="0">
              <a:solidFill>
                <a:srgbClr val="7B9569"/>
              </a:solidFill>
              <a:latin typeface="GiovanniITCTT Book" charset="0"/>
            </a:endParaRPr>
          </a:p>
        </p:txBody>
      </p:sp>
      <p:sp>
        <p:nvSpPr>
          <p:cNvPr id="31749" name="Rectangle 7">
            <a:extLst>
              <a:ext uri="{FF2B5EF4-FFF2-40B4-BE49-F238E27FC236}">
                <a16:creationId xmlns:a16="http://schemas.microsoft.com/office/drawing/2014/main" id="{D9B70F0E-25D6-1144-A33E-A742A95FECF9}"/>
              </a:ext>
            </a:extLst>
          </p:cNvPr>
          <p:cNvSpPr>
            <a:spLocks noChangeArrowheads="1"/>
          </p:cNvSpPr>
          <p:nvPr/>
        </p:nvSpPr>
        <p:spPr bwMode="auto">
          <a:xfrm>
            <a:off x="936594" y="3181350"/>
            <a:ext cx="6988206" cy="18826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marL="169863" indent="-169863" defTabSz="1011238">
              <a:spcBef>
                <a:spcPct val="50000"/>
              </a:spcBef>
              <a:buClr>
                <a:schemeClr val="folHlink"/>
              </a:buClr>
              <a:buFont typeface="Times" panose="02020603050405020304" pitchFamily="18" charset="0"/>
              <a:buChar char="•"/>
              <a:tabLst>
                <a:tab pos="169863" algn="l"/>
              </a:tabLst>
              <a:defRPr sz="2400" b="1">
                <a:solidFill>
                  <a:schemeClr val="tx1"/>
                </a:solidFill>
                <a:latin typeface="Helvetica" panose="020B0604020202020204" pitchFamily="34" charset="0"/>
              </a:defRPr>
            </a:lvl1pPr>
            <a:lvl2pPr marL="742950" indent="-285750" defTabSz="1011238">
              <a:spcBef>
                <a:spcPct val="50000"/>
              </a:spcBef>
              <a:buClr>
                <a:schemeClr val="folHlink"/>
              </a:buClr>
              <a:buFont typeface="Times" panose="02020603050405020304" pitchFamily="18" charset="0"/>
              <a:buChar char="•"/>
              <a:tabLst>
                <a:tab pos="169863" algn="l"/>
              </a:tabLst>
              <a:defRPr sz="2400">
                <a:solidFill>
                  <a:schemeClr val="tx1"/>
                </a:solidFill>
                <a:latin typeface="GiovanniITCTT Book" charset="0"/>
              </a:defRPr>
            </a:lvl2pPr>
            <a:lvl3pPr marL="1143000" indent="-228600" defTabSz="1011238">
              <a:spcBef>
                <a:spcPct val="50000"/>
              </a:spcBef>
              <a:buClr>
                <a:schemeClr val="folHlink"/>
              </a:buClr>
              <a:buFont typeface="Times" panose="02020603050405020304" pitchFamily="18" charset="0"/>
              <a:buChar char="•"/>
              <a:tabLst>
                <a:tab pos="169863" algn="l"/>
              </a:tabLst>
              <a:defRPr sz="2400">
                <a:solidFill>
                  <a:schemeClr val="tx1"/>
                </a:solidFill>
                <a:latin typeface="GiovanniITCTT Book" charset="0"/>
              </a:defRPr>
            </a:lvl3pPr>
            <a:lvl4pPr marL="1600200" indent="-228600" defTabSz="1011238">
              <a:spcBef>
                <a:spcPct val="50000"/>
              </a:spcBef>
              <a:buClr>
                <a:schemeClr val="folHlink"/>
              </a:buClr>
              <a:buFont typeface="Times" panose="02020603050405020304" pitchFamily="18" charset="0"/>
              <a:buChar char="•"/>
              <a:tabLst>
                <a:tab pos="169863" algn="l"/>
              </a:tabLst>
              <a:defRPr sz="2400">
                <a:solidFill>
                  <a:schemeClr val="tx1"/>
                </a:solidFill>
                <a:latin typeface="GiovanniITCTT Book" charset="0"/>
              </a:defRPr>
            </a:lvl4pPr>
            <a:lvl5pPr marL="2057400" indent="-228600" defTabSz="1011238">
              <a:spcBef>
                <a:spcPct val="50000"/>
              </a:spcBef>
              <a:buClr>
                <a:schemeClr val="folHlink"/>
              </a:buClr>
              <a:buFont typeface="Times" panose="02020603050405020304" pitchFamily="18" charset="0"/>
              <a:buChar char="•"/>
              <a:tabLst>
                <a:tab pos="169863" algn="l"/>
              </a:tabLst>
              <a:defRPr sz="2400">
                <a:solidFill>
                  <a:schemeClr val="tx1"/>
                </a:solidFill>
                <a:latin typeface="GiovanniITCTT Book" charset="0"/>
              </a:defRPr>
            </a:lvl5pPr>
            <a:lvl6pPr marL="2514600" indent="-228600" defTabSz="1011238" eaLnBrk="0" fontAlgn="base" hangingPunct="0">
              <a:spcBef>
                <a:spcPct val="50000"/>
              </a:spcBef>
              <a:spcAft>
                <a:spcPct val="0"/>
              </a:spcAft>
              <a:buClr>
                <a:schemeClr val="folHlink"/>
              </a:buClr>
              <a:buFont typeface="Times" panose="02020603050405020304" pitchFamily="18" charset="0"/>
              <a:buChar char="•"/>
              <a:tabLst>
                <a:tab pos="169863" algn="l"/>
              </a:tabLst>
              <a:defRPr sz="2400">
                <a:solidFill>
                  <a:schemeClr val="tx1"/>
                </a:solidFill>
                <a:latin typeface="GiovanniITCTT Book" charset="0"/>
              </a:defRPr>
            </a:lvl6pPr>
            <a:lvl7pPr marL="2971800" indent="-228600" defTabSz="1011238" eaLnBrk="0" fontAlgn="base" hangingPunct="0">
              <a:spcBef>
                <a:spcPct val="50000"/>
              </a:spcBef>
              <a:spcAft>
                <a:spcPct val="0"/>
              </a:spcAft>
              <a:buClr>
                <a:schemeClr val="folHlink"/>
              </a:buClr>
              <a:buFont typeface="Times" panose="02020603050405020304" pitchFamily="18" charset="0"/>
              <a:buChar char="•"/>
              <a:tabLst>
                <a:tab pos="169863" algn="l"/>
              </a:tabLst>
              <a:defRPr sz="2400">
                <a:solidFill>
                  <a:schemeClr val="tx1"/>
                </a:solidFill>
                <a:latin typeface="GiovanniITCTT Book" charset="0"/>
              </a:defRPr>
            </a:lvl7pPr>
            <a:lvl8pPr marL="3429000" indent="-228600" defTabSz="1011238" eaLnBrk="0" fontAlgn="base" hangingPunct="0">
              <a:spcBef>
                <a:spcPct val="50000"/>
              </a:spcBef>
              <a:spcAft>
                <a:spcPct val="0"/>
              </a:spcAft>
              <a:buClr>
                <a:schemeClr val="folHlink"/>
              </a:buClr>
              <a:buFont typeface="Times" panose="02020603050405020304" pitchFamily="18" charset="0"/>
              <a:buChar char="•"/>
              <a:tabLst>
                <a:tab pos="169863" algn="l"/>
              </a:tabLst>
              <a:defRPr sz="2400">
                <a:solidFill>
                  <a:schemeClr val="tx1"/>
                </a:solidFill>
                <a:latin typeface="GiovanniITCTT Book" charset="0"/>
              </a:defRPr>
            </a:lvl8pPr>
            <a:lvl9pPr marL="3886200" indent="-228600" defTabSz="1011238" eaLnBrk="0" fontAlgn="base" hangingPunct="0">
              <a:spcBef>
                <a:spcPct val="50000"/>
              </a:spcBef>
              <a:spcAft>
                <a:spcPct val="0"/>
              </a:spcAft>
              <a:buClr>
                <a:schemeClr val="folHlink"/>
              </a:buClr>
              <a:buFont typeface="Times" panose="02020603050405020304" pitchFamily="18" charset="0"/>
              <a:buChar char="•"/>
              <a:tabLst>
                <a:tab pos="169863" algn="l"/>
              </a:tabLst>
              <a:defRPr sz="2400">
                <a:solidFill>
                  <a:schemeClr val="tx1"/>
                </a:solidFill>
                <a:latin typeface="GiovanniITCTT Book" charset="0"/>
              </a:defRPr>
            </a:lvl9pPr>
          </a:lstStyle>
          <a:p>
            <a:pPr algn="l">
              <a:buFont typeface="Times" panose="02020603050405020304" pitchFamily="18" charset="0"/>
              <a:buNone/>
            </a:pPr>
            <a:r>
              <a:rPr lang="en-US" altLang="en-US" sz="2000" b="0" i="1" dirty="0"/>
              <a:t>“	The Lord smelled the pleasing aroma and said in his </a:t>
            </a:r>
            <a:r>
              <a:rPr lang="en-US" altLang="en-US" sz="2000" b="0" i="1" dirty="0" err="1"/>
              <a:t>heart:‘Never</a:t>
            </a:r>
            <a:r>
              <a:rPr lang="en-US" altLang="en-US" sz="2000" b="0" i="1" dirty="0"/>
              <a:t> again will I curse the ground because of man, even though every inclination of his heart is evil from childhood. And never again will I destroy all living creatures, as I have done</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31746"/>
                                        </p:tgtEl>
                                        <p:attrNameLst>
                                          <p:attrName>style.visibility</p:attrName>
                                        </p:attrNameLst>
                                      </p:cBhvr>
                                      <p:to>
                                        <p:strVal val="visible"/>
                                      </p:to>
                                    </p:set>
                                    <p:anim calcmode="lin" valueType="num">
                                      <p:cBhvr additive="base">
                                        <p:cTn id="7" dur="500" fill="hold"/>
                                        <p:tgtEl>
                                          <p:spTgt spid="31746"/>
                                        </p:tgtEl>
                                        <p:attrNameLst>
                                          <p:attrName>ppt_x</p:attrName>
                                        </p:attrNameLst>
                                      </p:cBhvr>
                                      <p:tavLst>
                                        <p:tav tm="0">
                                          <p:val>
                                            <p:strVal val="#ppt_x"/>
                                          </p:val>
                                        </p:tav>
                                        <p:tav tm="100000">
                                          <p:val>
                                            <p:strVal val="#ppt_x"/>
                                          </p:val>
                                        </p:tav>
                                      </p:tavLst>
                                    </p:anim>
                                    <p:anim calcmode="lin" valueType="num">
                                      <p:cBhvr additive="base">
                                        <p:cTn id="8" dur="500" fill="hold"/>
                                        <p:tgtEl>
                                          <p:spTgt spid="31746"/>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31747">
                                            <p:txEl>
                                              <p:pRg st="0" end="0"/>
                                            </p:txEl>
                                          </p:spTgt>
                                        </p:tgtEl>
                                        <p:attrNameLst>
                                          <p:attrName>style.visibility</p:attrName>
                                        </p:attrNameLst>
                                      </p:cBhvr>
                                      <p:to>
                                        <p:strVal val="visible"/>
                                      </p:to>
                                    </p:set>
                                    <p:anim calcmode="lin" valueType="num">
                                      <p:cBhvr additive="base">
                                        <p:cTn id="11" dur="500" fill="hold"/>
                                        <p:tgtEl>
                                          <p:spTgt spid="31747">
                                            <p:txEl>
                                              <p:pRg st="0" end="0"/>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1747">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3" fill="hold" nodeType="clickPar">
                      <p:stCondLst>
                        <p:cond delay="indefinite"/>
                      </p:stCondLst>
                      <p:childTnLst>
                        <p:par>
                          <p:cTn id="14" fill="hold" nodeType="withGroup">
                            <p:stCondLst>
                              <p:cond delay="0"/>
                            </p:stCondLst>
                            <p:childTnLst>
                              <p:par>
                                <p:cTn id="15" presetID="2" presetClass="entr" presetSubtype="4" fill="hold" nodeType="clickEffect">
                                  <p:stCondLst>
                                    <p:cond delay="0"/>
                                  </p:stCondLst>
                                  <p:childTnLst>
                                    <p:set>
                                      <p:cBhvr>
                                        <p:cTn id="16" dur="1" fill="hold">
                                          <p:stCondLst>
                                            <p:cond delay="0"/>
                                          </p:stCondLst>
                                        </p:cTn>
                                        <p:tgtEl>
                                          <p:spTgt spid="31748"/>
                                        </p:tgtEl>
                                        <p:attrNameLst>
                                          <p:attrName>style.visibility</p:attrName>
                                        </p:attrNameLst>
                                      </p:cBhvr>
                                      <p:to>
                                        <p:strVal val="visible"/>
                                      </p:to>
                                    </p:set>
                                    <p:anim calcmode="lin" valueType="num">
                                      <p:cBhvr additive="base">
                                        <p:cTn id="17" dur="500" fill="hold"/>
                                        <p:tgtEl>
                                          <p:spTgt spid="31748"/>
                                        </p:tgtEl>
                                        <p:attrNameLst>
                                          <p:attrName>ppt_x</p:attrName>
                                        </p:attrNameLst>
                                      </p:cBhvr>
                                      <p:tavLst>
                                        <p:tav tm="0">
                                          <p:val>
                                            <p:strVal val="#ppt_x"/>
                                          </p:val>
                                        </p:tav>
                                        <p:tav tm="100000">
                                          <p:val>
                                            <p:strVal val="#ppt_x"/>
                                          </p:val>
                                        </p:tav>
                                      </p:tavLst>
                                    </p:anim>
                                    <p:anim calcmode="lin" valueType="num">
                                      <p:cBhvr additive="base">
                                        <p:cTn id="18" dur="500" fill="hold"/>
                                        <p:tgtEl>
                                          <p:spTgt spid="31748"/>
                                        </p:tgtEl>
                                        <p:attrNameLst>
                                          <p:attrName>ppt_y</p:attrName>
                                        </p:attrNameLst>
                                      </p:cBhvr>
                                      <p:tavLst>
                                        <p:tav tm="0">
                                          <p:val>
                                            <p:strVal val="1+#ppt_h/2"/>
                                          </p:val>
                                        </p:tav>
                                        <p:tav tm="100000">
                                          <p:val>
                                            <p:strVal val="#ppt_y"/>
                                          </p:val>
                                        </p:tav>
                                      </p:tavLst>
                                    </p:anim>
                                  </p:childTnLst>
                                </p:cTn>
                              </p:par>
                              <p:par>
                                <p:cTn id="19" presetID="2" presetClass="entr" presetSubtype="4" fill="hold" nodeType="withEffect">
                                  <p:stCondLst>
                                    <p:cond delay="0"/>
                                  </p:stCondLst>
                                  <p:childTnLst>
                                    <p:set>
                                      <p:cBhvr>
                                        <p:cTn id="20" dur="1" fill="hold">
                                          <p:stCondLst>
                                            <p:cond delay="0"/>
                                          </p:stCondLst>
                                        </p:cTn>
                                        <p:tgtEl>
                                          <p:spTgt spid="31749"/>
                                        </p:tgtEl>
                                        <p:attrNameLst>
                                          <p:attrName>style.visibility</p:attrName>
                                        </p:attrNameLst>
                                      </p:cBhvr>
                                      <p:to>
                                        <p:strVal val="visible"/>
                                      </p:to>
                                    </p:set>
                                    <p:anim calcmode="lin" valueType="num">
                                      <p:cBhvr additive="base">
                                        <p:cTn id="21" dur="500" fill="hold"/>
                                        <p:tgtEl>
                                          <p:spTgt spid="31749"/>
                                        </p:tgtEl>
                                        <p:attrNameLst>
                                          <p:attrName>ppt_x</p:attrName>
                                        </p:attrNameLst>
                                      </p:cBhvr>
                                      <p:tavLst>
                                        <p:tav tm="0">
                                          <p:val>
                                            <p:strVal val="#ppt_x"/>
                                          </p:val>
                                        </p:tav>
                                        <p:tav tm="100000">
                                          <p:val>
                                            <p:strVal val="#ppt_x"/>
                                          </p:val>
                                        </p:tav>
                                      </p:tavLst>
                                    </p:anim>
                                    <p:anim calcmode="lin" valueType="num">
                                      <p:cBhvr additive="base">
                                        <p:cTn id="22" dur="500" fill="hold"/>
                                        <p:tgtEl>
                                          <p:spTgt spid="3174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746" grpId="0"/>
      <p:bldP spid="31747" grpId="0" build="p"/>
      <p:bldP spid="31748" grpId="0"/>
      <p:bldP spid="31749" grpId="0"/>
    </p:bld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
            <a:extLst>
              <a:ext uri="{FF2B5EF4-FFF2-40B4-BE49-F238E27FC236}">
                <a16:creationId xmlns:a16="http://schemas.microsoft.com/office/drawing/2014/main" id="{ADD3FAD3-1261-3D4E-F337-903817BC04F1}"/>
              </a:ext>
            </a:extLst>
          </p:cNvPr>
          <p:cNvSpPr>
            <a:spLocks noGrp="1" noChangeArrowheads="1"/>
          </p:cNvSpPr>
          <p:nvPr>
            <p:ph type="title"/>
          </p:nvPr>
        </p:nvSpPr>
        <p:spPr>
          <a:xfrm>
            <a:off x="914400" y="244276"/>
            <a:ext cx="7391400" cy="727274"/>
          </a:xfrm>
        </p:spPr>
        <p:txBody>
          <a:bodyPr/>
          <a:lstStyle/>
          <a:p>
            <a:r>
              <a:rPr lang="en-US" altLang="en-US" sz="3600" b="1" dirty="0"/>
              <a:t>Soul </a:t>
            </a:r>
            <a:r>
              <a:rPr lang="en-US" altLang="en-US" sz="2000" dirty="0"/>
              <a:t>(Feelings, Personality, Conscience and Intuition)</a:t>
            </a:r>
            <a:r>
              <a:rPr lang="en-US" altLang="en-US" sz="3600" dirty="0"/>
              <a:t> </a:t>
            </a:r>
            <a:endParaRPr lang="en-US" altLang="en-US" dirty="0"/>
          </a:p>
        </p:txBody>
      </p:sp>
      <p:sp>
        <p:nvSpPr>
          <p:cNvPr id="14339" name="Rectangle 3">
            <a:extLst>
              <a:ext uri="{FF2B5EF4-FFF2-40B4-BE49-F238E27FC236}">
                <a16:creationId xmlns:a16="http://schemas.microsoft.com/office/drawing/2014/main" id="{FE16908C-1421-3C74-26EB-85AF4EA67559}"/>
              </a:ext>
            </a:extLst>
          </p:cNvPr>
          <p:cNvSpPr>
            <a:spLocks noGrp="1" noChangeArrowheads="1"/>
          </p:cNvSpPr>
          <p:nvPr>
            <p:ph type="body" idx="1"/>
          </p:nvPr>
        </p:nvSpPr>
        <p:spPr>
          <a:xfrm>
            <a:off x="914399" y="1212068"/>
            <a:ext cx="5638655" cy="3510979"/>
          </a:xfrm>
        </p:spPr>
        <p:txBody>
          <a:bodyPr/>
          <a:lstStyle/>
          <a:p>
            <a:pPr>
              <a:spcBef>
                <a:spcPct val="0"/>
              </a:spcBef>
            </a:pPr>
            <a:r>
              <a:rPr lang="en-US" altLang="en-US" sz="2400" b="0" dirty="0">
                <a:solidFill>
                  <a:srgbClr val="000000"/>
                </a:solidFill>
              </a:rPr>
              <a:t>Soul has to do with the aspect of our being that is most uniquely the real us...our feelings, personality, conscience and intuition. </a:t>
            </a:r>
            <a:br>
              <a:rPr lang="en-US" altLang="en-US" sz="2400" b="0" dirty="0">
                <a:solidFill>
                  <a:srgbClr val="000000"/>
                </a:solidFill>
              </a:rPr>
            </a:br>
            <a:endParaRPr lang="en-US" altLang="en-US" sz="2400" b="0" baseline="30000" dirty="0">
              <a:solidFill>
                <a:srgbClr val="547382"/>
              </a:solidFill>
              <a:latin typeface="Arial" panose="020B0604020202020204" pitchFamily="34" charset="0"/>
            </a:endParaRPr>
          </a:p>
          <a:p>
            <a:pPr>
              <a:spcBef>
                <a:spcPct val="0"/>
              </a:spcBef>
            </a:pPr>
            <a:r>
              <a:rPr lang="en-US" altLang="en-US" sz="2400" b="0" dirty="0">
                <a:solidFill>
                  <a:srgbClr val="000000"/>
                </a:solidFill>
              </a:rPr>
              <a:t>This is God’s thumbprint on our lives. It is the aspect of our being that is hard-wired to be like God and sense connection to His life in and through us.</a:t>
            </a:r>
          </a:p>
        </p:txBody>
      </p:sp>
      <p:grpSp>
        <p:nvGrpSpPr>
          <p:cNvPr id="39940" name="Group 4">
            <a:extLst>
              <a:ext uri="{FF2B5EF4-FFF2-40B4-BE49-F238E27FC236}">
                <a16:creationId xmlns:a16="http://schemas.microsoft.com/office/drawing/2014/main" id="{332D59F6-0451-DE45-FEA6-9A4AF20850CB}"/>
              </a:ext>
            </a:extLst>
          </p:cNvPr>
          <p:cNvGrpSpPr>
            <a:grpSpLocks/>
          </p:cNvGrpSpPr>
          <p:nvPr/>
        </p:nvGrpSpPr>
        <p:grpSpPr bwMode="auto">
          <a:xfrm>
            <a:off x="6629711" y="3333750"/>
            <a:ext cx="1577397" cy="1135344"/>
            <a:chOff x="4067" y="362"/>
            <a:chExt cx="1533" cy="1063"/>
          </a:xfrm>
        </p:grpSpPr>
        <p:sp>
          <p:nvSpPr>
            <p:cNvPr id="39942" name="Freeform 5">
              <a:extLst>
                <a:ext uri="{FF2B5EF4-FFF2-40B4-BE49-F238E27FC236}">
                  <a16:creationId xmlns:a16="http://schemas.microsoft.com/office/drawing/2014/main" id="{FC920DBD-F246-9800-7BEF-9F41540DB800}"/>
                </a:ext>
              </a:extLst>
            </p:cNvPr>
            <p:cNvSpPr>
              <a:spLocks noChangeArrowheads="1"/>
            </p:cNvSpPr>
            <p:nvPr/>
          </p:nvSpPr>
          <p:spPr bwMode="auto">
            <a:xfrm>
              <a:off x="5118" y="721"/>
              <a:ext cx="69" cy="23"/>
            </a:xfrm>
            <a:custGeom>
              <a:avLst/>
              <a:gdLst>
                <a:gd name="T0" fmla="*/ 0 w 69"/>
                <a:gd name="T1" fmla="*/ 22 h 23"/>
                <a:gd name="T2" fmla="*/ 2 w 69"/>
                <a:gd name="T3" fmla="*/ 8 h 23"/>
                <a:gd name="T4" fmla="*/ 6 w 69"/>
                <a:gd name="T5" fmla="*/ 3 h 23"/>
                <a:gd name="T6" fmla="*/ 20 w 69"/>
                <a:gd name="T7" fmla="*/ 0 h 23"/>
                <a:gd name="T8" fmla="*/ 34 w 69"/>
                <a:gd name="T9" fmla="*/ 1 h 23"/>
                <a:gd name="T10" fmla="*/ 48 w 69"/>
                <a:gd name="T11" fmla="*/ 5 h 23"/>
                <a:gd name="T12" fmla="*/ 57 w 69"/>
                <a:gd name="T13" fmla="*/ 9 h 23"/>
                <a:gd name="T14" fmla="*/ 69 w 69"/>
                <a:gd name="T15" fmla="*/ 8 h 23"/>
                <a:gd name="T16" fmla="*/ 69 w 69"/>
                <a:gd name="T17" fmla="*/ 17 h 23"/>
                <a:gd name="T18" fmla="*/ 54 w 69"/>
                <a:gd name="T19" fmla="*/ 14 h 23"/>
                <a:gd name="T20" fmla="*/ 37 w 69"/>
                <a:gd name="T21" fmla="*/ 11 h 23"/>
                <a:gd name="T22" fmla="*/ 22 w 69"/>
                <a:gd name="T23" fmla="*/ 12 h 23"/>
                <a:gd name="T24" fmla="*/ 12 w 69"/>
                <a:gd name="T25" fmla="*/ 19 h 23"/>
                <a:gd name="T26" fmla="*/ 0 w 69"/>
                <a:gd name="T27" fmla="*/ 23 h 23"/>
                <a:gd name="T28" fmla="*/ 0 w 69"/>
                <a:gd name="T29" fmla="*/ 22 h 23"/>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69"/>
                <a:gd name="T46" fmla="*/ 0 h 23"/>
                <a:gd name="T47" fmla="*/ 69 w 69"/>
                <a:gd name="T48" fmla="*/ 23 h 23"/>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69" h="23">
                  <a:moveTo>
                    <a:pt x="0" y="22"/>
                  </a:moveTo>
                  <a:cubicBezTo>
                    <a:pt x="0" y="22"/>
                    <a:pt x="1" y="11"/>
                    <a:pt x="2" y="8"/>
                  </a:cubicBezTo>
                  <a:cubicBezTo>
                    <a:pt x="2" y="6"/>
                    <a:pt x="6" y="5"/>
                    <a:pt x="6" y="3"/>
                  </a:cubicBezTo>
                  <a:cubicBezTo>
                    <a:pt x="8" y="2"/>
                    <a:pt x="17" y="0"/>
                    <a:pt x="20" y="0"/>
                  </a:cubicBezTo>
                  <a:cubicBezTo>
                    <a:pt x="23" y="0"/>
                    <a:pt x="31" y="1"/>
                    <a:pt x="34" y="1"/>
                  </a:cubicBezTo>
                  <a:cubicBezTo>
                    <a:pt x="37" y="2"/>
                    <a:pt x="44" y="5"/>
                    <a:pt x="48" y="5"/>
                  </a:cubicBezTo>
                  <a:cubicBezTo>
                    <a:pt x="50" y="5"/>
                    <a:pt x="55" y="9"/>
                    <a:pt x="57" y="9"/>
                  </a:cubicBezTo>
                  <a:cubicBezTo>
                    <a:pt x="60" y="9"/>
                    <a:pt x="68" y="6"/>
                    <a:pt x="69" y="8"/>
                  </a:cubicBezTo>
                  <a:cubicBezTo>
                    <a:pt x="69" y="9"/>
                    <a:pt x="69" y="15"/>
                    <a:pt x="69" y="17"/>
                  </a:cubicBezTo>
                  <a:cubicBezTo>
                    <a:pt x="67" y="20"/>
                    <a:pt x="56" y="15"/>
                    <a:pt x="54" y="14"/>
                  </a:cubicBezTo>
                  <a:cubicBezTo>
                    <a:pt x="50" y="14"/>
                    <a:pt x="40" y="11"/>
                    <a:pt x="37" y="11"/>
                  </a:cubicBezTo>
                  <a:cubicBezTo>
                    <a:pt x="34" y="11"/>
                    <a:pt x="25" y="11"/>
                    <a:pt x="22" y="12"/>
                  </a:cubicBezTo>
                  <a:cubicBezTo>
                    <a:pt x="20" y="13"/>
                    <a:pt x="15" y="18"/>
                    <a:pt x="12" y="19"/>
                  </a:cubicBezTo>
                  <a:cubicBezTo>
                    <a:pt x="8" y="20"/>
                    <a:pt x="0" y="23"/>
                    <a:pt x="0" y="23"/>
                  </a:cubicBezTo>
                  <a:cubicBezTo>
                    <a:pt x="0" y="23"/>
                    <a:pt x="0" y="22"/>
                    <a:pt x="0" y="22"/>
                  </a:cubicBezTo>
                  <a:close/>
                </a:path>
              </a:pathLst>
            </a:custGeom>
            <a:solidFill>
              <a:srgbClr val="FFFFFF"/>
            </a:solidFill>
            <a:ln w="12700">
              <a:solidFill>
                <a:srgbClr val="FFFFFF"/>
              </a:solidFill>
              <a:round/>
              <a:headEnd/>
              <a:tailEnd/>
            </a:ln>
          </p:spPr>
          <p:txBody>
            <a:bodyPr wrap="none"/>
            <a:lstStyle/>
            <a:p>
              <a:endParaRPr lang="en-US" sz="2805"/>
            </a:p>
          </p:txBody>
        </p:sp>
        <p:sp>
          <p:nvSpPr>
            <p:cNvPr id="39943" name="Freeform 6">
              <a:extLst>
                <a:ext uri="{FF2B5EF4-FFF2-40B4-BE49-F238E27FC236}">
                  <a16:creationId xmlns:a16="http://schemas.microsoft.com/office/drawing/2014/main" id="{E3AC98C4-52EB-9FAE-3077-A2AF5D8EAE95}"/>
                </a:ext>
              </a:extLst>
            </p:cNvPr>
            <p:cNvSpPr>
              <a:spLocks noChangeArrowheads="1"/>
            </p:cNvSpPr>
            <p:nvPr/>
          </p:nvSpPr>
          <p:spPr bwMode="auto">
            <a:xfrm>
              <a:off x="5217" y="645"/>
              <a:ext cx="242" cy="104"/>
            </a:xfrm>
            <a:custGeom>
              <a:avLst/>
              <a:gdLst>
                <a:gd name="T0" fmla="*/ 103 w 242"/>
                <a:gd name="T1" fmla="*/ 3 h 103"/>
                <a:gd name="T2" fmla="*/ 91 w 242"/>
                <a:gd name="T3" fmla="*/ 0 h 103"/>
                <a:gd name="T4" fmla="*/ 80 w 242"/>
                <a:gd name="T5" fmla="*/ 13 h 103"/>
                <a:gd name="T6" fmla="*/ 48 w 242"/>
                <a:gd name="T7" fmla="*/ 21 h 103"/>
                <a:gd name="T8" fmla="*/ 38 w 242"/>
                <a:gd name="T9" fmla="*/ 31 h 103"/>
                <a:gd name="T10" fmla="*/ 27 w 242"/>
                <a:gd name="T11" fmla="*/ 48 h 103"/>
                <a:gd name="T12" fmla="*/ 2 w 242"/>
                <a:gd name="T13" fmla="*/ 82 h 103"/>
                <a:gd name="T14" fmla="*/ 0 w 242"/>
                <a:gd name="T15" fmla="*/ 97 h 103"/>
                <a:gd name="T16" fmla="*/ 5 w 242"/>
                <a:gd name="T17" fmla="*/ 108 h 103"/>
                <a:gd name="T18" fmla="*/ 26 w 242"/>
                <a:gd name="T19" fmla="*/ 110 h 103"/>
                <a:gd name="T20" fmla="*/ 56 w 242"/>
                <a:gd name="T21" fmla="*/ 90 h 103"/>
                <a:gd name="T22" fmla="*/ 99 w 242"/>
                <a:gd name="T23" fmla="*/ 66 h 103"/>
                <a:gd name="T24" fmla="*/ 120 w 242"/>
                <a:gd name="T25" fmla="*/ 65 h 103"/>
                <a:gd name="T26" fmla="*/ 145 w 242"/>
                <a:gd name="T27" fmla="*/ 45 h 103"/>
                <a:gd name="T28" fmla="*/ 181 w 242"/>
                <a:gd name="T29" fmla="*/ 40 h 103"/>
                <a:gd name="T30" fmla="*/ 221 w 242"/>
                <a:gd name="T31" fmla="*/ 35 h 103"/>
                <a:gd name="T32" fmla="*/ 237 w 242"/>
                <a:gd name="T33" fmla="*/ 30 h 103"/>
                <a:gd name="T34" fmla="*/ 236 w 242"/>
                <a:gd name="T35" fmla="*/ 8 h 103"/>
                <a:gd name="T36" fmla="*/ 215 w 242"/>
                <a:gd name="T37" fmla="*/ 9 h 103"/>
                <a:gd name="T38" fmla="*/ 198 w 242"/>
                <a:gd name="T39" fmla="*/ 8 h 103"/>
                <a:gd name="T40" fmla="*/ 169 w 242"/>
                <a:gd name="T41" fmla="*/ 13 h 103"/>
                <a:gd name="T42" fmla="*/ 139 w 242"/>
                <a:gd name="T43" fmla="*/ 11 h 103"/>
                <a:gd name="T44" fmla="*/ 122 w 242"/>
                <a:gd name="T45" fmla="*/ 27 h 103"/>
                <a:gd name="T46" fmla="*/ 107 w 242"/>
                <a:gd name="T47" fmla="*/ 13 h 103"/>
                <a:gd name="T48" fmla="*/ 99 w 242"/>
                <a:gd name="T49" fmla="*/ 0 h 103"/>
                <a:gd name="T50" fmla="*/ 103 w 242"/>
                <a:gd name="T51" fmla="*/ 3 h 103"/>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242"/>
                <a:gd name="T79" fmla="*/ 0 h 103"/>
                <a:gd name="T80" fmla="*/ 242 w 242"/>
                <a:gd name="T81" fmla="*/ 103 h 103"/>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242" h="103">
                  <a:moveTo>
                    <a:pt x="103" y="3"/>
                  </a:moveTo>
                  <a:cubicBezTo>
                    <a:pt x="103" y="3"/>
                    <a:pt x="91" y="0"/>
                    <a:pt x="91" y="0"/>
                  </a:cubicBezTo>
                  <a:cubicBezTo>
                    <a:pt x="87" y="1"/>
                    <a:pt x="90" y="12"/>
                    <a:pt x="80" y="13"/>
                  </a:cubicBezTo>
                  <a:cubicBezTo>
                    <a:pt x="73" y="18"/>
                    <a:pt x="54" y="16"/>
                    <a:pt x="48" y="21"/>
                  </a:cubicBezTo>
                  <a:cubicBezTo>
                    <a:pt x="46" y="24"/>
                    <a:pt x="39" y="30"/>
                    <a:pt x="38" y="31"/>
                  </a:cubicBezTo>
                  <a:cubicBezTo>
                    <a:pt x="35" y="35"/>
                    <a:pt x="31" y="46"/>
                    <a:pt x="27" y="48"/>
                  </a:cubicBezTo>
                  <a:cubicBezTo>
                    <a:pt x="22" y="55"/>
                    <a:pt x="5" y="64"/>
                    <a:pt x="2" y="71"/>
                  </a:cubicBezTo>
                  <a:cubicBezTo>
                    <a:pt x="1" y="76"/>
                    <a:pt x="0" y="83"/>
                    <a:pt x="0" y="86"/>
                  </a:cubicBezTo>
                  <a:cubicBezTo>
                    <a:pt x="0" y="88"/>
                    <a:pt x="3" y="97"/>
                    <a:pt x="5" y="97"/>
                  </a:cubicBezTo>
                  <a:cubicBezTo>
                    <a:pt x="12" y="98"/>
                    <a:pt x="21" y="103"/>
                    <a:pt x="26" y="99"/>
                  </a:cubicBezTo>
                  <a:cubicBezTo>
                    <a:pt x="34" y="97"/>
                    <a:pt x="51" y="80"/>
                    <a:pt x="56" y="79"/>
                  </a:cubicBezTo>
                  <a:cubicBezTo>
                    <a:pt x="68" y="74"/>
                    <a:pt x="88" y="58"/>
                    <a:pt x="99" y="55"/>
                  </a:cubicBezTo>
                  <a:cubicBezTo>
                    <a:pt x="104" y="53"/>
                    <a:pt x="115" y="56"/>
                    <a:pt x="120" y="54"/>
                  </a:cubicBezTo>
                  <a:cubicBezTo>
                    <a:pt x="123" y="52"/>
                    <a:pt x="138" y="47"/>
                    <a:pt x="145" y="45"/>
                  </a:cubicBezTo>
                  <a:cubicBezTo>
                    <a:pt x="153" y="43"/>
                    <a:pt x="170" y="41"/>
                    <a:pt x="181" y="40"/>
                  </a:cubicBezTo>
                  <a:cubicBezTo>
                    <a:pt x="190" y="38"/>
                    <a:pt x="213" y="37"/>
                    <a:pt x="221" y="35"/>
                  </a:cubicBezTo>
                  <a:cubicBezTo>
                    <a:pt x="224" y="34"/>
                    <a:pt x="236" y="32"/>
                    <a:pt x="237" y="30"/>
                  </a:cubicBezTo>
                  <a:cubicBezTo>
                    <a:pt x="239" y="27"/>
                    <a:pt x="242" y="9"/>
                    <a:pt x="236" y="8"/>
                  </a:cubicBezTo>
                  <a:cubicBezTo>
                    <a:pt x="234" y="7"/>
                    <a:pt x="218" y="8"/>
                    <a:pt x="215" y="9"/>
                  </a:cubicBezTo>
                  <a:cubicBezTo>
                    <a:pt x="211" y="12"/>
                    <a:pt x="203" y="9"/>
                    <a:pt x="198" y="8"/>
                  </a:cubicBezTo>
                  <a:cubicBezTo>
                    <a:pt x="192" y="8"/>
                    <a:pt x="175" y="13"/>
                    <a:pt x="169" y="13"/>
                  </a:cubicBezTo>
                  <a:cubicBezTo>
                    <a:pt x="163" y="11"/>
                    <a:pt x="147" y="7"/>
                    <a:pt x="139" y="11"/>
                  </a:cubicBezTo>
                  <a:cubicBezTo>
                    <a:pt x="135" y="13"/>
                    <a:pt x="130" y="27"/>
                    <a:pt x="122" y="27"/>
                  </a:cubicBezTo>
                  <a:cubicBezTo>
                    <a:pt x="119" y="27"/>
                    <a:pt x="113" y="15"/>
                    <a:pt x="107" y="13"/>
                  </a:cubicBezTo>
                  <a:cubicBezTo>
                    <a:pt x="105" y="10"/>
                    <a:pt x="99" y="0"/>
                    <a:pt x="99" y="0"/>
                  </a:cubicBezTo>
                  <a:cubicBezTo>
                    <a:pt x="98" y="0"/>
                    <a:pt x="103" y="3"/>
                    <a:pt x="103" y="3"/>
                  </a:cubicBezTo>
                  <a:close/>
                </a:path>
              </a:pathLst>
            </a:custGeom>
            <a:solidFill>
              <a:srgbClr val="FFFFFF"/>
            </a:solidFill>
            <a:ln w="25400">
              <a:solidFill>
                <a:srgbClr val="000000"/>
              </a:solidFill>
              <a:round/>
              <a:headEnd/>
              <a:tailEnd/>
            </a:ln>
          </p:spPr>
          <p:txBody>
            <a:bodyPr wrap="none"/>
            <a:lstStyle/>
            <a:p>
              <a:endParaRPr lang="en-US" sz="2805"/>
            </a:p>
          </p:txBody>
        </p:sp>
        <p:sp>
          <p:nvSpPr>
            <p:cNvPr id="39944" name="Freeform 7">
              <a:extLst>
                <a:ext uri="{FF2B5EF4-FFF2-40B4-BE49-F238E27FC236}">
                  <a16:creationId xmlns:a16="http://schemas.microsoft.com/office/drawing/2014/main" id="{CE26ADB7-E6D0-DEAC-A070-F4ED9DC86CB1}"/>
                </a:ext>
              </a:extLst>
            </p:cNvPr>
            <p:cNvSpPr>
              <a:spLocks noChangeArrowheads="1"/>
            </p:cNvSpPr>
            <p:nvPr/>
          </p:nvSpPr>
          <p:spPr bwMode="auto">
            <a:xfrm>
              <a:off x="4990" y="631"/>
              <a:ext cx="472" cy="791"/>
            </a:xfrm>
            <a:custGeom>
              <a:avLst/>
              <a:gdLst>
                <a:gd name="T0" fmla="*/ 4 w 473"/>
                <a:gd name="T1" fmla="*/ 775 h 791"/>
                <a:gd name="T2" fmla="*/ 34 w 473"/>
                <a:gd name="T3" fmla="*/ 770 h 791"/>
                <a:gd name="T4" fmla="*/ 67 w 473"/>
                <a:gd name="T5" fmla="*/ 761 h 791"/>
                <a:gd name="T6" fmla="*/ 99 w 473"/>
                <a:gd name="T7" fmla="*/ 743 h 791"/>
                <a:gd name="T8" fmla="*/ 150 w 473"/>
                <a:gd name="T9" fmla="*/ 724 h 791"/>
                <a:gd name="T10" fmla="*/ 192 w 473"/>
                <a:gd name="T11" fmla="*/ 706 h 791"/>
                <a:gd name="T12" fmla="*/ 195 w 473"/>
                <a:gd name="T13" fmla="*/ 614 h 791"/>
                <a:gd name="T14" fmla="*/ 197 w 473"/>
                <a:gd name="T15" fmla="*/ 492 h 791"/>
                <a:gd name="T16" fmla="*/ 198 w 473"/>
                <a:gd name="T17" fmla="*/ 458 h 791"/>
                <a:gd name="T18" fmla="*/ 150 w 473"/>
                <a:gd name="T19" fmla="*/ 414 h 791"/>
                <a:gd name="T20" fmla="*/ 81 w 473"/>
                <a:gd name="T21" fmla="*/ 385 h 791"/>
                <a:gd name="T22" fmla="*/ 64 w 473"/>
                <a:gd name="T23" fmla="*/ 344 h 791"/>
                <a:gd name="T24" fmla="*/ 86 w 473"/>
                <a:gd name="T25" fmla="*/ 292 h 791"/>
                <a:gd name="T26" fmla="*/ 110 w 473"/>
                <a:gd name="T27" fmla="*/ 243 h 791"/>
                <a:gd name="T28" fmla="*/ 77 w 473"/>
                <a:gd name="T29" fmla="*/ 210 h 791"/>
                <a:gd name="T30" fmla="*/ 132 w 473"/>
                <a:gd name="T31" fmla="*/ 93 h 791"/>
                <a:gd name="T32" fmla="*/ 162 w 473"/>
                <a:gd name="T33" fmla="*/ 46 h 791"/>
                <a:gd name="T34" fmla="*/ 209 w 473"/>
                <a:gd name="T35" fmla="*/ 9 h 791"/>
                <a:gd name="T36" fmla="*/ 252 w 473"/>
                <a:gd name="T37" fmla="*/ 2 h 791"/>
                <a:gd name="T38" fmla="*/ 269 w 473"/>
                <a:gd name="T39" fmla="*/ 2 h 791"/>
                <a:gd name="T40" fmla="*/ 264 w 473"/>
                <a:gd name="T41" fmla="*/ 36 h 791"/>
                <a:gd name="T42" fmla="*/ 254 w 473"/>
                <a:gd name="T43" fmla="*/ 57 h 791"/>
                <a:gd name="T44" fmla="*/ 236 w 473"/>
                <a:gd name="T45" fmla="*/ 95 h 791"/>
                <a:gd name="T46" fmla="*/ 236 w 473"/>
                <a:gd name="T47" fmla="*/ 107 h 791"/>
                <a:gd name="T48" fmla="*/ 298 w 473"/>
                <a:gd name="T49" fmla="*/ 70 h 791"/>
                <a:gd name="T50" fmla="*/ 351 w 473"/>
                <a:gd name="T51" fmla="*/ 57 h 791"/>
                <a:gd name="T52" fmla="*/ 404 w 473"/>
                <a:gd name="T53" fmla="*/ 44 h 791"/>
                <a:gd name="T54" fmla="*/ 454 w 473"/>
                <a:gd name="T55" fmla="*/ 40 h 791"/>
                <a:gd name="T56" fmla="*/ 454 w 473"/>
                <a:gd name="T57" fmla="*/ 95 h 791"/>
                <a:gd name="T58" fmla="*/ 453 w 473"/>
                <a:gd name="T59" fmla="*/ 146 h 791"/>
                <a:gd name="T60" fmla="*/ 439 w 473"/>
                <a:gd name="T61" fmla="*/ 238 h 791"/>
                <a:gd name="T62" fmla="*/ 429 w 473"/>
                <a:gd name="T63" fmla="*/ 275 h 791"/>
                <a:gd name="T64" fmla="*/ 403 w 473"/>
                <a:gd name="T65" fmla="*/ 344 h 791"/>
                <a:gd name="T66" fmla="*/ 378 w 473"/>
                <a:gd name="T67" fmla="*/ 441 h 791"/>
                <a:gd name="T68" fmla="*/ 336 w 473"/>
                <a:gd name="T69" fmla="*/ 459 h 791"/>
                <a:gd name="T70" fmla="*/ 338 w 473"/>
                <a:gd name="T71" fmla="*/ 527 h 791"/>
                <a:gd name="T72" fmla="*/ 347 w 473"/>
                <a:gd name="T73" fmla="*/ 610 h 791"/>
                <a:gd name="T74" fmla="*/ 354 w 473"/>
                <a:gd name="T75" fmla="*/ 679 h 791"/>
                <a:gd name="T76" fmla="*/ 384 w 473"/>
                <a:gd name="T77" fmla="*/ 735 h 791"/>
                <a:gd name="T78" fmla="*/ 382 w 473"/>
                <a:gd name="T79" fmla="*/ 748 h 791"/>
                <a:gd name="T80" fmla="*/ 254 w 473"/>
                <a:gd name="T81" fmla="*/ 749 h 791"/>
                <a:gd name="T82" fmla="*/ 254 w 473"/>
                <a:gd name="T83" fmla="*/ 708 h 791"/>
                <a:gd name="T84" fmla="*/ 291 w 473"/>
                <a:gd name="T85" fmla="*/ 673 h 791"/>
                <a:gd name="T86" fmla="*/ 288 w 473"/>
                <a:gd name="T87" fmla="*/ 590 h 791"/>
                <a:gd name="T88" fmla="*/ 282 w 473"/>
                <a:gd name="T89" fmla="*/ 474 h 791"/>
                <a:gd name="T90" fmla="*/ 269 w 473"/>
                <a:gd name="T91" fmla="*/ 443 h 791"/>
                <a:gd name="T92" fmla="*/ 243 w 473"/>
                <a:gd name="T93" fmla="*/ 529 h 791"/>
                <a:gd name="T94" fmla="*/ 249 w 473"/>
                <a:gd name="T95" fmla="*/ 740 h 791"/>
                <a:gd name="T96" fmla="*/ 254 w 473"/>
                <a:gd name="T97" fmla="*/ 775 h 791"/>
                <a:gd name="T98" fmla="*/ 200 w 473"/>
                <a:gd name="T99" fmla="*/ 789 h 791"/>
                <a:gd name="T100" fmla="*/ 158 w 473"/>
                <a:gd name="T101" fmla="*/ 783 h 791"/>
                <a:gd name="T102" fmla="*/ 79 w 473"/>
                <a:gd name="T103" fmla="*/ 786 h 791"/>
                <a:gd name="T104" fmla="*/ 3 w 473"/>
                <a:gd name="T105" fmla="*/ 791 h 791"/>
                <a:gd name="T106" fmla="*/ 4 w 473"/>
                <a:gd name="T107" fmla="*/ 779 h 791"/>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473"/>
                <a:gd name="T163" fmla="*/ 0 h 791"/>
                <a:gd name="T164" fmla="*/ 473 w 473"/>
                <a:gd name="T165" fmla="*/ 791 h 791"/>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473" h="791">
                  <a:moveTo>
                    <a:pt x="4" y="779"/>
                  </a:moveTo>
                  <a:cubicBezTo>
                    <a:pt x="2" y="776"/>
                    <a:pt x="4" y="777"/>
                    <a:pt x="4" y="775"/>
                  </a:cubicBezTo>
                  <a:cubicBezTo>
                    <a:pt x="8" y="771"/>
                    <a:pt x="17" y="770"/>
                    <a:pt x="20" y="770"/>
                  </a:cubicBezTo>
                  <a:cubicBezTo>
                    <a:pt x="22" y="770"/>
                    <a:pt x="31" y="770"/>
                    <a:pt x="34" y="770"/>
                  </a:cubicBezTo>
                  <a:cubicBezTo>
                    <a:pt x="37" y="770"/>
                    <a:pt x="46" y="770"/>
                    <a:pt x="49" y="770"/>
                  </a:cubicBezTo>
                  <a:cubicBezTo>
                    <a:pt x="53" y="769"/>
                    <a:pt x="63" y="763"/>
                    <a:pt x="67" y="761"/>
                  </a:cubicBezTo>
                  <a:cubicBezTo>
                    <a:pt x="70" y="757"/>
                    <a:pt x="77" y="748"/>
                    <a:pt x="81" y="745"/>
                  </a:cubicBezTo>
                  <a:cubicBezTo>
                    <a:pt x="86" y="743"/>
                    <a:pt x="95" y="743"/>
                    <a:pt x="99" y="743"/>
                  </a:cubicBezTo>
                  <a:cubicBezTo>
                    <a:pt x="104" y="743"/>
                    <a:pt x="118" y="745"/>
                    <a:pt x="122" y="743"/>
                  </a:cubicBezTo>
                  <a:cubicBezTo>
                    <a:pt x="131" y="741"/>
                    <a:pt x="144" y="727"/>
                    <a:pt x="150" y="724"/>
                  </a:cubicBezTo>
                  <a:cubicBezTo>
                    <a:pt x="157" y="722"/>
                    <a:pt x="174" y="718"/>
                    <a:pt x="182" y="714"/>
                  </a:cubicBezTo>
                  <a:cubicBezTo>
                    <a:pt x="184" y="713"/>
                    <a:pt x="190" y="708"/>
                    <a:pt x="192" y="706"/>
                  </a:cubicBezTo>
                  <a:cubicBezTo>
                    <a:pt x="194" y="704"/>
                    <a:pt x="195" y="697"/>
                    <a:pt x="195" y="693"/>
                  </a:cubicBezTo>
                  <a:cubicBezTo>
                    <a:pt x="196" y="674"/>
                    <a:pt x="195" y="634"/>
                    <a:pt x="195" y="614"/>
                  </a:cubicBezTo>
                  <a:cubicBezTo>
                    <a:pt x="195" y="597"/>
                    <a:pt x="197" y="565"/>
                    <a:pt x="197" y="548"/>
                  </a:cubicBezTo>
                  <a:cubicBezTo>
                    <a:pt x="197" y="535"/>
                    <a:pt x="197" y="492"/>
                    <a:pt x="197" y="492"/>
                  </a:cubicBezTo>
                  <a:cubicBezTo>
                    <a:pt x="197" y="492"/>
                    <a:pt x="197" y="492"/>
                    <a:pt x="197" y="492"/>
                  </a:cubicBezTo>
                  <a:cubicBezTo>
                    <a:pt x="197" y="492"/>
                    <a:pt x="198" y="460"/>
                    <a:pt x="198" y="458"/>
                  </a:cubicBezTo>
                  <a:cubicBezTo>
                    <a:pt x="197" y="452"/>
                    <a:pt x="210" y="426"/>
                    <a:pt x="202" y="425"/>
                  </a:cubicBezTo>
                  <a:cubicBezTo>
                    <a:pt x="183" y="419"/>
                    <a:pt x="162" y="418"/>
                    <a:pt x="150" y="414"/>
                  </a:cubicBezTo>
                  <a:cubicBezTo>
                    <a:pt x="137" y="410"/>
                    <a:pt x="131" y="397"/>
                    <a:pt x="119" y="392"/>
                  </a:cubicBezTo>
                  <a:cubicBezTo>
                    <a:pt x="114" y="391"/>
                    <a:pt x="86" y="389"/>
                    <a:pt x="81" y="385"/>
                  </a:cubicBezTo>
                  <a:cubicBezTo>
                    <a:pt x="77" y="382"/>
                    <a:pt x="65" y="376"/>
                    <a:pt x="62" y="371"/>
                  </a:cubicBezTo>
                  <a:cubicBezTo>
                    <a:pt x="61" y="364"/>
                    <a:pt x="63" y="348"/>
                    <a:pt x="64" y="344"/>
                  </a:cubicBezTo>
                  <a:cubicBezTo>
                    <a:pt x="66" y="338"/>
                    <a:pt x="73" y="327"/>
                    <a:pt x="77" y="321"/>
                  </a:cubicBezTo>
                  <a:cubicBezTo>
                    <a:pt x="81" y="313"/>
                    <a:pt x="84" y="298"/>
                    <a:pt x="86" y="292"/>
                  </a:cubicBezTo>
                  <a:cubicBezTo>
                    <a:pt x="91" y="284"/>
                    <a:pt x="96" y="265"/>
                    <a:pt x="100" y="260"/>
                  </a:cubicBezTo>
                  <a:cubicBezTo>
                    <a:pt x="102" y="255"/>
                    <a:pt x="111" y="246"/>
                    <a:pt x="110" y="243"/>
                  </a:cubicBezTo>
                  <a:cubicBezTo>
                    <a:pt x="108" y="236"/>
                    <a:pt x="103" y="245"/>
                    <a:pt x="98" y="243"/>
                  </a:cubicBezTo>
                  <a:cubicBezTo>
                    <a:pt x="93" y="237"/>
                    <a:pt x="76" y="214"/>
                    <a:pt x="77" y="210"/>
                  </a:cubicBezTo>
                  <a:cubicBezTo>
                    <a:pt x="81" y="194"/>
                    <a:pt x="101" y="148"/>
                    <a:pt x="110" y="149"/>
                  </a:cubicBezTo>
                  <a:cubicBezTo>
                    <a:pt x="114" y="149"/>
                    <a:pt x="134" y="94"/>
                    <a:pt x="132" y="93"/>
                  </a:cubicBezTo>
                  <a:cubicBezTo>
                    <a:pt x="129" y="91"/>
                    <a:pt x="140" y="74"/>
                    <a:pt x="142" y="67"/>
                  </a:cubicBezTo>
                  <a:cubicBezTo>
                    <a:pt x="145" y="62"/>
                    <a:pt x="158" y="49"/>
                    <a:pt x="162" y="46"/>
                  </a:cubicBezTo>
                  <a:cubicBezTo>
                    <a:pt x="167" y="40"/>
                    <a:pt x="180" y="30"/>
                    <a:pt x="185" y="26"/>
                  </a:cubicBezTo>
                  <a:cubicBezTo>
                    <a:pt x="190" y="19"/>
                    <a:pt x="202" y="11"/>
                    <a:pt x="209" y="9"/>
                  </a:cubicBezTo>
                  <a:cubicBezTo>
                    <a:pt x="215" y="6"/>
                    <a:pt x="235" y="0"/>
                    <a:pt x="242" y="0"/>
                  </a:cubicBezTo>
                  <a:cubicBezTo>
                    <a:pt x="250" y="0"/>
                    <a:pt x="255" y="2"/>
                    <a:pt x="263" y="2"/>
                  </a:cubicBezTo>
                  <a:cubicBezTo>
                    <a:pt x="267" y="2"/>
                    <a:pt x="278" y="2"/>
                    <a:pt x="278" y="2"/>
                  </a:cubicBezTo>
                  <a:cubicBezTo>
                    <a:pt x="280" y="2"/>
                    <a:pt x="280" y="2"/>
                    <a:pt x="280" y="2"/>
                  </a:cubicBezTo>
                  <a:cubicBezTo>
                    <a:pt x="280" y="2"/>
                    <a:pt x="276" y="18"/>
                    <a:pt x="275" y="23"/>
                  </a:cubicBezTo>
                  <a:cubicBezTo>
                    <a:pt x="275" y="27"/>
                    <a:pt x="276" y="33"/>
                    <a:pt x="275" y="36"/>
                  </a:cubicBezTo>
                  <a:cubicBezTo>
                    <a:pt x="275" y="38"/>
                    <a:pt x="274" y="43"/>
                    <a:pt x="274" y="44"/>
                  </a:cubicBezTo>
                  <a:cubicBezTo>
                    <a:pt x="272" y="46"/>
                    <a:pt x="266" y="52"/>
                    <a:pt x="265" y="57"/>
                  </a:cubicBezTo>
                  <a:cubicBezTo>
                    <a:pt x="261" y="62"/>
                    <a:pt x="261" y="65"/>
                    <a:pt x="254" y="73"/>
                  </a:cubicBezTo>
                  <a:cubicBezTo>
                    <a:pt x="251" y="76"/>
                    <a:pt x="247" y="90"/>
                    <a:pt x="247" y="95"/>
                  </a:cubicBezTo>
                  <a:cubicBezTo>
                    <a:pt x="246" y="98"/>
                    <a:pt x="235" y="112"/>
                    <a:pt x="240" y="112"/>
                  </a:cubicBezTo>
                  <a:cubicBezTo>
                    <a:pt x="242" y="112"/>
                    <a:pt x="246" y="108"/>
                    <a:pt x="247" y="107"/>
                  </a:cubicBezTo>
                  <a:cubicBezTo>
                    <a:pt x="251" y="99"/>
                    <a:pt x="267" y="86"/>
                    <a:pt x="275" y="82"/>
                  </a:cubicBezTo>
                  <a:cubicBezTo>
                    <a:pt x="283" y="79"/>
                    <a:pt x="300" y="72"/>
                    <a:pt x="309" y="70"/>
                  </a:cubicBezTo>
                  <a:cubicBezTo>
                    <a:pt x="315" y="69"/>
                    <a:pt x="329" y="69"/>
                    <a:pt x="333" y="67"/>
                  </a:cubicBezTo>
                  <a:cubicBezTo>
                    <a:pt x="342" y="65"/>
                    <a:pt x="355" y="59"/>
                    <a:pt x="362" y="57"/>
                  </a:cubicBezTo>
                  <a:cubicBezTo>
                    <a:pt x="365" y="54"/>
                    <a:pt x="375" y="49"/>
                    <a:pt x="379" y="49"/>
                  </a:cubicBezTo>
                  <a:cubicBezTo>
                    <a:pt x="388" y="46"/>
                    <a:pt x="408" y="44"/>
                    <a:pt x="415" y="44"/>
                  </a:cubicBezTo>
                  <a:cubicBezTo>
                    <a:pt x="423" y="43"/>
                    <a:pt x="436" y="44"/>
                    <a:pt x="444" y="44"/>
                  </a:cubicBezTo>
                  <a:cubicBezTo>
                    <a:pt x="448" y="44"/>
                    <a:pt x="462" y="35"/>
                    <a:pt x="465" y="40"/>
                  </a:cubicBezTo>
                  <a:cubicBezTo>
                    <a:pt x="473" y="45"/>
                    <a:pt x="465" y="63"/>
                    <a:pt x="465" y="73"/>
                  </a:cubicBezTo>
                  <a:cubicBezTo>
                    <a:pt x="465" y="78"/>
                    <a:pt x="465" y="89"/>
                    <a:pt x="465" y="95"/>
                  </a:cubicBezTo>
                  <a:cubicBezTo>
                    <a:pt x="465" y="99"/>
                    <a:pt x="463" y="112"/>
                    <a:pt x="462" y="118"/>
                  </a:cubicBezTo>
                  <a:cubicBezTo>
                    <a:pt x="462" y="125"/>
                    <a:pt x="464" y="139"/>
                    <a:pt x="464" y="146"/>
                  </a:cubicBezTo>
                  <a:cubicBezTo>
                    <a:pt x="462" y="159"/>
                    <a:pt x="464" y="182"/>
                    <a:pt x="462" y="194"/>
                  </a:cubicBezTo>
                  <a:cubicBezTo>
                    <a:pt x="461" y="205"/>
                    <a:pt x="450" y="238"/>
                    <a:pt x="450" y="238"/>
                  </a:cubicBezTo>
                  <a:cubicBezTo>
                    <a:pt x="454" y="241"/>
                    <a:pt x="454" y="241"/>
                    <a:pt x="454" y="241"/>
                  </a:cubicBezTo>
                  <a:cubicBezTo>
                    <a:pt x="454" y="241"/>
                    <a:pt x="443" y="265"/>
                    <a:pt x="440" y="275"/>
                  </a:cubicBezTo>
                  <a:cubicBezTo>
                    <a:pt x="435" y="280"/>
                    <a:pt x="430" y="294"/>
                    <a:pt x="429" y="299"/>
                  </a:cubicBezTo>
                  <a:cubicBezTo>
                    <a:pt x="426" y="310"/>
                    <a:pt x="416" y="332"/>
                    <a:pt x="414" y="344"/>
                  </a:cubicBezTo>
                  <a:cubicBezTo>
                    <a:pt x="411" y="358"/>
                    <a:pt x="408" y="388"/>
                    <a:pt x="402" y="401"/>
                  </a:cubicBezTo>
                  <a:cubicBezTo>
                    <a:pt x="400" y="411"/>
                    <a:pt x="393" y="430"/>
                    <a:pt x="389" y="441"/>
                  </a:cubicBezTo>
                  <a:cubicBezTo>
                    <a:pt x="386" y="444"/>
                    <a:pt x="380" y="461"/>
                    <a:pt x="376" y="464"/>
                  </a:cubicBezTo>
                  <a:cubicBezTo>
                    <a:pt x="367" y="468"/>
                    <a:pt x="350" y="453"/>
                    <a:pt x="347" y="459"/>
                  </a:cubicBezTo>
                  <a:cubicBezTo>
                    <a:pt x="342" y="462"/>
                    <a:pt x="348" y="479"/>
                    <a:pt x="349" y="486"/>
                  </a:cubicBezTo>
                  <a:cubicBezTo>
                    <a:pt x="349" y="496"/>
                    <a:pt x="349" y="517"/>
                    <a:pt x="349" y="527"/>
                  </a:cubicBezTo>
                  <a:cubicBezTo>
                    <a:pt x="350" y="539"/>
                    <a:pt x="354" y="560"/>
                    <a:pt x="355" y="570"/>
                  </a:cubicBezTo>
                  <a:cubicBezTo>
                    <a:pt x="357" y="579"/>
                    <a:pt x="357" y="599"/>
                    <a:pt x="358" y="610"/>
                  </a:cubicBezTo>
                  <a:cubicBezTo>
                    <a:pt x="359" y="619"/>
                    <a:pt x="361" y="638"/>
                    <a:pt x="362" y="646"/>
                  </a:cubicBezTo>
                  <a:cubicBezTo>
                    <a:pt x="363" y="653"/>
                    <a:pt x="364" y="672"/>
                    <a:pt x="365" y="679"/>
                  </a:cubicBezTo>
                  <a:cubicBezTo>
                    <a:pt x="367" y="688"/>
                    <a:pt x="379" y="704"/>
                    <a:pt x="382" y="712"/>
                  </a:cubicBezTo>
                  <a:cubicBezTo>
                    <a:pt x="384" y="718"/>
                    <a:pt x="393" y="728"/>
                    <a:pt x="395" y="735"/>
                  </a:cubicBezTo>
                  <a:cubicBezTo>
                    <a:pt x="396" y="739"/>
                    <a:pt x="397" y="749"/>
                    <a:pt x="395" y="750"/>
                  </a:cubicBezTo>
                  <a:cubicBezTo>
                    <a:pt x="395" y="750"/>
                    <a:pt x="393" y="748"/>
                    <a:pt x="393" y="748"/>
                  </a:cubicBezTo>
                  <a:cubicBezTo>
                    <a:pt x="378" y="740"/>
                    <a:pt x="340" y="743"/>
                    <a:pt x="322" y="743"/>
                  </a:cubicBezTo>
                  <a:cubicBezTo>
                    <a:pt x="310" y="743"/>
                    <a:pt x="276" y="756"/>
                    <a:pt x="265" y="749"/>
                  </a:cubicBezTo>
                  <a:cubicBezTo>
                    <a:pt x="260" y="744"/>
                    <a:pt x="255" y="724"/>
                    <a:pt x="257" y="716"/>
                  </a:cubicBezTo>
                  <a:cubicBezTo>
                    <a:pt x="257" y="715"/>
                    <a:pt x="265" y="709"/>
                    <a:pt x="265" y="708"/>
                  </a:cubicBezTo>
                  <a:cubicBezTo>
                    <a:pt x="268" y="705"/>
                    <a:pt x="278" y="697"/>
                    <a:pt x="282" y="696"/>
                  </a:cubicBezTo>
                  <a:cubicBezTo>
                    <a:pt x="286" y="693"/>
                    <a:pt x="299" y="676"/>
                    <a:pt x="302" y="673"/>
                  </a:cubicBezTo>
                  <a:cubicBezTo>
                    <a:pt x="312" y="664"/>
                    <a:pt x="307" y="652"/>
                    <a:pt x="307" y="641"/>
                  </a:cubicBezTo>
                  <a:cubicBezTo>
                    <a:pt x="308" y="628"/>
                    <a:pt x="300" y="602"/>
                    <a:pt x="299" y="590"/>
                  </a:cubicBezTo>
                  <a:cubicBezTo>
                    <a:pt x="299" y="574"/>
                    <a:pt x="298" y="541"/>
                    <a:pt x="297" y="525"/>
                  </a:cubicBezTo>
                  <a:cubicBezTo>
                    <a:pt x="296" y="513"/>
                    <a:pt x="292" y="485"/>
                    <a:pt x="293" y="474"/>
                  </a:cubicBezTo>
                  <a:cubicBezTo>
                    <a:pt x="294" y="467"/>
                    <a:pt x="297" y="453"/>
                    <a:pt x="295" y="448"/>
                  </a:cubicBezTo>
                  <a:cubicBezTo>
                    <a:pt x="292" y="442"/>
                    <a:pt x="284" y="445"/>
                    <a:pt x="280" y="443"/>
                  </a:cubicBezTo>
                  <a:cubicBezTo>
                    <a:pt x="273" y="442"/>
                    <a:pt x="260" y="437"/>
                    <a:pt x="260" y="441"/>
                  </a:cubicBezTo>
                  <a:cubicBezTo>
                    <a:pt x="251" y="462"/>
                    <a:pt x="260" y="492"/>
                    <a:pt x="254" y="529"/>
                  </a:cubicBezTo>
                  <a:cubicBezTo>
                    <a:pt x="261" y="594"/>
                    <a:pt x="246" y="668"/>
                    <a:pt x="250" y="710"/>
                  </a:cubicBezTo>
                  <a:cubicBezTo>
                    <a:pt x="250" y="718"/>
                    <a:pt x="258" y="732"/>
                    <a:pt x="260" y="740"/>
                  </a:cubicBezTo>
                  <a:cubicBezTo>
                    <a:pt x="261" y="748"/>
                    <a:pt x="267" y="766"/>
                    <a:pt x="266" y="770"/>
                  </a:cubicBezTo>
                  <a:cubicBezTo>
                    <a:pt x="266" y="771"/>
                    <a:pt x="266" y="774"/>
                    <a:pt x="265" y="775"/>
                  </a:cubicBezTo>
                  <a:cubicBezTo>
                    <a:pt x="258" y="780"/>
                    <a:pt x="234" y="780"/>
                    <a:pt x="225" y="783"/>
                  </a:cubicBezTo>
                  <a:cubicBezTo>
                    <a:pt x="219" y="784"/>
                    <a:pt x="207" y="790"/>
                    <a:pt x="200" y="789"/>
                  </a:cubicBezTo>
                  <a:cubicBezTo>
                    <a:pt x="198" y="789"/>
                    <a:pt x="191" y="783"/>
                    <a:pt x="186" y="783"/>
                  </a:cubicBezTo>
                  <a:cubicBezTo>
                    <a:pt x="181" y="780"/>
                    <a:pt x="165" y="783"/>
                    <a:pt x="158" y="783"/>
                  </a:cubicBezTo>
                  <a:cubicBezTo>
                    <a:pt x="149" y="783"/>
                    <a:pt x="129" y="782"/>
                    <a:pt x="119" y="783"/>
                  </a:cubicBezTo>
                  <a:cubicBezTo>
                    <a:pt x="109" y="783"/>
                    <a:pt x="87" y="786"/>
                    <a:pt x="79" y="786"/>
                  </a:cubicBezTo>
                  <a:cubicBezTo>
                    <a:pt x="70" y="787"/>
                    <a:pt x="52" y="786"/>
                    <a:pt x="43" y="786"/>
                  </a:cubicBezTo>
                  <a:cubicBezTo>
                    <a:pt x="34" y="786"/>
                    <a:pt x="14" y="791"/>
                    <a:pt x="3" y="791"/>
                  </a:cubicBezTo>
                  <a:cubicBezTo>
                    <a:pt x="3" y="791"/>
                    <a:pt x="0" y="784"/>
                    <a:pt x="0" y="784"/>
                  </a:cubicBezTo>
                  <a:cubicBezTo>
                    <a:pt x="0" y="785"/>
                    <a:pt x="4" y="779"/>
                    <a:pt x="4" y="779"/>
                  </a:cubicBezTo>
                  <a:close/>
                </a:path>
              </a:pathLst>
            </a:custGeom>
            <a:solidFill>
              <a:srgbClr val="C0C0C0"/>
            </a:solidFill>
            <a:ln w="25400">
              <a:solidFill>
                <a:srgbClr val="000000"/>
              </a:solidFill>
              <a:round/>
              <a:headEnd/>
              <a:tailEnd/>
            </a:ln>
          </p:spPr>
          <p:txBody>
            <a:bodyPr wrap="none"/>
            <a:lstStyle/>
            <a:p>
              <a:endParaRPr lang="en-US" sz="2805"/>
            </a:p>
          </p:txBody>
        </p:sp>
        <p:sp>
          <p:nvSpPr>
            <p:cNvPr id="39945" name="Freeform 8">
              <a:extLst>
                <a:ext uri="{FF2B5EF4-FFF2-40B4-BE49-F238E27FC236}">
                  <a16:creationId xmlns:a16="http://schemas.microsoft.com/office/drawing/2014/main" id="{2E3E3516-FF1D-2F95-8A68-68069C8CCCD9}"/>
                </a:ext>
              </a:extLst>
            </p:cNvPr>
            <p:cNvSpPr>
              <a:spLocks noChangeArrowheads="1"/>
            </p:cNvSpPr>
            <p:nvPr/>
          </p:nvSpPr>
          <p:spPr bwMode="auto">
            <a:xfrm>
              <a:off x="5314" y="382"/>
              <a:ext cx="260" cy="292"/>
            </a:xfrm>
            <a:custGeom>
              <a:avLst/>
              <a:gdLst>
                <a:gd name="T0" fmla="*/ 7 w 260"/>
                <a:gd name="T1" fmla="*/ 261 h 292"/>
                <a:gd name="T2" fmla="*/ 7 w 260"/>
                <a:gd name="T3" fmla="*/ 251 h 292"/>
                <a:gd name="T4" fmla="*/ 6 w 260"/>
                <a:gd name="T5" fmla="*/ 233 h 292"/>
                <a:gd name="T6" fmla="*/ 8 w 260"/>
                <a:gd name="T7" fmla="*/ 214 h 292"/>
                <a:gd name="T8" fmla="*/ 8 w 260"/>
                <a:gd name="T9" fmla="*/ 200 h 292"/>
                <a:gd name="T10" fmla="*/ 7 w 260"/>
                <a:gd name="T11" fmla="*/ 182 h 292"/>
                <a:gd name="T12" fmla="*/ 8 w 260"/>
                <a:gd name="T13" fmla="*/ 131 h 292"/>
                <a:gd name="T14" fmla="*/ 15 w 260"/>
                <a:gd name="T15" fmla="*/ 101 h 292"/>
                <a:gd name="T16" fmla="*/ 16 w 260"/>
                <a:gd name="T17" fmla="*/ 87 h 292"/>
                <a:gd name="T18" fmla="*/ 24 w 260"/>
                <a:gd name="T19" fmla="*/ 62 h 292"/>
                <a:gd name="T20" fmla="*/ 41 w 260"/>
                <a:gd name="T21" fmla="*/ 62 h 292"/>
                <a:gd name="T22" fmla="*/ 46 w 260"/>
                <a:gd name="T23" fmla="*/ 77 h 292"/>
                <a:gd name="T24" fmla="*/ 56 w 260"/>
                <a:gd name="T25" fmla="*/ 72 h 292"/>
                <a:gd name="T26" fmla="*/ 64 w 260"/>
                <a:gd name="T27" fmla="*/ 72 h 292"/>
                <a:gd name="T28" fmla="*/ 85 w 260"/>
                <a:gd name="T29" fmla="*/ 62 h 292"/>
                <a:gd name="T30" fmla="*/ 107 w 260"/>
                <a:gd name="T31" fmla="*/ 23 h 292"/>
                <a:gd name="T32" fmla="*/ 151 w 260"/>
                <a:gd name="T33" fmla="*/ 1 h 292"/>
                <a:gd name="T34" fmla="*/ 161 w 260"/>
                <a:gd name="T35" fmla="*/ 8 h 292"/>
                <a:gd name="T36" fmla="*/ 172 w 260"/>
                <a:gd name="T37" fmla="*/ 18 h 292"/>
                <a:gd name="T38" fmla="*/ 187 w 260"/>
                <a:gd name="T39" fmla="*/ 38 h 292"/>
                <a:gd name="T40" fmla="*/ 222 w 260"/>
                <a:gd name="T41" fmla="*/ 49 h 292"/>
                <a:gd name="T42" fmla="*/ 229 w 260"/>
                <a:gd name="T43" fmla="*/ 70 h 292"/>
                <a:gd name="T44" fmla="*/ 255 w 260"/>
                <a:gd name="T45" fmla="*/ 101 h 292"/>
                <a:gd name="T46" fmla="*/ 255 w 260"/>
                <a:gd name="T47" fmla="*/ 108 h 292"/>
                <a:gd name="T48" fmla="*/ 234 w 260"/>
                <a:gd name="T49" fmla="*/ 141 h 292"/>
                <a:gd name="T50" fmla="*/ 229 w 260"/>
                <a:gd name="T51" fmla="*/ 151 h 292"/>
                <a:gd name="T52" fmla="*/ 211 w 260"/>
                <a:gd name="T53" fmla="*/ 166 h 292"/>
                <a:gd name="T54" fmla="*/ 229 w 260"/>
                <a:gd name="T55" fmla="*/ 168 h 292"/>
                <a:gd name="T56" fmla="*/ 236 w 260"/>
                <a:gd name="T57" fmla="*/ 187 h 292"/>
                <a:gd name="T58" fmla="*/ 207 w 260"/>
                <a:gd name="T59" fmla="*/ 210 h 292"/>
                <a:gd name="T60" fmla="*/ 191 w 260"/>
                <a:gd name="T61" fmla="*/ 211 h 292"/>
                <a:gd name="T62" fmla="*/ 186 w 260"/>
                <a:gd name="T63" fmla="*/ 209 h 292"/>
                <a:gd name="T64" fmla="*/ 175 w 260"/>
                <a:gd name="T65" fmla="*/ 225 h 292"/>
                <a:gd name="T66" fmla="*/ 150 w 260"/>
                <a:gd name="T67" fmla="*/ 249 h 292"/>
                <a:gd name="T68" fmla="*/ 143 w 260"/>
                <a:gd name="T69" fmla="*/ 261 h 292"/>
                <a:gd name="T70" fmla="*/ 139 w 260"/>
                <a:gd name="T71" fmla="*/ 276 h 292"/>
                <a:gd name="T72" fmla="*/ 132 w 260"/>
                <a:gd name="T73" fmla="*/ 277 h 292"/>
                <a:gd name="T74" fmla="*/ 72 w 260"/>
                <a:gd name="T75" fmla="*/ 281 h 292"/>
                <a:gd name="T76" fmla="*/ 39 w 260"/>
                <a:gd name="T77" fmla="*/ 283 h 292"/>
                <a:gd name="T78" fmla="*/ 22 w 260"/>
                <a:gd name="T79" fmla="*/ 272 h 292"/>
                <a:gd name="T80" fmla="*/ 7 w 260"/>
                <a:gd name="T81" fmla="*/ 261 h 292"/>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260"/>
                <a:gd name="T124" fmla="*/ 0 h 292"/>
                <a:gd name="T125" fmla="*/ 260 w 260"/>
                <a:gd name="T126" fmla="*/ 292 h 292"/>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260" h="292">
                  <a:moveTo>
                    <a:pt x="7" y="261"/>
                  </a:moveTo>
                  <a:cubicBezTo>
                    <a:pt x="7" y="261"/>
                    <a:pt x="8" y="252"/>
                    <a:pt x="7" y="251"/>
                  </a:cubicBezTo>
                  <a:cubicBezTo>
                    <a:pt x="9" y="248"/>
                    <a:pt x="6" y="239"/>
                    <a:pt x="6" y="233"/>
                  </a:cubicBezTo>
                  <a:cubicBezTo>
                    <a:pt x="6" y="229"/>
                    <a:pt x="6" y="217"/>
                    <a:pt x="8" y="214"/>
                  </a:cubicBezTo>
                  <a:cubicBezTo>
                    <a:pt x="7" y="212"/>
                    <a:pt x="9" y="202"/>
                    <a:pt x="8" y="200"/>
                  </a:cubicBezTo>
                  <a:cubicBezTo>
                    <a:pt x="10" y="196"/>
                    <a:pt x="7" y="186"/>
                    <a:pt x="7" y="182"/>
                  </a:cubicBezTo>
                  <a:cubicBezTo>
                    <a:pt x="7" y="169"/>
                    <a:pt x="0" y="141"/>
                    <a:pt x="8" y="131"/>
                  </a:cubicBezTo>
                  <a:cubicBezTo>
                    <a:pt x="4" y="127"/>
                    <a:pt x="21" y="107"/>
                    <a:pt x="15" y="101"/>
                  </a:cubicBezTo>
                  <a:cubicBezTo>
                    <a:pt x="16" y="99"/>
                    <a:pt x="16" y="90"/>
                    <a:pt x="16" y="87"/>
                  </a:cubicBezTo>
                  <a:cubicBezTo>
                    <a:pt x="16" y="78"/>
                    <a:pt x="15" y="64"/>
                    <a:pt x="24" y="62"/>
                  </a:cubicBezTo>
                  <a:cubicBezTo>
                    <a:pt x="30" y="61"/>
                    <a:pt x="40" y="57"/>
                    <a:pt x="41" y="62"/>
                  </a:cubicBezTo>
                  <a:cubicBezTo>
                    <a:pt x="42" y="64"/>
                    <a:pt x="43" y="75"/>
                    <a:pt x="46" y="77"/>
                  </a:cubicBezTo>
                  <a:cubicBezTo>
                    <a:pt x="48" y="80"/>
                    <a:pt x="52" y="72"/>
                    <a:pt x="56" y="72"/>
                  </a:cubicBezTo>
                  <a:cubicBezTo>
                    <a:pt x="57" y="72"/>
                    <a:pt x="60" y="73"/>
                    <a:pt x="64" y="72"/>
                  </a:cubicBezTo>
                  <a:cubicBezTo>
                    <a:pt x="70" y="69"/>
                    <a:pt x="81" y="64"/>
                    <a:pt x="85" y="62"/>
                  </a:cubicBezTo>
                  <a:cubicBezTo>
                    <a:pt x="92" y="53"/>
                    <a:pt x="100" y="30"/>
                    <a:pt x="107" y="23"/>
                  </a:cubicBezTo>
                  <a:cubicBezTo>
                    <a:pt x="118" y="15"/>
                    <a:pt x="139" y="4"/>
                    <a:pt x="151" y="1"/>
                  </a:cubicBezTo>
                  <a:cubicBezTo>
                    <a:pt x="153" y="0"/>
                    <a:pt x="158" y="7"/>
                    <a:pt x="161" y="8"/>
                  </a:cubicBezTo>
                  <a:cubicBezTo>
                    <a:pt x="166" y="10"/>
                    <a:pt x="170" y="15"/>
                    <a:pt x="172" y="18"/>
                  </a:cubicBezTo>
                  <a:cubicBezTo>
                    <a:pt x="175" y="23"/>
                    <a:pt x="183" y="33"/>
                    <a:pt x="187" y="38"/>
                  </a:cubicBezTo>
                  <a:cubicBezTo>
                    <a:pt x="195" y="44"/>
                    <a:pt x="217" y="44"/>
                    <a:pt x="222" y="49"/>
                  </a:cubicBezTo>
                  <a:cubicBezTo>
                    <a:pt x="226" y="54"/>
                    <a:pt x="226" y="65"/>
                    <a:pt x="229" y="70"/>
                  </a:cubicBezTo>
                  <a:cubicBezTo>
                    <a:pt x="235" y="80"/>
                    <a:pt x="248" y="97"/>
                    <a:pt x="255" y="101"/>
                  </a:cubicBezTo>
                  <a:cubicBezTo>
                    <a:pt x="255" y="102"/>
                    <a:pt x="257" y="108"/>
                    <a:pt x="255" y="108"/>
                  </a:cubicBezTo>
                  <a:cubicBezTo>
                    <a:pt x="260" y="114"/>
                    <a:pt x="237" y="131"/>
                    <a:pt x="234" y="141"/>
                  </a:cubicBezTo>
                  <a:cubicBezTo>
                    <a:pt x="232" y="143"/>
                    <a:pt x="232" y="149"/>
                    <a:pt x="229" y="151"/>
                  </a:cubicBezTo>
                  <a:cubicBezTo>
                    <a:pt x="225" y="157"/>
                    <a:pt x="209" y="162"/>
                    <a:pt x="211" y="166"/>
                  </a:cubicBezTo>
                  <a:cubicBezTo>
                    <a:pt x="212" y="168"/>
                    <a:pt x="225" y="165"/>
                    <a:pt x="229" y="168"/>
                  </a:cubicBezTo>
                  <a:cubicBezTo>
                    <a:pt x="234" y="173"/>
                    <a:pt x="237" y="182"/>
                    <a:pt x="236" y="187"/>
                  </a:cubicBezTo>
                  <a:cubicBezTo>
                    <a:pt x="234" y="195"/>
                    <a:pt x="217" y="207"/>
                    <a:pt x="207" y="210"/>
                  </a:cubicBezTo>
                  <a:cubicBezTo>
                    <a:pt x="204" y="211"/>
                    <a:pt x="196" y="212"/>
                    <a:pt x="191" y="211"/>
                  </a:cubicBezTo>
                  <a:cubicBezTo>
                    <a:pt x="189" y="211"/>
                    <a:pt x="187" y="209"/>
                    <a:pt x="186" y="209"/>
                  </a:cubicBezTo>
                  <a:cubicBezTo>
                    <a:pt x="182" y="208"/>
                    <a:pt x="181" y="219"/>
                    <a:pt x="175" y="225"/>
                  </a:cubicBezTo>
                  <a:cubicBezTo>
                    <a:pt x="171" y="230"/>
                    <a:pt x="155" y="244"/>
                    <a:pt x="150" y="249"/>
                  </a:cubicBezTo>
                  <a:cubicBezTo>
                    <a:pt x="149" y="251"/>
                    <a:pt x="145" y="259"/>
                    <a:pt x="143" y="261"/>
                  </a:cubicBezTo>
                  <a:cubicBezTo>
                    <a:pt x="141" y="265"/>
                    <a:pt x="140" y="268"/>
                    <a:pt x="139" y="276"/>
                  </a:cubicBezTo>
                  <a:cubicBezTo>
                    <a:pt x="139" y="277"/>
                    <a:pt x="133" y="276"/>
                    <a:pt x="132" y="277"/>
                  </a:cubicBezTo>
                  <a:cubicBezTo>
                    <a:pt x="117" y="285"/>
                    <a:pt x="89" y="278"/>
                    <a:pt x="72" y="281"/>
                  </a:cubicBezTo>
                  <a:cubicBezTo>
                    <a:pt x="57" y="284"/>
                    <a:pt x="48" y="292"/>
                    <a:pt x="39" y="283"/>
                  </a:cubicBezTo>
                  <a:cubicBezTo>
                    <a:pt x="32" y="278"/>
                    <a:pt x="22" y="272"/>
                    <a:pt x="22" y="272"/>
                  </a:cubicBezTo>
                  <a:cubicBezTo>
                    <a:pt x="20" y="267"/>
                    <a:pt x="7" y="263"/>
                    <a:pt x="7" y="261"/>
                  </a:cubicBezTo>
                  <a:close/>
                </a:path>
              </a:pathLst>
            </a:custGeom>
            <a:solidFill>
              <a:srgbClr val="F0C599"/>
            </a:solidFill>
            <a:ln w="25400">
              <a:solidFill>
                <a:srgbClr val="000000"/>
              </a:solidFill>
              <a:round/>
              <a:headEnd/>
              <a:tailEnd/>
            </a:ln>
          </p:spPr>
          <p:txBody>
            <a:bodyPr wrap="none"/>
            <a:lstStyle/>
            <a:p>
              <a:endParaRPr lang="en-US" sz="2805"/>
            </a:p>
          </p:txBody>
        </p:sp>
        <p:sp>
          <p:nvSpPr>
            <p:cNvPr id="39946" name="Freeform 9">
              <a:extLst>
                <a:ext uri="{FF2B5EF4-FFF2-40B4-BE49-F238E27FC236}">
                  <a16:creationId xmlns:a16="http://schemas.microsoft.com/office/drawing/2014/main" id="{6059BA88-3628-F84E-1D22-52328CFE3AD2}"/>
                </a:ext>
              </a:extLst>
            </p:cNvPr>
            <p:cNvSpPr>
              <a:spLocks noChangeArrowheads="1"/>
            </p:cNvSpPr>
            <p:nvPr/>
          </p:nvSpPr>
          <p:spPr bwMode="auto">
            <a:xfrm>
              <a:off x="5366" y="374"/>
              <a:ext cx="99" cy="86"/>
            </a:xfrm>
            <a:custGeom>
              <a:avLst/>
              <a:gdLst>
                <a:gd name="T0" fmla="*/ 0 w 98"/>
                <a:gd name="T1" fmla="*/ 83 h 86"/>
                <a:gd name="T2" fmla="*/ 1 w 98"/>
                <a:gd name="T3" fmla="*/ 72 h 86"/>
                <a:gd name="T4" fmla="*/ 3 w 98"/>
                <a:gd name="T5" fmla="*/ 64 h 86"/>
                <a:gd name="T6" fmla="*/ 12 w 98"/>
                <a:gd name="T7" fmla="*/ 51 h 86"/>
                <a:gd name="T8" fmla="*/ 31 w 98"/>
                <a:gd name="T9" fmla="*/ 42 h 86"/>
                <a:gd name="T10" fmla="*/ 35 w 98"/>
                <a:gd name="T11" fmla="*/ 23 h 86"/>
                <a:gd name="T12" fmla="*/ 64 w 98"/>
                <a:gd name="T13" fmla="*/ 16 h 86"/>
                <a:gd name="T14" fmla="*/ 80 w 98"/>
                <a:gd name="T15" fmla="*/ 2 h 86"/>
                <a:gd name="T16" fmla="*/ 97 w 98"/>
                <a:gd name="T17" fmla="*/ 2 h 86"/>
                <a:gd name="T18" fmla="*/ 109 w 98"/>
                <a:gd name="T19" fmla="*/ 8 h 86"/>
                <a:gd name="T20" fmla="*/ 108 w 98"/>
                <a:gd name="T21" fmla="*/ 13 h 86"/>
                <a:gd name="T22" fmla="*/ 98 w 98"/>
                <a:gd name="T23" fmla="*/ 21 h 86"/>
                <a:gd name="T24" fmla="*/ 82 w 98"/>
                <a:gd name="T25" fmla="*/ 23 h 86"/>
                <a:gd name="T26" fmla="*/ 66 w 98"/>
                <a:gd name="T27" fmla="*/ 34 h 86"/>
                <a:gd name="T28" fmla="*/ 60 w 98"/>
                <a:gd name="T29" fmla="*/ 51 h 86"/>
                <a:gd name="T30" fmla="*/ 38 w 98"/>
                <a:gd name="T31" fmla="*/ 65 h 86"/>
                <a:gd name="T32" fmla="*/ 29 w 98"/>
                <a:gd name="T33" fmla="*/ 74 h 86"/>
                <a:gd name="T34" fmla="*/ 8 w 98"/>
                <a:gd name="T35" fmla="*/ 86 h 86"/>
                <a:gd name="T36" fmla="*/ 0 w 98"/>
                <a:gd name="T37" fmla="*/ 83 h 8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98"/>
                <a:gd name="T58" fmla="*/ 0 h 86"/>
                <a:gd name="T59" fmla="*/ 98 w 98"/>
                <a:gd name="T60" fmla="*/ 86 h 8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98" h="86">
                  <a:moveTo>
                    <a:pt x="0" y="83"/>
                  </a:moveTo>
                  <a:cubicBezTo>
                    <a:pt x="0" y="83"/>
                    <a:pt x="1" y="72"/>
                    <a:pt x="1" y="72"/>
                  </a:cubicBezTo>
                  <a:cubicBezTo>
                    <a:pt x="1" y="71"/>
                    <a:pt x="3" y="66"/>
                    <a:pt x="3" y="64"/>
                  </a:cubicBezTo>
                  <a:cubicBezTo>
                    <a:pt x="3" y="62"/>
                    <a:pt x="12" y="52"/>
                    <a:pt x="12" y="51"/>
                  </a:cubicBezTo>
                  <a:cubicBezTo>
                    <a:pt x="14" y="45"/>
                    <a:pt x="25" y="47"/>
                    <a:pt x="31" y="42"/>
                  </a:cubicBezTo>
                  <a:cubicBezTo>
                    <a:pt x="34" y="38"/>
                    <a:pt x="32" y="27"/>
                    <a:pt x="35" y="23"/>
                  </a:cubicBezTo>
                  <a:cubicBezTo>
                    <a:pt x="37" y="22"/>
                    <a:pt x="51" y="19"/>
                    <a:pt x="53" y="16"/>
                  </a:cubicBezTo>
                  <a:cubicBezTo>
                    <a:pt x="54" y="14"/>
                    <a:pt x="65" y="2"/>
                    <a:pt x="69" y="2"/>
                  </a:cubicBezTo>
                  <a:cubicBezTo>
                    <a:pt x="74" y="0"/>
                    <a:pt x="81" y="1"/>
                    <a:pt x="86" y="2"/>
                  </a:cubicBezTo>
                  <a:cubicBezTo>
                    <a:pt x="89" y="2"/>
                    <a:pt x="96" y="6"/>
                    <a:pt x="98" y="8"/>
                  </a:cubicBezTo>
                  <a:cubicBezTo>
                    <a:pt x="98" y="8"/>
                    <a:pt x="97" y="12"/>
                    <a:pt x="97" y="13"/>
                  </a:cubicBezTo>
                  <a:cubicBezTo>
                    <a:pt x="96" y="17"/>
                    <a:pt x="91" y="20"/>
                    <a:pt x="87" y="21"/>
                  </a:cubicBezTo>
                  <a:cubicBezTo>
                    <a:pt x="85" y="22"/>
                    <a:pt x="76" y="23"/>
                    <a:pt x="71" y="23"/>
                  </a:cubicBezTo>
                  <a:cubicBezTo>
                    <a:pt x="69" y="24"/>
                    <a:pt x="58" y="30"/>
                    <a:pt x="55" y="34"/>
                  </a:cubicBezTo>
                  <a:cubicBezTo>
                    <a:pt x="53" y="36"/>
                    <a:pt x="51" y="46"/>
                    <a:pt x="49" y="51"/>
                  </a:cubicBezTo>
                  <a:cubicBezTo>
                    <a:pt x="48" y="53"/>
                    <a:pt x="41" y="60"/>
                    <a:pt x="38" y="65"/>
                  </a:cubicBezTo>
                  <a:cubicBezTo>
                    <a:pt x="37" y="67"/>
                    <a:pt x="32" y="72"/>
                    <a:pt x="29" y="74"/>
                  </a:cubicBezTo>
                  <a:cubicBezTo>
                    <a:pt x="23" y="76"/>
                    <a:pt x="8" y="86"/>
                    <a:pt x="8" y="86"/>
                  </a:cubicBezTo>
                  <a:cubicBezTo>
                    <a:pt x="8" y="86"/>
                    <a:pt x="0" y="83"/>
                    <a:pt x="0" y="83"/>
                  </a:cubicBezTo>
                  <a:close/>
                </a:path>
              </a:pathLst>
            </a:custGeom>
            <a:solidFill>
              <a:srgbClr val="B35800"/>
            </a:solidFill>
            <a:ln w="25400">
              <a:solidFill>
                <a:srgbClr val="000000"/>
              </a:solidFill>
              <a:round/>
              <a:headEnd/>
              <a:tailEnd/>
            </a:ln>
          </p:spPr>
          <p:txBody>
            <a:bodyPr wrap="none"/>
            <a:lstStyle/>
            <a:p>
              <a:endParaRPr lang="en-US" sz="2805"/>
            </a:p>
          </p:txBody>
        </p:sp>
        <p:sp>
          <p:nvSpPr>
            <p:cNvPr id="39947" name="Freeform 10">
              <a:extLst>
                <a:ext uri="{FF2B5EF4-FFF2-40B4-BE49-F238E27FC236}">
                  <a16:creationId xmlns:a16="http://schemas.microsoft.com/office/drawing/2014/main" id="{2DC3DE67-1835-975D-DB27-BBD90E2361B6}"/>
                </a:ext>
              </a:extLst>
            </p:cNvPr>
            <p:cNvSpPr>
              <a:spLocks noChangeArrowheads="1"/>
            </p:cNvSpPr>
            <p:nvPr/>
          </p:nvSpPr>
          <p:spPr bwMode="auto">
            <a:xfrm>
              <a:off x="5481" y="379"/>
              <a:ext cx="119" cy="193"/>
            </a:xfrm>
            <a:custGeom>
              <a:avLst/>
              <a:gdLst>
                <a:gd name="T0" fmla="*/ 0 w 119"/>
                <a:gd name="T1" fmla="*/ 15 h 193"/>
                <a:gd name="T2" fmla="*/ 15 w 119"/>
                <a:gd name="T3" fmla="*/ 6 h 193"/>
                <a:gd name="T4" fmla="*/ 28 w 119"/>
                <a:gd name="T5" fmla="*/ 1 h 193"/>
                <a:gd name="T6" fmla="*/ 51 w 119"/>
                <a:gd name="T7" fmla="*/ 3 h 193"/>
                <a:gd name="T8" fmla="*/ 61 w 119"/>
                <a:gd name="T9" fmla="*/ 8 h 193"/>
                <a:gd name="T10" fmla="*/ 73 w 119"/>
                <a:gd name="T11" fmla="*/ 17 h 193"/>
                <a:gd name="T12" fmla="*/ 87 w 119"/>
                <a:gd name="T13" fmla="*/ 43 h 193"/>
                <a:gd name="T14" fmla="*/ 110 w 119"/>
                <a:gd name="T15" fmla="*/ 49 h 193"/>
                <a:gd name="T16" fmla="*/ 116 w 119"/>
                <a:gd name="T17" fmla="*/ 61 h 193"/>
                <a:gd name="T18" fmla="*/ 111 w 119"/>
                <a:gd name="T19" fmla="*/ 76 h 193"/>
                <a:gd name="T20" fmla="*/ 104 w 119"/>
                <a:gd name="T21" fmla="*/ 90 h 193"/>
                <a:gd name="T22" fmla="*/ 119 w 119"/>
                <a:gd name="T23" fmla="*/ 102 h 193"/>
                <a:gd name="T24" fmla="*/ 116 w 119"/>
                <a:gd name="T25" fmla="*/ 128 h 193"/>
                <a:gd name="T26" fmla="*/ 104 w 119"/>
                <a:gd name="T27" fmla="*/ 144 h 193"/>
                <a:gd name="T28" fmla="*/ 95 w 119"/>
                <a:gd name="T29" fmla="*/ 149 h 193"/>
                <a:gd name="T30" fmla="*/ 89 w 119"/>
                <a:gd name="T31" fmla="*/ 162 h 193"/>
                <a:gd name="T32" fmla="*/ 83 w 119"/>
                <a:gd name="T33" fmla="*/ 173 h 193"/>
                <a:gd name="T34" fmla="*/ 79 w 119"/>
                <a:gd name="T35" fmla="*/ 188 h 193"/>
                <a:gd name="T36" fmla="*/ 70 w 119"/>
                <a:gd name="T37" fmla="*/ 190 h 193"/>
                <a:gd name="T38" fmla="*/ 67 w 119"/>
                <a:gd name="T39" fmla="*/ 180 h 193"/>
                <a:gd name="T40" fmla="*/ 62 w 119"/>
                <a:gd name="T41" fmla="*/ 171 h 193"/>
                <a:gd name="T42" fmla="*/ 37 w 119"/>
                <a:gd name="T43" fmla="*/ 172 h 193"/>
                <a:gd name="T44" fmla="*/ 54 w 119"/>
                <a:gd name="T45" fmla="*/ 154 h 193"/>
                <a:gd name="T46" fmla="*/ 67 w 119"/>
                <a:gd name="T47" fmla="*/ 139 h 193"/>
                <a:gd name="T48" fmla="*/ 81 w 119"/>
                <a:gd name="T49" fmla="*/ 124 h 193"/>
                <a:gd name="T50" fmla="*/ 86 w 119"/>
                <a:gd name="T51" fmla="*/ 110 h 193"/>
                <a:gd name="T52" fmla="*/ 71 w 119"/>
                <a:gd name="T53" fmla="*/ 93 h 193"/>
                <a:gd name="T54" fmla="*/ 62 w 119"/>
                <a:gd name="T55" fmla="*/ 80 h 193"/>
                <a:gd name="T56" fmla="*/ 58 w 119"/>
                <a:gd name="T57" fmla="*/ 69 h 193"/>
                <a:gd name="T58" fmla="*/ 53 w 119"/>
                <a:gd name="T59" fmla="*/ 55 h 193"/>
                <a:gd name="T60" fmla="*/ 35 w 119"/>
                <a:gd name="T61" fmla="*/ 48 h 193"/>
                <a:gd name="T62" fmla="*/ 18 w 119"/>
                <a:gd name="T63" fmla="*/ 41 h 193"/>
                <a:gd name="T64" fmla="*/ 4 w 119"/>
                <a:gd name="T65" fmla="*/ 21 h 193"/>
                <a:gd name="T66" fmla="*/ 0 w 119"/>
                <a:gd name="T67" fmla="*/ 15 h 193"/>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119"/>
                <a:gd name="T103" fmla="*/ 0 h 193"/>
                <a:gd name="T104" fmla="*/ 119 w 119"/>
                <a:gd name="T105" fmla="*/ 193 h 193"/>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119" h="193">
                  <a:moveTo>
                    <a:pt x="0" y="15"/>
                  </a:moveTo>
                  <a:cubicBezTo>
                    <a:pt x="0" y="15"/>
                    <a:pt x="11" y="9"/>
                    <a:pt x="15" y="6"/>
                  </a:cubicBezTo>
                  <a:cubicBezTo>
                    <a:pt x="17" y="5"/>
                    <a:pt x="25" y="1"/>
                    <a:pt x="28" y="1"/>
                  </a:cubicBezTo>
                  <a:cubicBezTo>
                    <a:pt x="34" y="0"/>
                    <a:pt x="45" y="1"/>
                    <a:pt x="51" y="3"/>
                  </a:cubicBezTo>
                  <a:cubicBezTo>
                    <a:pt x="53" y="4"/>
                    <a:pt x="57" y="4"/>
                    <a:pt x="61" y="8"/>
                  </a:cubicBezTo>
                  <a:cubicBezTo>
                    <a:pt x="65" y="12"/>
                    <a:pt x="70" y="13"/>
                    <a:pt x="73" y="17"/>
                  </a:cubicBezTo>
                  <a:cubicBezTo>
                    <a:pt x="79" y="19"/>
                    <a:pt x="83" y="40"/>
                    <a:pt x="87" y="43"/>
                  </a:cubicBezTo>
                  <a:cubicBezTo>
                    <a:pt x="91" y="44"/>
                    <a:pt x="106" y="47"/>
                    <a:pt x="110" y="49"/>
                  </a:cubicBezTo>
                  <a:cubicBezTo>
                    <a:pt x="113" y="50"/>
                    <a:pt x="116" y="57"/>
                    <a:pt x="116" y="61"/>
                  </a:cubicBezTo>
                  <a:cubicBezTo>
                    <a:pt x="116" y="66"/>
                    <a:pt x="113" y="70"/>
                    <a:pt x="111" y="76"/>
                  </a:cubicBezTo>
                  <a:cubicBezTo>
                    <a:pt x="111" y="79"/>
                    <a:pt x="104" y="86"/>
                    <a:pt x="104" y="90"/>
                  </a:cubicBezTo>
                  <a:cubicBezTo>
                    <a:pt x="104" y="96"/>
                    <a:pt x="118" y="99"/>
                    <a:pt x="119" y="102"/>
                  </a:cubicBezTo>
                  <a:cubicBezTo>
                    <a:pt x="119" y="109"/>
                    <a:pt x="117" y="121"/>
                    <a:pt x="116" y="128"/>
                  </a:cubicBezTo>
                  <a:cubicBezTo>
                    <a:pt x="116" y="132"/>
                    <a:pt x="107" y="140"/>
                    <a:pt x="104" y="144"/>
                  </a:cubicBezTo>
                  <a:cubicBezTo>
                    <a:pt x="102" y="146"/>
                    <a:pt x="97" y="146"/>
                    <a:pt x="95" y="149"/>
                  </a:cubicBezTo>
                  <a:cubicBezTo>
                    <a:pt x="93" y="150"/>
                    <a:pt x="90" y="159"/>
                    <a:pt x="89" y="162"/>
                  </a:cubicBezTo>
                  <a:cubicBezTo>
                    <a:pt x="88" y="165"/>
                    <a:pt x="84" y="168"/>
                    <a:pt x="83" y="173"/>
                  </a:cubicBezTo>
                  <a:cubicBezTo>
                    <a:pt x="82" y="179"/>
                    <a:pt x="83" y="185"/>
                    <a:pt x="79" y="188"/>
                  </a:cubicBezTo>
                  <a:cubicBezTo>
                    <a:pt x="77" y="190"/>
                    <a:pt x="71" y="193"/>
                    <a:pt x="70" y="190"/>
                  </a:cubicBezTo>
                  <a:cubicBezTo>
                    <a:pt x="69" y="189"/>
                    <a:pt x="69" y="181"/>
                    <a:pt x="67" y="180"/>
                  </a:cubicBezTo>
                  <a:cubicBezTo>
                    <a:pt x="64" y="179"/>
                    <a:pt x="65" y="173"/>
                    <a:pt x="62" y="171"/>
                  </a:cubicBezTo>
                  <a:cubicBezTo>
                    <a:pt x="60" y="169"/>
                    <a:pt x="37" y="176"/>
                    <a:pt x="37" y="172"/>
                  </a:cubicBezTo>
                  <a:cubicBezTo>
                    <a:pt x="39" y="170"/>
                    <a:pt x="53" y="157"/>
                    <a:pt x="54" y="154"/>
                  </a:cubicBezTo>
                  <a:cubicBezTo>
                    <a:pt x="59" y="150"/>
                    <a:pt x="63" y="145"/>
                    <a:pt x="67" y="139"/>
                  </a:cubicBezTo>
                  <a:cubicBezTo>
                    <a:pt x="69" y="135"/>
                    <a:pt x="79" y="128"/>
                    <a:pt x="81" y="124"/>
                  </a:cubicBezTo>
                  <a:cubicBezTo>
                    <a:pt x="83" y="119"/>
                    <a:pt x="86" y="113"/>
                    <a:pt x="86" y="110"/>
                  </a:cubicBezTo>
                  <a:cubicBezTo>
                    <a:pt x="86" y="104"/>
                    <a:pt x="74" y="96"/>
                    <a:pt x="71" y="93"/>
                  </a:cubicBezTo>
                  <a:cubicBezTo>
                    <a:pt x="70" y="87"/>
                    <a:pt x="67" y="83"/>
                    <a:pt x="62" y="80"/>
                  </a:cubicBezTo>
                  <a:cubicBezTo>
                    <a:pt x="60" y="78"/>
                    <a:pt x="60" y="71"/>
                    <a:pt x="58" y="69"/>
                  </a:cubicBezTo>
                  <a:cubicBezTo>
                    <a:pt x="57" y="67"/>
                    <a:pt x="56" y="58"/>
                    <a:pt x="53" y="55"/>
                  </a:cubicBezTo>
                  <a:cubicBezTo>
                    <a:pt x="52" y="51"/>
                    <a:pt x="38" y="49"/>
                    <a:pt x="35" y="48"/>
                  </a:cubicBezTo>
                  <a:cubicBezTo>
                    <a:pt x="31" y="47"/>
                    <a:pt x="20" y="44"/>
                    <a:pt x="18" y="41"/>
                  </a:cubicBezTo>
                  <a:cubicBezTo>
                    <a:pt x="14" y="36"/>
                    <a:pt x="4" y="21"/>
                    <a:pt x="4" y="21"/>
                  </a:cubicBezTo>
                  <a:cubicBezTo>
                    <a:pt x="4" y="21"/>
                    <a:pt x="0" y="15"/>
                    <a:pt x="0" y="15"/>
                  </a:cubicBezTo>
                  <a:close/>
                </a:path>
              </a:pathLst>
            </a:custGeom>
            <a:solidFill>
              <a:srgbClr val="B35800"/>
            </a:solidFill>
            <a:ln w="25400">
              <a:solidFill>
                <a:srgbClr val="000000"/>
              </a:solidFill>
              <a:round/>
              <a:headEnd/>
              <a:tailEnd/>
            </a:ln>
          </p:spPr>
          <p:txBody>
            <a:bodyPr wrap="none"/>
            <a:lstStyle/>
            <a:p>
              <a:endParaRPr lang="en-US" sz="2805"/>
            </a:p>
          </p:txBody>
        </p:sp>
        <p:sp>
          <p:nvSpPr>
            <p:cNvPr id="39948" name="Freeform 11">
              <a:extLst>
                <a:ext uri="{FF2B5EF4-FFF2-40B4-BE49-F238E27FC236}">
                  <a16:creationId xmlns:a16="http://schemas.microsoft.com/office/drawing/2014/main" id="{7FEC68A0-0B1E-503A-FB9A-90BF30A956B8}"/>
                </a:ext>
              </a:extLst>
            </p:cNvPr>
            <p:cNvSpPr>
              <a:spLocks/>
            </p:cNvSpPr>
            <p:nvPr/>
          </p:nvSpPr>
          <p:spPr bwMode="auto">
            <a:xfrm>
              <a:off x="5366" y="472"/>
              <a:ext cx="101" cy="76"/>
            </a:xfrm>
            <a:custGeom>
              <a:avLst/>
              <a:gdLst>
                <a:gd name="T0" fmla="*/ 101 w 101"/>
                <a:gd name="T1" fmla="*/ 0 h 75"/>
                <a:gd name="T2" fmla="*/ 95 w 101"/>
                <a:gd name="T3" fmla="*/ 2 h 75"/>
                <a:gd name="T4" fmla="*/ 81 w 101"/>
                <a:gd name="T5" fmla="*/ 5 h 75"/>
                <a:gd name="T6" fmla="*/ 70 w 101"/>
                <a:gd name="T7" fmla="*/ 7 h 75"/>
                <a:gd name="T8" fmla="*/ 44 w 101"/>
                <a:gd name="T9" fmla="*/ 19 h 75"/>
                <a:gd name="T10" fmla="*/ 28 w 101"/>
                <a:gd name="T11" fmla="*/ 32 h 75"/>
                <a:gd name="T12" fmla="*/ 8 w 101"/>
                <a:gd name="T13" fmla="*/ 54 h 75"/>
                <a:gd name="T14" fmla="*/ 0 w 101"/>
                <a:gd name="T15" fmla="*/ 70 h 75"/>
                <a:gd name="T16" fmla="*/ 4 w 101"/>
                <a:gd name="T17" fmla="*/ 80 h 75"/>
                <a:gd name="T18" fmla="*/ 21 w 101"/>
                <a:gd name="T19" fmla="*/ 84 h 75"/>
                <a:gd name="T20" fmla="*/ 53 w 101"/>
                <a:gd name="T21" fmla="*/ 84 h 75"/>
                <a:gd name="T22" fmla="*/ 57 w 101"/>
                <a:gd name="T23" fmla="*/ 82 h 75"/>
                <a:gd name="T24" fmla="*/ 82 w 101"/>
                <a:gd name="T25" fmla="*/ 84 h 75"/>
                <a:gd name="T26" fmla="*/ 95 w 101"/>
                <a:gd name="T27" fmla="*/ 72 h 75"/>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101"/>
                <a:gd name="T43" fmla="*/ 0 h 75"/>
                <a:gd name="T44" fmla="*/ 101 w 101"/>
                <a:gd name="T45" fmla="*/ 75 h 75"/>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101" h="75">
                  <a:moveTo>
                    <a:pt x="101" y="0"/>
                  </a:moveTo>
                  <a:cubicBezTo>
                    <a:pt x="101" y="0"/>
                    <a:pt x="97" y="0"/>
                    <a:pt x="95" y="2"/>
                  </a:cubicBezTo>
                  <a:cubicBezTo>
                    <a:pt x="92" y="3"/>
                    <a:pt x="83" y="4"/>
                    <a:pt x="81" y="5"/>
                  </a:cubicBezTo>
                  <a:cubicBezTo>
                    <a:pt x="80" y="5"/>
                    <a:pt x="70" y="7"/>
                    <a:pt x="70" y="7"/>
                  </a:cubicBezTo>
                  <a:cubicBezTo>
                    <a:pt x="64" y="7"/>
                    <a:pt x="49" y="17"/>
                    <a:pt x="44" y="19"/>
                  </a:cubicBezTo>
                  <a:cubicBezTo>
                    <a:pt x="34" y="23"/>
                    <a:pt x="37" y="24"/>
                    <a:pt x="28" y="32"/>
                  </a:cubicBezTo>
                  <a:cubicBezTo>
                    <a:pt x="23" y="34"/>
                    <a:pt x="13" y="40"/>
                    <a:pt x="8" y="43"/>
                  </a:cubicBezTo>
                  <a:cubicBezTo>
                    <a:pt x="6" y="45"/>
                    <a:pt x="0" y="57"/>
                    <a:pt x="0" y="59"/>
                  </a:cubicBezTo>
                  <a:cubicBezTo>
                    <a:pt x="0" y="61"/>
                    <a:pt x="3" y="68"/>
                    <a:pt x="4" y="69"/>
                  </a:cubicBezTo>
                  <a:cubicBezTo>
                    <a:pt x="7" y="71"/>
                    <a:pt x="19" y="73"/>
                    <a:pt x="21" y="73"/>
                  </a:cubicBezTo>
                  <a:cubicBezTo>
                    <a:pt x="31" y="74"/>
                    <a:pt x="47" y="75"/>
                    <a:pt x="53" y="73"/>
                  </a:cubicBezTo>
                  <a:cubicBezTo>
                    <a:pt x="54" y="73"/>
                    <a:pt x="56" y="71"/>
                    <a:pt x="57" y="71"/>
                  </a:cubicBezTo>
                  <a:cubicBezTo>
                    <a:pt x="64" y="70"/>
                    <a:pt x="76" y="75"/>
                    <a:pt x="82" y="73"/>
                  </a:cubicBezTo>
                  <a:cubicBezTo>
                    <a:pt x="86" y="72"/>
                    <a:pt x="95" y="61"/>
                    <a:pt x="95" y="61"/>
                  </a:cubicBezTo>
                </a:path>
              </a:pathLst>
            </a:custGeom>
            <a:noFill/>
            <a:ln w="25400">
              <a:solidFill>
                <a:srgbClr val="000000"/>
              </a:solidFill>
              <a:round/>
              <a:headEnd/>
              <a:tailEnd/>
            </a:ln>
            <a:extLst>
              <a:ext uri="{909E8E84-426E-40DD-AFC4-6F175D3DCCD1}">
                <a14:hiddenFill xmlns:a14="http://schemas.microsoft.com/office/drawing/2010/main">
                  <a:solidFill>
                    <a:srgbClr val="FFFFFF"/>
                  </a:solidFill>
                </a14:hiddenFill>
              </a:ext>
            </a:extLst>
          </p:spPr>
          <p:txBody>
            <a:bodyPr wrap="none"/>
            <a:lstStyle/>
            <a:p>
              <a:endParaRPr lang="en-US" sz="2805"/>
            </a:p>
          </p:txBody>
        </p:sp>
        <p:sp>
          <p:nvSpPr>
            <p:cNvPr id="39949" name="Freeform 12">
              <a:extLst>
                <a:ext uri="{FF2B5EF4-FFF2-40B4-BE49-F238E27FC236}">
                  <a16:creationId xmlns:a16="http://schemas.microsoft.com/office/drawing/2014/main" id="{97A48968-2F4D-59FB-6778-43C249EB0D1E}"/>
                </a:ext>
              </a:extLst>
            </p:cNvPr>
            <p:cNvSpPr>
              <a:spLocks/>
            </p:cNvSpPr>
            <p:nvPr/>
          </p:nvSpPr>
          <p:spPr bwMode="auto">
            <a:xfrm>
              <a:off x="5497" y="533"/>
              <a:ext cx="5" cy="27"/>
            </a:xfrm>
            <a:custGeom>
              <a:avLst/>
              <a:gdLst>
                <a:gd name="T0" fmla="*/ 5 w 5"/>
                <a:gd name="T1" fmla="*/ 27 h 27"/>
                <a:gd name="T2" fmla="*/ 2 w 5"/>
                <a:gd name="T3" fmla="*/ 14 h 27"/>
                <a:gd name="T4" fmla="*/ 2 w 5"/>
                <a:gd name="T5" fmla="*/ 0 h 27"/>
                <a:gd name="T6" fmla="*/ 0 60000 65536"/>
                <a:gd name="T7" fmla="*/ 0 60000 65536"/>
                <a:gd name="T8" fmla="*/ 0 60000 65536"/>
                <a:gd name="T9" fmla="*/ 0 w 5"/>
                <a:gd name="T10" fmla="*/ 0 h 27"/>
                <a:gd name="T11" fmla="*/ 5 w 5"/>
                <a:gd name="T12" fmla="*/ 27 h 27"/>
              </a:gdLst>
              <a:ahLst/>
              <a:cxnLst>
                <a:cxn ang="T6">
                  <a:pos x="T0" y="T1"/>
                </a:cxn>
                <a:cxn ang="T7">
                  <a:pos x="T2" y="T3"/>
                </a:cxn>
                <a:cxn ang="T8">
                  <a:pos x="T4" y="T5"/>
                </a:cxn>
              </a:cxnLst>
              <a:rect l="T9" t="T10" r="T11" b="T12"/>
              <a:pathLst>
                <a:path w="5" h="27">
                  <a:moveTo>
                    <a:pt x="5" y="27"/>
                  </a:moveTo>
                  <a:cubicBezTo>
                    <a:pt x="5" y="27"/>
                    <a:pt x="1" y="16"/>
                    <a:pt x="2" y="14"/>
                  </a:cubicBezTo>
                  <a:cubicBezTo>
                    <a:pt x="0" y="12"/>
                    <a:pt x="2" y="0"/>
                    <a:pt x="2" y="0"/>
                  </a:cubicBezTo>
                </a:path>
              </a:pathLst>
            </a:custGeom>
            <a:noFill/>
            <a:ln w="25400">
              <a:solidFill>
                <a:srgbClr val="000000"/>
              </a:solidFill>
              <a:round/>
              <a:headEnd/>
              <a:tailEnd/>
            </a:ln>
            <a:extLst>
              <a:ext uri="{909E8E84-426E-40DD-AFC4-6F175D3DCCD1}">
                <a14:hiddenFill xmlns:a14="http://schemas.microsoft.com/office/drawing/2010/main">
                  <a:solidFill>
                    <a:srgbClr val="FFFFFF"/>
                  </a:solidFill>
                </a14:hiddenFill>
              </a:ext>
            </a:extLst>
          </p:spPr>
          <p:txBody>
            <a:bodyPr wrap="none"/>
            <a:lstStyle/>
            <a:p>
              <a:endParaRPr lang="en-US" sz="2805"/>
            </a:p>
          </p:txBody>
        </p:sp>
        <p:sp>
          <p:nvSpPr>
            <p:cNvPr id="39950" name="Freeform 13">
              <a:extLst>
                <a:ext uri="{FF2B5EF4-FFF2-40B4-BE49-F238E27FC236}">
                  <a16:creationId xmlns:a16="http://schemas.microsoft.com/office/drawing/2014/main" id="{FF2D760D-6E6F-F74A-9B98-2F3B35B0F596}"/>
                </a:ext>
              </a:extLst>
            </p:cNvPr>
            <p:cNvSpPr>
              <a:spLocks/>
            </p:cNvSpPr>
            <p:nvPr/>
          </p:nvSpPr>
          <p:spPr bwMode="auto">
            <a:xfrm>
              <a:off x="5468" y="549"/>
              <a:ext cx="30" cy="13"/>
            </a:xfrm>
            <a:custGeom>
              <a:avLst/>
              <a:gdLst>
                <a:gd name="T0" fmla="*/ 19 w 31"/>
                <a:gd name="T1" fmla="*/ 0 h 13"/>
                <a:gd name="T2" fmla="*/ 19 w 31"/>
                <a:gd name="T3" fmla="*/ 6 h 13"/>
                <a:gd name="T4" fmla="*/ 15 w 31"/>
                <a:gd name="T5" fmla="*/ 9 h 13"/>
                <a:gd name="T6" fmla="*/ 12 w 31"/>
                <a:gd name="T7" fmla="*/ 9 h 13"/>
                <a:gd name="T8" fmla="*/ 9 w 31"/>
                <a:gd name="T9" fmla="*/ 13 h 13"/>
                <a:gd name="T10" fmla="*/ 0 w 31"/>
                <a:gd name="T11" fmla="*/ 12 h 13"/>
                <a:gd name="T12" fmla="*/ 0 60000 65536"/>
                <a:gd name="T13" fmla="*/ 0 60000 65536"/>
                <a:gd name="T14" fmla="*/ 0 60000 65536"/>
                <a:gd name="T15" fmla="*/ 0 60000 65536"/>
                <a:gd name="T16" fmla="*/ 0 60000 65536"/>
                <a:gd name="T17" fmla="*/ 0 60000 65536"/>
                <a:gd name="T18" fmla="*/ 0 w 31"/>
                <a:gd name="T19" fmla="*/ 0 h 13"/>
                <a:gd name="T20" fmla="*/ 31 w 31"/>
                <a:gd name="T21" fmla="*/ 13 h 13"/>
              </a:gdLst>
              <a:ahLst/>
              <a:cxnLst>
                <a:cxn ang="T12">
                  <a:pos x="T0" y="T1"/>
                </a:cxn>
                <a:cxn ang="T13">
                  <a:pos x="T2" y="T3"/>
                </a:cxn>
                <a:cxn ang="T14">
                  <a:pos x="T4" y="T5"/>
                </a:cxn>
                <a:cxn ang="T15">
                  <a:pos x="T6" y="T7"/>
                </a:cxn>
                <a:cxn ang="T16">
                  <a:pos x="T8" y="T9"/>
                </a:cxn>
                <a:cxn ang="T17">
                  <a:pos x="T10" y="T11"/>
                </a:cxn>
              </a:cxnLst>
              <a:rect l="T18" t="T19" r="T20" b="T21"/>
              <a:pathLst>
                <a:path w="31" h="13">
                  <a:moveTo>
                    <a:pt x="30" y="0"/>
                  </a:moveTo>
                  <a:cubicBezTo>
                    <a:pt x="30" y="0"/>
                    <a:pt x="31" y="6"/>
                    <a:pt x="30" y="6"/>
                  </a:cubicBezTo>
                  <a:cubicBezTo>
                    <a:pt x="31" y="6"/>
                    <a:pt x="18" y="9"/>
                    <a:pt x="18" y="9"/>
                  </a:cubicBezTo>
                  <a:cubicBezTo>
                    <a:pt x="18" y="9"/>
                    <a:pt x="13" y="10"/>
                    <a:pt x="12" y="9"/>
                  </a:cubicBezTo>
                  <a:cubicBezTo>
                    <a:pt x="13" y="10"/>
                    <a:pt x="10" y="12"/>
                    <a:pt x="9" y="13"/>
                  </a:cubicBezTo>
                  <a:cubicBezTo>
                    <a:pt x="5" y="13"/>
                    <a:pt x="0" y="12"/>
                    <a:pt x="0" y="12"/>
                  </a:cubicBezTo>
                </a:path>
              </a:pathLst>
            </a:custGeom>
            <a:noFill/>
            <a:ln w="25400">
              <a:solidFill>
                <a:srgbClr val="000000"/>
              </a:solidFill>
              <a:round/>
              <a:headEnd/>
              <a:tailEnd/>
            </a:ln>
            <a:extLst>
              <a:ext uri="{909E8E84-426E-40DD-AFC4-6F175D3DCCD1}">
                <a14:hiddenFill xmlns:a14="http://schemas.microsoft.com/office/drawing/2010/main">
                  <a:solidFill>
                    <a:srgbClr val="FFFFFF"/>
                  </a:solidFill>
                </a14:hiddenFill>
              </a:ext>
            </a:extLst>
          </p:spPr>
          <p:txBody>
            <a:bodyPr wrap="none"/>
            <a:lstStyle/>
            <a:p>
              <a:endParaRPr lang="en-US" sz="2805"/>
            </a:p>
          </p:txBody>
        </p:sp>
        <p:sp>
          <p:nvSpPr>
            <p:cNvPr id="39951" name="Oval 14">
              <a:extLst>
                <a:ext uri="{FF2B5EF4-FFF2-40B4-BE49-F238E27FC236}">
                  <a16:creationId xmlns:a16="http://schemas.microsoft.com/office/drawing/2014/main" id="{12B44D05-0A00-9B95-BAFD-2DF26A664F9C}"/>
                </a:ext>
              </a:extLst>
            </p:cNvPr>
            <p:cNvSpPr>
              <a:spLocks noChangeArrowheads="1"/>
            </p:cNvSpPr>
            <p:nvPr/>
          </p:nvSpPr>
          <p:spPr bwMode="auto">
            <a:xfrm>
              <a:off x="5437" y="452"/>
              <a:ext cx="10" cy="8"/>
            </a:xfrm>
            <a:prstGeom prst="ellipse">
              <a:avLst/>
            </a:prstGeom>
            <a:solidFill>
              <a:srgbClr val="000000"/>
            </a:solidFill>
            <a:ln w="25400">
              <a:solidFill>
                <a:srgbClr val="000000"/>
              </a:solidFill>
              <a:round/>
              <a:headEnd/>
              <a:tailEnd/>
            </a:ln>
          </p:spPr>
          <p:txBody>
            <a:bodyPr wrap="none"/>
            <a:lstStyle>
              <a:lvl1pPr>
                <a:defRPr b="1">
                  <a:solidFill>
                    <a:schemeClr val="tx1"/>
                  </a:solidFill>
                  <a:latin typeface="Times New Roman" panose="02020603050405020304" pitchFamily="18" charset="0"/>
                </a:defRPr>
              </a:lvl1pPr>
              <a:lvl2pPr marL="742950" indent="-285750">
                <a:defRPr b="1">
                  <a:solidFill>
                    <a:schemeClr val="tx1"/>
                  </a:solidFill>
                  <a:latin typeface="Times New Roman" panose="02020603050405020304" pitchFamily="18" charset="0"/>
                </a:defRPr>
              </a:lvl2pPr>
              <a:lvl3pPr marL="1143000" indent="-228600">
                <a:defRPr b="1">
                  <a:solidFill>
                    <a:schemeClr val="tx1"/>
                  </a:solidFill>
                  <a:latin typeface="Times New Roman" panose="02020603050405020304" pitchFamily="18" charset="0"/>
                </a:defRPr>
              </a:lvl3pPr>
              <a:lvl4pPr marL="1600200" indent="-228600">
                <a:defRPr b="1">
                  <a:solidFill>
                    <a:schemeClr val="tx1"/>
                  </a:solidFill>
                  <a:latin typeface="Times New Roman" panose="02020603050405020304" pitchFamily="18" charset="0"/>
                </a:defRPr>
              </a:lvl4pPr>
              <a:lvl5pPr marL="2057400" indent="-228600">
                <a:defRPr b="1">
                  <a:solidFill>
                    <a:schemeClr val="tx1"/>
                  </a:solidFill>
                  <a:latin typeface="Times New Roman" panose="02020603050405020304" pitchFamily="18" charset="0"/>
                </a:defRPr>
              </a:lvl5pPr>
              <a:lvl6pPr marL="2514600" indent="-228600" eaLnBrk="0" fontAlgn="base" hangingPunct="0">
                <a:spcBef>
                  <a:spcPct val="0"/>
                </a:spcBef>
                <a:spcAft>
                  <a:spcPct val="0"/>
                </a:spcAft>
                <a:defRPr b="1">
                  <a:solidFill>
                    <a:schemeClr val="tx1"/>
                  </a:solidFill>
                  <a:latin typeface="Times New Roman" panose="02020603050405020304" pitchFamily="18" charset="0"/>
                </a:defRPr>
              </a:lvl6pPr>
              <a:lvl7pPr marL="2971800" indent="-228600" eaLnBrk="0" fontAlgn="base" hangingPunct="0">
                <a:spcBef>
                  <a:spcPct val="0"/>
                </a:spcBef>
                <a:spcAft>
                  <a:spcPct val="0"/>
                </a:spcAft>
                <a:defRPr b="1">
                  <a:solidFill>
                    <a:schemeClr val="tx1"/>
                  </a:solidFill>
                  <a:latin typeface="Times New Roman" panose="02020603050405020304" pitchFamily="18" charset="0"/>
                </a:defRPr>
              </a:lvl7pPr>
              <a:lvl8pPr marL="3429000" indent="-228600" eaLnBrk="0" fontAlgn="base" hangingPunct="0">
                <a:spcBef>
                  <a:spcPct val="0"/>
                </a:spcBef>
                <a:spcAft>
                  <a:spcPct val="0"/>
                </a:spcAft>
                <a:defRPr b="1">
                  <a:solidFill>
                    <a:schemeClr val="tx1"/>
                  </a:solidFill>
                  <a:latin typeface="Times New Roman" panose="02020603050405020304" pitchFamily="18" charset="0"/>
                </a:defRPr>
              </a:lvl8pPr>
              <a:lvl9pPr marL="3886200" indent="-228600" eaLnBrk="0" fontAlgn="base" hangingPunct="0">
                <a:spcBef>
                  <a:spcPct val="0"/>
                </a:spcBef>
                <a:spcAft>
                  <a:spcPct val="0"/>
                </a:spcAft>
                <a:defRPr b="1">
                  <a:solidFill>
                    <a:schemeClr val="tx1"/>
                  </a:solidFill>
                  <a:latin typeface="Times New Roman" panose="02020603050405020304" pitchFamily="18" charset="0"/>
                </a:defRPr>
              </a:lvl9pPr>
            </a:lstStyle>
            <a:p>
              <a:endParaRPr lang="en-US" altLang="en-US" sz="2805" b="0"/>
            </a:p>
          </p:txBody>
        </p:sp>
        <p:sp>
          <p:nvSpPr>
            <p:cNvPr id="39952" name="Oval 15">
              <a:extLst>
                <a:ext uri="{FF2B5EF4-FFF2-40B4-BE49-F238E27FC236}">
                  <a16:creationId xmlns:a16="http://schemas.microsoft.com/office/drawing/2014/main" id="{15610146-24AF-8B99-D7A5-64E30D101136}"/>
                </a:ext>
              </a:extLst>
            </p:cNvPr>
            <p:cNvSpPr>
              <a:spLocks noChangeArrowheads="1"/>
            </p:cNvSpPr>
            <p:nvPr/>
          </p:nvSpPr>
          <p:spPr bwMode="auto">
            <a:xfrm>
              <a:off x="5484" y="484"/>
              <a:ext cx="7" cy="11"/>
            </a:xfrm>
            <a:prstGeom prst="ellipse">
              <a:avLst/>
            </a:prstGeom>
            <a:solidFill>
              <a:srgbClr val="000000"/>
            </a:solidFill>
            <a:ln w="25400">
              <a:solidFill>
                <a:srgbClr val="000000"/>
              </a:solidFill>
              <a:round/>
              <a:headEnd/>
              <a:tailEnd/>
            </a:ln>
          </p:spPr>
          <p:txBody>
            <a:bodyPr wrap="none"/>
            <a:lstStyle>
              <a:lvl1pPr>
                <a:defRPr b="1">
                  <a:solidFill>
                    <a:schemeClr val="tx1"/>
                  </a:solidFill>
                  <a:latin typeface="Times New Roman" panose="02020603050405020304" pitchFamily="18" charset="0"/>
                </a:defRPr>
              </a:lvl1pPr>
              <a:lvl2pPr marL="742950" indent="-285750">
                <a:defRPr b="1">
                  <a:solidFill>
                    <a:schemeClr val="tx1"/>
                  </a:solidFill>
                  <a:latin typeface="Times New Roman" panose="02020603050405020304" pitchFamily="18" charset="0"/>
                </a:defRPr>
              </a:lvl2pPr>
              <a:lvl3pPr marL="1143000" indent="-228600">
                <a:defRPr b="1">
                  <a:solidFill>
                    <a:schemeClr val="tx1"/>
                  </a:solidFill>
                  <a:latin typeface="Times New Roman" panose="02020603050405020304" pitchFamily="18" charset="0"/>
                </a:defRPr>
              </a:lvl3pPr>
              <a:lvl4pPr marL="1600200" indent="-228600">
                <a:defRPr b="1">
                  <a:solidFill>
                    <a:schemeClr val="tx1"/>
                  </a:solidFill>
                  <a:latin typeface="Times New Roman" panose="02020603050405020304" pitchFamily="18" charset="0"/>
                </a:defRPr>
              </a:lvl4pPr>
              <a:lvl5pPr marL="2057400" indent="-228600">
                <a:defRPr b="1">
                  <a:solidFill>
                    <a:schemeClr val="tx1"/>
                  </a:solidFill>
                  <a:latin typeface="Times New Roman" panose="02020603050405020304" pitchFamily="18" charset="0"/>
                </a:defRPr>
              </a:lvl5pPr>
              <a:lvl6pPr marL="2514600" indent="-228600" eaLnBrk="0" fontAlgn="base" hangingPunct="0">
                <a:spcBef>
                  <a:spcPct val="0"/>
                </a:spcBef>
                <a:spcAft>
                  <a:spcPct val="0"/>
                </a:spcAft>
                <a:defRPr b="1">
                  <a:solidFill>
                    <a:schemeClr val="tx1"/>
                  </a:solidFill>
                  <a:latin typeface="Times New Roman" panose="02020603050405020304" pitchFamily="18" charset="0"/>
                </a:defRPr>
              </a:lvl6pPr>
              <a:lvl7pPr marL="2971800" indent="-228600" eaLnBrk="0" fontAlgn="base" hangingPunct="0">
                <a:spcBef>
                  <a:spcPct val="0"/>
                </a:spcBef>
                <a:spcAft>
                  <a:spcPct val="0"/>
                </a:spcAft>
                <a:defRPr b="1">
                  <a:solidFill>
                    <a:schemeClr val="tx1"/>
                  </a:solidFill>
                  <a:latin typeface="Times New Roman" panose="02020603050405020304" pitchFamily="18" charset="0"/>
                </a:defRPr>
              </a:lvl7pPr>
              <a:lvl8pPr marL="3429000" indent="-228600" eaLnBrk="0" fontAlgn="base" hangingPunct="0">
                <a:spcBef>
                  <a:spcPct val="0"/>
                </a:spcBef>
                <a:spcAft>
                  <a:spcPct val="0"/>
                </a:spcAft>
                <a:defRPr b="1">
                  <a:solidFill>
                    <a:schemeClr val="tx1"/>
                  </a:solidFill>
                  <a:latin typeface="Times New Roman" panose="02020603050405020304" pitchFamily="18" charset="0"/>
                </a:defRPr>
              </a:lvl8pPr>
              <a:lvl9pPr marL="3886200" indent="-228600" eaLnBrk="0" fontAlgn="base" hangingPunct="0">
                <a:spcBef>
                  <a:spcPct val="0"/>
                </a:spcBef>
                <a:spcAft>
                  <a:spcPct val="0"/>
                </a:spcAft>
                <a:defRPr b="1">
                  <a:solidFill>
                    <a:schemeClr val="tx1"/>
                  </a:solidFill>
                  <a:latin typeface="Times New Roman" panose="02020603050405020304" pitchFamily="18" charset="0"/>
                </a:defRPr>
              </a:lvl9pPr>
            </a:lstStyle>
            <a:p>
              <a:endParaRPr lang="en-US" altLang="en-US" sz="2805" b="0"/>
            </a:p>
          </p:txBody>
        </p:sp>
        <p:sp>
          <p:nvSpPr>
            <p:cNvPr id="39953" name="Freeform 16">
              <a:extLst>
                <a:ext uri="{FF2B5EF4-FFF2-40B4-BE49-F238E27FC236}">
                  <a16:creationId xmlns:a16="http://schemas.microsoft.com/office/drawing/2014/main" id="{4803BB9B-FE93-E75B-3C1A-3B10EC8A69A1}"/>
                </a:ext>
              </a:extLst>
            </p:cNvPr>
            <p:cNvSpPr>
              <a:spLocks noChangeArrowheads="1"/>
            </p:cNvSpPr>
            <p:nvPr/>
          </p:nvSpPr>
          <p:spPr bwMode="auto">
            <a:xfrm>
              <a:off x="5094" y="732"/>
              <a:ext cx="108" cy="111"/>
            </a:xfrm>
            <a:custGeom>
              <a:avLst/>
              <a:gdLst>
                <a:gd name="T0" fmla="*/ 24 w 108"/>
                <a:gd name="T1" fmla="*/ 12 h 112"/>
                <a:gd name="T2" fmla="*/ 26 w 108"/>
                <a:gd name="T3" fmla="*/ 11 h 112"/>
                <a:gd name="T4" fmla="*/ 57 w 108"/>
                <a:gd name="T5" fmla="*/ 1 h 112"/>
                <a:gd name="T6" fmla="*/ 87 w 108"/>
                <a:gd name="T7" fmla="*/ 3 h 112"/>
                <a:gd name="T8" fmla="*/ 98 w 108"/>
                <a:gd name="T9" fmla="*/ 11 h 112"/>
                <a:gd name="T10" fmla="*/ 104 w 108"/>
                <a:gd name="T11" fmla="*/ 35 h 112"/>
                <a:gd name="T12" fmla="*/ 108 w 108"/>
                <a:gd name="T13" fmla="*/ 56 h 112"/>
                <a:gd name="T14" fmla="*/ 104 w 108"/>
                <a:gd name="T15" fmla="*/ 82 h 112"/>
                <a:gd name="T16" fmla="*/ 87 w 108"/>
                <a:gd name="T17" fmla="*/ 94 h 112"/>
                <a:gd name="T18" fmla="*/ 70 w 108"/>
                <a:gd name="T19" fmla="*/ 66 h 112"/>
                <a:gd name="T20" fmla="*/ 62 w 108"/>
                <a:gd name="T21" fmla="*/ 88 h 112"/>
                <a:gd name="T22" fmla="*/ 57 w 108"/>
                <a:gd name="T23" fmla="*/ 99 h 112"/>
                <a:gd name="T24" fmla="*/ 39 w 108"/>
                <a:gd name="T25" fmla="*/ 99 h 112"/>
                <a:gd name="T26" fmla="*/ 31 w 108"/>
                <a:gd name="T27" fmla="*/ 56 h 112"/>
                <a:gd name="T28" fmla="*/ 19 w 108"/>
                <a:gd name="T29" fmla="*/ 74 h 112"/>
                <a:gd name="T30" fmla="*/ 7 w 108"/>
                <a:gd name="T31" fmla="*/ 74 h 112"/>
                <a:gd name="T32" fmla="*/ 3 w 108"/>
                <a:gd name="T33" fmla="*/ 55 h 112"/>
                <a:gd name="T34" fmla="*/ 11 w 108"/>
                <a:gd name="T35" fmla="*/ 34 h 112"/>
                <a:gd name="T36" fmla="*/ 24 w 108"/>
                <a:gd name="T37" fmla="*/ 17 h 112"/>
                <a:gd name="T38" fmla="*/ 24 w 108"/>
                <a:gd name="T39" fmla="*/ 12 h 112"/>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108"/>
                <a:gd name="T61" fmla="*/ 0 h 112"/>
                <a:gd name="T62" fmla="*/ 108 w 108"/>
                <a:gd name="T63" fmla="*/ 112 h 112"/>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108" h="112">
                  <a:moveTo>
                    <a:pt x="24" y="12"/>
                  </a:moveTo>
                  <a:cubicBezTo>
                    <a:pt x="24" y="12"/>
                    <a:pt x="26" y="11"/>
                    <a:pt x="26" y="11"/>
                  </a:cubicBezTo>
                  <a:cubicBezTo>
                    <a:pt x="32" y="7"/>
                    <a:pt x="48" y="1"/>
                    <a:pt x="57" y="1"/>
                  </a:cubicBezTo>
                  <a:cubicBezTo>
                    <a:pt x="64" y="0"/>
                    <a:pt x="79" y="1"/>
                    <a:pt x="87" y="3"/>
                  </a:cubicBezTo>
                  <a:cubicBezTo>
                    <a:pt x="91" y="4"/>
                    <a:pt x="97" y="9"/>
                    <a:pt x="98" y="11"/>
                  </a:cubicBezTo>
                  <a:cubicBezTo>
                    <a:pt x="103" y="15"/>
                    <a:pt x="103" y="28"/>
                    <a:pt x="104" y="35"/>
                  </a:cubicBezTo>
                  <a:cubicBezTo>
                    <a:pt x="105" y="43"/>
                    <a:pt x="108" y="59"/>
                    <a:pt x="108" y="66"/>
                  </a:cubicBezTo>
                  <a:cubicBezTo>
                    <a:pt x="108" y="74"/>
                    <a:pt x="107" y="89"/>
                    <a:pt x="104" y="93"/>
                  </a:cubicBezTo>
                  <a:cubicBezTo>
                    <a:pt x="101" y="97"/>
                    <a:pt x="92" y="106"/>
                    <a:pt x="87" y="105"/>
                  </a:cubicBezTo>
                  <a:cubicBezTo>
                    <a:pt x="80" y="102"/>
                    <a:pt x="75" y="77"/>
                    <a:pt x="70" y="77"/>
                  </a:cubicBezTo>
                  <a:cubicBezTo>
                    <a:pt x="64" y="77"/>
                    <a:pt x="63" y="96"/>
                    <a:pt x="62" y="99"/>
                  </a:cubicBezTo>
                  <a:cubicBezTo>
                    <a:pt x="60" y="102"/>
                    <a:pt x="59" y="110"/>
                    <a:pt x="57" y="110"/>
                  </a:cubicBezTo>
                  <a:cubicBezTo>
                    <a:pt x="53" y="112"/>
                    <a:pt x="43" y="112"/>
                    <a:pt x="39" y="110"/>
                  </a:cubicBezTo>
                  <a:cubicBezTo>
                    <a:pt x="35" y="108"/>
                    <a:pt x="31" y="84"/>
                    <a:pt x="31" y="66"/>
                  </a:cubicBezTo>
                  <a:cubicBezTo>
                    <a:pt x="31" y="68"/>
                    <a:pt x="23" y="86"/>
                    <a:pt x="19" y="85"/>
                  </a:cubicBezTo>
                  <a:cubicBezTo>
                    <a:pt x="14" y="82"/>
                    <a:pt x="13" y="89"/>
                    <a:pt x="7" y="85"/>
                  </a:cubicBezTo>
                  <a:cubicBezTo>
                    <a:pt x="0" y="83"/>
                    <a:pt x="0" y="60"/>
                    <a:pt x="3" y="55"/>
                  </a:cubicBezTo>
                  <a:cubicBezTo>
                    <a:pt x="4" y="48"/>
                    <a:pt x="9" y="40"/>
                    <a:pt x="11" y="34"/>
                  </a:cubicBezTo>
                  <a:cubicBezTo>
                    <a:pt x="13" y="29"/>
                    <a:pt x="24" y="17"/>
                    <a:pt x="24" y="17"/>
                  </a:cubicBezTo>
                  <a:cubicBezTo>
                    <a:pt x="24" y="16"/>
                    <a:pt x="24" y="13"/>
                    <a:pt x="24" y="12"/>
                  </a:cubicBezTo>
                  <a:close/>
                </a:path>
              </a:pathLst>
            </a:custGeom>
            <a:solidFill>
              <a:srgbClr val="F0C599"/>
            </a:solidFill>
            <a:ln>
              <a:noFill/>
            </a:ln>
            <a:extLst>
              <a:ext uri="{91240B29-F687-4F45-9708-019B960494DF}">
                <a14:hiddenLine xmlns:a14="http://schemas.microsoft.com/office/drawing/2010/main" w="12700">
                  <a:solidFill>
                    <a:srgbClr val="000000"/>
                  </a:solidFill>
                  <a:round/>
                  <a:headEnd/>
                  <a:tailEnd/>
                </a14:hiddenLine>
              </a:ext>
            </a:extLst>
          </p:spPr>
          <p:txBody>
            <a:bodyPr wrap="none"/>
            <a:lstStyle/>
            <a:p>
              <a:endParaRPr lang="en-US" sz="2805"/>
            </a:p>
          </p:txBody>
        </p:sp>
        <p:sp>
          <p:nvSpPr>
            <p:cNvPr id="39954" name="Freeform 17">
              <a:extLst>
                <a:ext uri="{FF2B5EF4-FFF2-40B4-BE49-F238E27FC236}">
                  <a16:creationId xmlns:a16="http://schemas.microsoft.com/office/drawing/2014/main" id="{4C2B646E-ABF7-9DA7-C006-3C22FFA7EFDD}"/>
                </a:ext>
              </a:extLst>
            </p:cNvPr>
            <p:cNvSpPr>
              <a:spLocks noChangeArrowheads="1"/>
            </p:cNvSpPr>
            <p:nvPr/>
          </p:nvSpPr>
          <p:spPr bwMode="auto">
            <a:xfrm>
              <a:off x="5176" y="740"/>
              <a:ext cx="57" cy="38"/>
            </a:xfrm>
            <a:custGeom>
              <a:avLst/>
              <a:gdLst>
                <a:gd name="T0" fmla="*/ 8 w 57"/>
                <a:gd name="T1" fmla="*/ 1 h 38"/>
                <a:gd name="T2" fmla="*/ 41 w 57"/>
                <a:gd name="T3" fmla="*/ 1 h 38"/>
                <a:gd name="T4" fmla="*/ 54 w 57"/>
                <a:gd name="T5" fmla="*/ 6 h 38"/>
                <a:gd name="T6" fmla="*/ 53 w 57"/>
                <a:gd name="T7" fmla="*/ 15 h 38"/>
                <a:gd name="T8" fmla="*/ 13 w 57"/>
                <a:gd name="T9" fmla="*/ 38 h 38"/>
                <a:gd name="T10" fmla="*/ 8 w 57"/>
                <a:gd name="T11" fmla="*/ 1 h 38"/>
                <a:gd name="T12" fmla="*/ 0 60000 65536"/>
                <a:gd name="T13" fmla="*/ 0 60000 65536"/>
                <a:gd name="T14" fmla="*/ 0 60000 65536"/>
                <a:gd name="T15" fmla="*/ 0 60000 65536"/>
                <a:gd name="T16" fmla="*/ 0 60000 65536"/>
                <a:gd name="T17" fmla="*/ 0 60000 65536"/>
                <a:gd name="T18" fmla="*/ 0 w 57"/>
                <a:gd name="T19" fmla="*/ 0 h 38"/>
                <a:gd name="T20" fmla="*/ 57 w 57"/>
                <a:gd name="T21" fmla="*/ 38 h 38"/>
              </a:gdLst>
              <a:ahLst/>
              <a:cxnLst>
                <a:cxn ang="T12">
                  <a:pos x="T0" y="T1"/>
                </a:cxn>
                <a:cxn ang="T13">
                  <a:pos x="T2" y="T3"/>
                </a:cxn>
                <a:cxn ang="T14">
                  <a:pos x="T4" y="T5"/>
                </a:cxn>
                <a:cxn ang="T15">
                  <a:pos x="T6" y="T7"/>
                </a:cxn>
                <a:cxn ang="T16">
                  <a:pos x="T8" y="T9"/>
                </a:cxn>
                <a:cxn ang="T17">
                  <a:pos x="T10" y="T11"/>
                </a:cxn>
              </a:cxnLst>
              <a:rect l="T18" t="T19" r="T20" b="T21"/>
              <a:pathLst>
                <a:path w="57" h="38">
                  <a:moveTo>
                    <a:pt x="8" y="1"/>
                  </a:moveTo>
                  <a:cubicBezTo>
                    <a:pt x="8" y="1"/>
                    <a:pt x="33" y="0"/>
                    <a:pt x="41" y="1"/>
                  </a:cubicBezTo>
                  <a:cubicBezTo>
                    <a:pt x="46" y="2"/>
                    <a:pt x="50" y="3"/>
                    <a:pt x="54" y="6"/>
                  </a:cubicBezTo>
                  <a:cubicBezTo>
                    <a:pt x="57" y="8"/>
                    <a:pt x="55" y="10"/>
                    <a:pt x="53" y="15"/>
                  </a:cubicBezTo>
                  <a:cubicBezTo>
                    <a:pt x="47" y="23"/>
                    <a:pt x="13" y="38"/>
                    <a:pt x="13" y="38"/>
                  </a:cubicBezTo>
                  <a:cubicBezTo>
                    <a:pt x="5" y="35"/>
                    <a:pt x="0" y="6"/>
                    <a:pt x="8" y="1"/>
                  </a:cubicBezTo>
                  <a:close/>
                </a:path>
              </a:pathLst>
            </a:custGeom>
            <a:solidFill>
              <a:srgbClr val="F0C599"/>
            </a:solidFill>
            <a:ln>
              <a:noFill/>
            </a:ln>
            <a:extLst>
              <a:ext uri="{91240B29-F687-4F45-9708-019B960494DF}">
                <a14:hiddenLine xmlns:a14="http://schemas.microsoft.com/office/drawing/2010/main" w="12700">
                  <a:solidFill>
                    <a:srgbClr val="000000"/>
                  </a:solidFill>
                  <a:round/>
                  <a:headEnd/>
                  <a:tailEnd/>
                </a14:hiddenLine>
              </a:ext>
            </a:extLst>
          </p:spPr>
          <p:txBody>
            <a:bodyPr wrap="none"/>
            <a:lstStyle/>
            <a:p>
              <a:endParaRPr lang="en-US" sz="2805"/>
            </a:p>
          </p:txBody>
        </p:sp>
        <p:sp>
          <p:nvSpPr>
            <p:cNvPr id="39955" name="Freeform 18">
              <a:extLst>
                <a:ext uri="{FF2B5EF4-FFF2-40B4-BE49-F238E27FC236}">
                  <a16:creationId xmlns:a16="http://schemas.microsoft.com/office/drawing/2014/main" id="{5B867A0E-DA99-BFBF-AC47-FDA591BFA7AA}"/>
                </a:ext>
              </a:extLst>
            </p:cNvPr>
            <p:cNvSpPr>
              <a:spLocks/>
            </p:cNvSpPr>
            <p:nvPr/>
          </p:nvSpPr>
          <p:spPr bwMode="auto">
            <a:xfrm>
              <a:off x="5095" y="756"/>
              <a:ext cx="107" cy="87"/>
            </a:xfrm>
            <a:custGeom>
              <a:avLst/>
              <a:gdLst>
                <a:gd name="T0" fmla="*/ 7 w 107"/>
                <a:gd name="T1" fmla="*/ 18 h 88"/>
                <a:gd name="T2" fmla="*/ 2 w 107"/>
                <a:gd name="T3" fmla="*/ 34 h 88"/>
                <a:gd name="T4" fmla="*/ 5 w 107"/>
                <a:gd name="T5" fmla="*/ 36 h 88"/>
                <a:gd name="T6" fmla="*/ 0 w 107"/>
                <a:gd name="T7" fmla="*/ 44 h 88"/>
                <a:gd name="T8" fmla="*/ 8 w 107"/>
                <a:gd name="T9" fmla="*/ 51 h 88"/>
                <a:gd name="T10" fmla="*/ 21 w 107"/>
                <a:gd name="T11" fmla="*/ 49 h 88"/>
                <a:gd name="T12" fmla="*/ 29 w 107"/>
                <a:gd name="T13" fmla="*/ 44 h 88"/>
                <a:gd name="T14" fmla="*/ 37 w 107"/>
                <a:gd name="T15" fmla="*/ 75 h 88"/>
                <a:gd name="T16" fmla="*/ 47 w 107"/>
                <a:gd name="T17" fmla="*/ 77 h 88"/>
                <a:gd name="T18" fmla="*/ 59 w 107"/>
                <a:gd name="T19" fmla="*/ 74 h 88"/>
                <a:gd name="T20" fmla="*/ 68 w 107"/>
                <a:gd name="T21" fmla="*/ 44 h 88"/>
                <a:gd name="T22" fmla="*/ 77 w 107"/>
                <a:gd name="T23" fmla="*/ 58 h 88"/>
                <a:gd name="T24" fmla="*/ 85 w 107"/>
                <a:gd name="T25" fmla="*/ 71 h 88"/>
                <a:gd name="T26" fmla="*/ 103 w 107"/>
                <a:gd name="T27" fmla="*/ 58 h 88"/>
                <a:gd name="T28" fmla="*/ 107 w 107"/>
                <a:gd name="T29" fmla="*/ 42 h 88"/>
                <a:gd name="T30" fmla="*/ 103 w 107"/>
                <a:gd name="T31" fmla="*/ 20 h 88"/>
                <a:gd name="T32" fmla="*/ 102 w 107"/>
                <a:gd name="T33" fmla="*/ 0 h 8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07"/>
                <a:gd name="T52" fmla="*/ 0 h 88"/>
                <a:gd name="T53" fmla="*/ 107 w 107"/>
                <a:gd name="T54" fmla="*/ 88 h 88"/>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07" h="88">
                  <a:moveTo>
                    <a:pt x="7" y="18"/>
                  </a:moveTo>
                  <a:cubicBezTo>
                    <a:pt x="7" y="18"/>
                    <a:pt x="1" y="28"/>
                    <a:pt x="2" y="34"/>
                  </a:cubicBezTo>
                  <a:cubicBezTo>
                    <a:pt x="2" y="35"/>
                    <a:pt x="5" y="36"/>
                    <a:pt x="5" y="36"/>
                  </a:cubicBezTo>
                  <a:cubicBezTo>
                    <a:pt x="6" y="37"/>
                    <a:pt x="0" y="42"/>
                    <a:pt x="0" y="44"/>
                  </a:cubicBezTo>
                  <a:cubicBezTo>
                    <a:pt x="0" y="51"/>
                    <a:pt x="4" y="60"/>
                    <a:pt x="8" y="62"/>
                  </a:cubicBezTo>
                  <a:cubicBezTo>
                    <a:pt x="11" y="66"/>
                    <a:pt x="18" y="61"/>
                    <a:pt x="21" y="60"/>
                  </a:cubicBezTo>
                  <a:cubicBezTo>
                    <a:pt x="24" y="57"/>
                    <a:pt x="27" y="44"/>
                    <a:pt x="29" y="44"/>
                  </a:cubicBezTo>
                  <a:cubicBezTo>
                    <a:pt x="37" y="45"/>
                    <a:pt x="29" y="77"/>
                    <a:pt x="37" y="86"/>
                  </a:cubicBezTo>
                  <a:cubicBezTo>
                    <a:pt x="39" y="87"/>
                    <a:pt x="45" y="88"/>
                    <a:pt x="47" y="88"/>
                  </a:cubicBezTo>
                  <a:cubicBezTo>
                    <a:pt x="51" y="88"/>
                    <a:pt x="57" y="86"/>
                    <a:pt x="59" y="85"/>
                  </a:cubicBezTo>
                  <a:cubicBezTo>
                    <a:pt x="63" y="77"/>
                    <a:pt x="62" y="54"/>
                    <a:pt x="68" y="53"/>
                  </a:cubicBezTo>
                  <a:cubicBezTo>
                    <a:pt x="71" y="53"/>
                    <a:pt x="75" y="65"/>
                    <a:pt x="77" y="69"/>
                  </a:cubicBezTo>
                  <a:cubicBezTo>
                    <a:pt x="78" y="70"/>
                    <a:pt x="80" y="80"/>
                    <a:pt x="85" y="82"/>
                  </a:cubicBezTo>
                  <a:cubicBezTo>
                    <a:pt x="91" y="83"/>
                    <a:pt x="101" y="72"/>
                    <a:pt x="103" y="69"/>
                  </a:cubicBezTo>
                  <a:cubicBezTo>
                    <a:pt x="107" y="62"/>
                    <a:pt x="107" y="50"/>
                    <a:pt x="107" y="42"/>
                  </a:cubicBezTo>
                  <a:cubicBezTo>
                    <a:pt x="107" y="37"/>
                    <a:pt x="104" y="24"/>
                    <a:pt x="103" y="20"/>
                  </a:cubicBezTo>
                  <a:cubicBezTo>
                    <a:pt x="103" y="17"/>
                    <a:pt x="102" y="0"/>
                    <a:pt x="102" y="0"/>
                  </a:cubicBezTo>
                </a:path>
              </a:pathLst>
            </a:custGeom>
            <a:noFill/>
            <a:ln w="25400">
              <a:solidFill>
                <a:srgbClr val="000000"/>
              </a:solidFill>
              <a:round/>
              <a:headEnd/>
              <a:tailEnd/>
            </a:ln>
            <a:extLst>
              <a:ext uri="{909E8E84-426E-40DD-AFC4-6F175D3DCCD1}">
                <a14:hiddenFill xmlns:a14="http://schemas.microsoft.com/office/drawing/2010/main">
                  <a:solidFill>
                    <a:srgbClr val="FFFFFF"/>
                  </a:solidFill>
                </a14:hiddenFill>
              </a:ext>
            </a:extLst>
          </p:spPr>
          <p:txBody>
            <a:bodyPr wrap="none"/>
            <a:lstStyle/>
            <a:p>
              <a:endParaRPr lang="en-US" sz="2805"/>
            </a:p>
          </p:txBody>
        </p:sp>
        <p:sp>
          <p:nvSpPr>
            <p:cNvPr id="39956" name="Freeform 19">
              <a:extLst>
                <a:ext uri="{FF2B5EF4-FFF2-40B4-BE49-F238E27FC236}">
                  <a16:creationId xmlns:a16="http://schemas.microsoft.com/office/drawing/2014/main" id="{84FA25CB-2475-6479-141B-7487166F9D72}"/>
                </a:ext>
              </a:extLst>
            </p:cNvPr>
            <p:cNvSpPr>
              <a:spLocks/>
            </p:cNvSpPr>
            <p:nvPr/>
          </p:nvSpPr>
          <p:spPr bwMode="auto">
            <a:xfrm>
              <a:off x="5199" y="740"/>
              <a:ext cx="34" cy="35"/>
            </a:xfrm>
            <a:custGeom>
              <a:avLst/>
              <a:gdLst>
                <a:gd name="T0" fmla="*/ 2 w 34"/>
                <a:gd name="T1" fmla="*/ 1 h 35"/>
                <a:gd name="T2" fmla="*/ 21 w 34"/>
                <a:gd name="T3" fmla="*/ 1 h 35"/>
                <a:gd name="T4" fmla="*/ 32 w 34"/>
                <a:gd name="T5" fmla="*/ 7 h 35"/>
                <a:gd name="T6" fmla="*/ 22 w 34"/>
                <a:gd name="T7" fmla="*/ 21 h 35"/>
                <a:gd name="T8" fmla="*/ 0 w 34"/>
                <a:gd name="T9" fmla="*/ 35 h 35"/>
                <a:gd name="T10" fmla="*/ 0 60000 65536"/>
                <a:gd name="T11" fmla="*/ 0 60000 65536"/>
                <a:gd name="T12" fmla="*/ 0 60000 65536"/>
                <a:gd name="T13" fmla="*/ 0 60000 65536"/>
                <a:gd name="T14" fmla="*/ 0 60000 65536"/>
                <a:gd name="T15" fmla="*/ 0 w 34"/>
                <a:gd name="T16" fmla="*/ 0 h 35"/>
                <a:gd name="T17" fmla="*/ 34 w 34"/>
                <a:gd name="T18" fmla="*/ 35 h 35"/>
              </a:gdLst>
              <a:ahLst/>
              <a:cxnLst>
                <a:cxn ang="T10">
                  <a:pos x="T0" y="T1"/>
                </a:cxn>
                <a:cxn ang="T11">
                  <a:pos x="T2" y="T3"/>
                </a:cxn>
                <a:cxn ang="T12">
                  <a:pos x="T4" y="T5"/>
                </a:cxn>
                <a:cxn ang="T13">
                  <a:pos x="T6" y="T7"/>
                </a:cxn>
                <a:cxn ang="T14">
                  <a:pos x="T8" y="T9"/>
                </a:cxn>
              </a:cxnLst>
              <a:rect l="T15" t="T16" r="T17" b="T18"/>
              <a:pathLst>
                <a:path w="34" h="35">
                  <a:moveTo>
                    <a:pt x="2" y="1"/>
                  </a:moveTo>
                  <a:cubicBezTo>
                    <a:pt x="2" y="1"/>
                    <a:pt x="16" y="0"/>
                    <a:pt x="21" y="1"/>
                  </a:cubicBezTo>
                  <a:cubicBezTo>
                    <a:pt x="23" y="2"/>
                    <a:pt x="32" y="3"/>
                    <a:pt x="32" y="7"/>
                  </a:cubicBezTo>
                  <a:cubicBezTo>
                    <a:pt x="34" y="10"/>
                    <a:pt x="24" y="19"/>
                    <a:pt x="22" y="21"/>
                  </a:cubicBezTo>
                  <a:cubicBezTo>
                    <a:pt x="18" y="25"/>
                    <a:pt x="0" y="35"/>
                    <a:pt x="0" y="35"/>
                  </a:cubicBezTo>
                </a:path>
              </a:pathLst>
            </a:custGeom>
            <a:noFill/>
            <a:ln w="25400">
              <a:solidFill>
                <a:srgbClr val="000000"/>
              </a:solidFill>
              <a:round/>
              <a:headEnd/>
              <a:tailEnd/>
            </a:ln>
            <a:extLst>
              <a:ext uri="{909E8E84-426E-40DD-AFC4-6F175D3DCCD1}">
                <a14:hiddenFill xmlns:a14="http://schemas.microsoft.com/office/drawing/2010/main">
                  <a:solidFill>
                    <a:srgbClr val="FFFFFF"/>
                  </a:solidFill>
                </a14:hiddenFill>
              </a:ext>
            </a:extLst>
          </p:spPr>
          <p:txBody>
            <a:bodyPr wrap="none"/>
            <a:lstStyle/>
            <a:p>
              <a:endParaRPr lang="en-US" sz="2805"/>
            </a:p>
          </p:txBody>
        </p:sp>
        <p:sp>
          <p:nvSpPr>
            <p:cNvPr id="39957" name="Freeform 20">
              <a:extLst>
                <a:ext uri="{FF2B5EF4-FFF2-40B4-BE49-F238E27FC236}">
                  <a16:creationId xmlns:a16="http://schemas.microsoft.com/office/drawing/2014/main" id="{F11C0BB4-2ABC-010B-4AC2-EF779987E053}"/>
                </a:ext>
              </a:extLst>
            </p:cNvPr>
            <p:cNvSpPr>
              <a:spLocks/>
            </p:cNvSpPr>
            <p:nvPr/>
          </p:nvSpPr>
          <p:spPr bwMode="auto">
            <a:xfrm>
              <a:off x="5118" y="732"/>
              <a:ext cx="63" cy="12"/>
            </a:xfrm>
            <a:custGeom>
              <a:avLst/>
              <a:gdLst>
                <a:gd name="T0" fmla="*/ 0 w 63"/>
                <a:gd name="T1" fmla="*/ 12 h 12"/>
                <a:gd name="T2" fmla="*/ 32 w 63"/>
                <a:gd name="T3" fmla="*/ 0 h 12"/>
                <a:gd name="T4" fmla="*/ 49 w 63"/>
                <a:gd name="T5" fmla="*/ 1 h 12"/>
                <a:gd name="T6" fmla="*/ 63 w 63"/>
                <a:gd name="T7" fmla="*/ 5 h 12"/>
                <a:gd name="T8" fmla="*/ 0 60000 65536"/>
                <a:gd name="T9" fmla="*/ 0 60000 65536"/>
                <a:gd name="T10" fmla="*/ 0 60000 65536"/>
                <a:gd name="T11" fmla="*/ 0 60000 65536"/>
                <a:gd name="T12" fmla="*/ 0 w 63"/>
                <a:gd name="T13" fmla="*/ 0 h 12"/>
                <a:gd name="T14" fmla="*/ 63 w 63"/>
                <a:gd name="T15" fmla="*/ 12 h 12"/>
              </a:gdLst>
              <a:ahLst/>
              <a:cxnLst>
                <a:cxn ang="T8">
                  <a:pos x="T0" y="T1"/>
                </a:cxn>
                <a:cxn ang="T9">
                  <a:pos x="T2" y="T3"/>
                </a:cxn>
                <a:cxn ang="T10">
                  <a:pos x="T4" y="T5"/>
                </a:cxn>
                <a:cxn ang="T11">
                  <a:pos x="T6" y="T7"/>
                </a:cxn>
              </a:cxnLst>
              <a:rect l="T12" t="T13" r="T14" b="T15"/>
              <a:pathLst>
                <a:path w="63" h="12">
                  <a:moveTo>
                    <a:pt x="0" y="12"/>
                  </a:moveTo>
                  <a:cubicBezTo>
                    <a:pt x="0" y="12"/>
                    <a:pt x="23" y="2"/>
                    <a:pt x="32" y="0"/>
                  </a:cubicBezTo>
                  <a:cubicBezTo>
                    <a:pt x="36" y="0"/>
                    <a:pt x="45" y="1"/>
                    <a:pt x="49" y="1"/>
                  </a:cubicBezTo>
                  <a:cubicBezTo>
                    <a:pt x="52" y="1"/>
                    <a:pt x="63" y="5"/>
                    <a:pt x="63" y="5"/>
                  </a:cubicBezTo>
                </a:path>
              </a:pathLst>
            </a:custGeom>
            <a:noFill/>
            <a:ln w="25400">
              <a:solidFill>
                <a:srgbClr val="000000"/>
              </a:solidFill>
              <a:round/>
              <a:headEnd/>
              <a:tailEnd/>
            </a:ln>
            <a:extLst>
              <a:ext uri="{909E8E84-426E-40DD-AFC4-6F175D3DCCD1}">
                <a14:hiddenFill xmlns:a14="http://schemas.microsoft.com/office/drawing/2010/main">
                  <a:solidFill>
                    <a:srgbClr val="FFFFFF"/>
                  </a:solidFill>
                </a14:hiddenFill>
              </a:ext>
            </a:extLst>
          </p:spPr>
          <p:txBody>
            <a:bodyPr wrap="none"/>
            <a:lstStyle/>
            <a:p>
              <a:endParaRPr lang="en-US" sz="2805"/>
            </a:p>
          </p:txBody>
        </p:sp>
        <p:sp>
          <p:nvSpPr>
            <p:cNvPr id="39958" name="Freeform 21">
              <a:extLst>
                <a:ext uri="{FF2B5EF4-FFF2-40B4-BE49-F238E27FC236}">
                  <a16:creationId xmlns:a16="http://schemas.microsoft.com/office/drawing/2014/main" id="{0BF53CD3-D5D8-DF70-682D-3514868DF3B3}"/>
                </a:ext>
              </a:extLst>
            </p:cNvPr>
            <p:cNvSpPr>
              <a:spLocks noChangeArrowheads="1"/>
            </p:cNvSpPr>
            <p:nvPr/>
          </p:nvSpPr>
          <p:spPr bwMode="auto">
            <a:xfrm>
              <a:off x="5318" y="633"/>
              <a:ext cx="52" cy="69"/>
            </a:xfrm>
            <a:custGeom>
              <a:avLst/>
              <a:gdLst>
                <a:gd name="T0" fmla="*/ 43 w 52"/>
                <a:gd name="T1" fmla="*/ 3 h 68"/>
                <a:gd name="T2" fmla="*/ 25 w 52"/>
                <a:gd name="T3" fmla="*/ 8 h 68"/>
                <a:gd name="T4" fmla="*/ 5 w 52"/>
                <a:gd name="T5" fmla="*/ 11 h 68"/>
                <a:gd name="T6" fmla="*/ 0 w 52"/>
                <a:gd name="T7" fmla="*/ 18 h 68"/>
                <a:gd name="T8" fmla="*/ 3 w 52"/>
                <a:gd name="T9" fmla="*/ 28 h 68"/>
                <a:gd name="T10" fmla="*/ 3 w 52"/>
                <a:gd name="T11" fmla="*/ 72 h 68"/>
                <a:gd name="T12" fmla="*/ 15 w 52"/>
                <a:gd name="T13" fmla="*/ 77 h 68"/>
                <a:gd name="T14" fmla="*/ 30 w 52"/>
                <a:gd name="T15" fmla="*/ 54 h 68"/>
                <a:gd name="T16" fmla="*/ 35 w 52"/>
                <a:gd name="T17" fmla="*/ 26 h 68"/>
                <a:gd name="T18" fmla="*/ 50 w 52"/>
                <a:gd name="T19" fmla="*/ 9 h 68"/>
                <a:gd name="T20" fmla="*/ 46 w 52"/>
                <a:gd name="T21" fmla="*/ 0 h 68"/>
                <a:gd name="T22" fmla="*/ 43 w 52"/>
                <a:gd name="T23" fmla="*/ 3 h 68"/>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52"/>
                <a:gd name="T37" fmla="*/ 0 h 68"/>
                <a:gd name="T38" fmla="*/ 52 w 52"/>
                <a:gd name="T39" fmla="*/ 68 h 68"/>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52" h="68">
                  <a:moveTo>
                    <a:pt x="43" y="3"/>
                  </a:moveTo>
                  <a:cubicBezTo>
                    <a:pt x="43" y="3"/>
                    <a:pt x="30" y="7"/>
                    <a:pt x="25" y="8"/>
                  </a:cubicBezTo>
                  <a:cubicBezTo>
                    <a:pt x="21" y="8"/>
                    <a:pt x="10" y="10"/>
                    <a:pt x="5" y="11"/>
                  </a:cubicBezTo>
                  <a:cubicBezTo>
                    <a:pt x="4" y="14"/>
                    <a:pt x="0" y="13"/>
                    <a:pt x="0" y="18"/>
                  </a:cubicBezTo>
                  <a:cubicBezTo>
                    <a:pt x="0" y="25"/>
                    <a:pt x="3" y="24"/>
                    <a:pt x="3" y="28"/>
                  </a:cubicBezTo>
                  <a:cubicBezTo>
                    <a:pt x="3" y="31"/>
                    <a:pt x="2" y="60"/>
                    <a:pt x="3" y="61"/>
                  </a:cubicBezTo>
                  <a:cubicBezTo>
                    <a:pt x="4" y="62"/>
                    <a:pt x="14" y="68"/>
                    <a:pt x="15" y="66"/>
                  </a:cubicBezTo>
                  <a:cubicBezTo>
                    <a:pt x="19" y="61"/>
                    <a:pt x="27" y="45"/>
                    <a:pt x="30" y="43"/>
                  </a:cubicBezTo>
                  <a:cubicBezTo>
                    <a:pt x="31" y="42"/>
                    <a:pt x="34" y="27"/>
                    <a:pt x="35" y="26"/>
                  </a:cubicBezTo>
                  <a:cubicBezTo>
                    <a:pt x="36" y="25"/>
                    <a:pt x="48" y="10"/>
                    <a:pt x="50" y="9"/>
                  </a:cubicBezTo>
                  <a:cubicBezTo>
                    <a:pt x="52" y="6"/>
                    <a:pt x="46" y="0"/>
                    <a:pt x="46" y="0"/>
                  </a:cubicBezTo>
                  <a:cubicBezTo>
                    <a:pt x="46" y="0"/>
                    <a:pt x="44" y="2"/>
                    <a:pt x="43" y="3"/>
                  </a:cubicBezTo>
                  <a:close/>
                </a:path>
              </a:pathLst>
            </a:custGeom>
            <a:solidFill>
              <a:srgbClr val="A0004C"/>
            </a:solidFill>
            <a:ln w="25400">
              <a:solidFill>
                <a:srgbClr val="000000"/>
              </a:solidFill>
              <a:round/>
              <a:headEnd/>
              <a:tailEnd/>
            </a:ln>
          </p:spPr>
          <p:txBody>
            <a:bodyPr wrap="none"/>
            <a:lstStyle/>
            <a:p>
              <a:endParaRPr lang="en-US" sz="2805"/>
            </a:p>
          </p:txBody>
        </p:sp>
        <p:sp>
          <p:nvSpPr>
            <p:cNvPr id="39959" name="Freeform 22">
              <a:extLst>
                <a:ext uri="{FF2B5EF4-FFF2-40B4-BE49-F238E27FC236}">
                  <a16:creationId xmlns:a16="http://schemas.microsoft.com/office/drawing/2014/main" id="{E17D091C-BF6E-F430-E8AC-03C041022592}"/>
                </a:ext>
              </a:extLst>
            </p:cNvPr>
            <p:cNvSpPr>
              <a:spLocks noChangeArrowheads="1"/>
            </p:cNvSpPr>
            <p:nvPr/>
          </p:nvSpPr>
          <p:spPr bwMode="auto">
            <a:xfrm>
              <a:off x="5263" y="601"/>
              <a:ext cx="58" cy="66"/>
            </a:xfrm>
            <a:custGeom>
              <a:avLst/>
              <a:gdLst>
                <a:gd name="T0" fmla="*/ 58 w 58"/>
                <a:gd name="T1" fmla="*/ 44 h 66"/>
                <a:gd name="T2" fmla="*/ 43 w 58"/>
                <a:gd name="T3" fmla="*/ 26 h 66"/>
                <a:gd name="T4" fmla="*/ 36 w 58"/>
                <a:gd name="T5" fmla="*/ 11 h 66"/>
                <a:gd name="T6" fmla="*/ 25 w 58"/>
                <a:gd name="T7" fmla="*/ 2 h 66"/>
                <a:gd name="T8" fmla="*/ 9 w 58"/>
                <a:gd name="T9" fmla="*/ 25 h 66"/>
                <a:gd name="T10" fmla="*/ 2 w 58"/>
                <a:gd name="T11" fmla="*/ 46 h 66"/>
                <a:gd name="T12" fmla="*/ 2 w 58"/>
                <a:gd name="T13" fmla="*/ 65 h 66"/>
                <a:gd name="T14" fmla="*/ 21 w 58"/>
                <a:gd name="T15" fmla="*/ 62 h 66"/>
                <a:gd name="T16" fmla="*/ 42 w 58"/>
                <a:gd name="T17" fmla="*/ 56 h 66"/>
                <a:gd name="T18" fmla="*/ 52 w 58"/>
                <a:gd name="T19" fmla="*/ 53 h 66"/>
                <a:gd name="T20" fmla="*/ 58 w 58"/>
                <a:gd name="T21" fmla="*/ 44 h 66"/>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58"/>
                <a:gd name="T34" fmla="*/ 0 h 66"/>
                <a:gd name="T35" fmla="*/ 58 w 58"/>
                <a:gd name="T36" fmla="*/ 66 h 6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58" h="66">
                  <a:moveTo>
                    <a:pt x="58" y="44"/>
                  </a:moveTo>
                  <a:cubicBezTo>
                    <a:pt x="58" y="44"/>
                    <a:pt x="46" y="30"/>
                    <a:pt x="43" y="26"/>
                  </a:cubicBezTo>
                  <a:cubicBezTo>
                    <a:pt x="42" y="24"/>
                    <a:pt x="39" y="14"/>
                    <a:pt x="36" y="11"/>
                  </a:cubicBezTo>
                  <a:cubicBezTo>
                    <a:pt x="34" y="10"/>
                    <a:pt x="28" y="0"/>
                    <a:pt x="25" y="2"/>
                  </a:cubicBezTo>
                  <a:cubicBezTo>
                    <a:pt x="23" y="5"/>
                    <a:pt x="10" y="20"/>
                    <a:pt x="9" y="25"/>
                  </a:cubicBezTo>
                  <a:cubicBezTo>
                    <a:pt x="8" y="28"/>
                    <a:pt x="4" y="42"/>
                    <a:pt x="2" y="46"/>
                  </a:cubicBezTo>
                  <a:cubicBezTo>
                    <a:pt x="1" y="49"/>
                    <a:pt x="0" y="62"/>
                    <a:pt x="2" y="65"/>
                  </a:cubicBezTo>
                  <a:cubicBezTo>
                    <a:pt x="4" y="66"/>
                    <a:pt x="17" y="64"/>
                    <a:pt x="21" y="62"/>
                  </a:cubicBezTo>
                  <a:cubicBezTo>
                    <a:pt x="25" y="61"/>
                    <a:pt x="37" y="58"/>
                    <a:pt x="42" y="56"/>
                  </a:cubicBezTo>
                  <a:cubicBezTo>
                    <a:pt x="43" y="54"/>
                    <a:pt x="52" y="53"/>
                    <a:pt x="52" y="53"/>
                  </a:cubicBezTo>
                  <a:cubicBezTo>
                    <a:pt x="53" y="52"/>
                    <a:pt x="58" y="44"/>
                    <a:pt x="58" y="44"/>
                  </a:cubicBezTo>
                  <a:close/>
                </a:path>
              </a:pathLst>
            </a:custGeom>
            <a:solidFill>
              <a:srgbClr val="A0004C"/>
            </a:solidFill>
            <a:ln w="25400">
              <a:solidFill>
                <a:srgbClr val="000000"/>
              </a:solidFill>
              <a:round/>
              <a:headEnd/>
              <a:tailEnd/>
            </a:ln>
          </p:spPr>
          <p:txBody>
            <a:bodyPr wrap="none"/>
            <a:lstStyle/>
            <a:p>
              <a:endParaRPr lang="en-US" sz="2805"/>
            </a:p>
          </p:txBody>
        </p:sp>
        <p:sp>
          <p:nvSpPr>
            <p:cNvPr id="39960" name="Freeform 23">
              <a:extLst>
                <a:ext uri="{FF2B5EF4-FFF2-40B4-BE49-F238E27FC236}">
                  <a16:creationId xmlns:a16="http://schemas.microsoft.com/office/drawing/2014/main" id="{61135D4D-F6DF-C7E1-6B15-BD8F4924CD16}"/>
                </a:ext>
              </a:extLst>
            </p:cNvPr>
            <p:cNvSpPr>
              <a:spLocks/>
            </p:cNvSpPr>
            <p:nvPr/>
          </p:nvSpPr>
          <p:spPr bwMode="auto">
            <a:xfrm>
              <a:off x="5211" y="729"/>
              <a:ext cx="184" cy="37"/>
            </a:xfrm>
            <a:custGeom>
              <a:avLst/>
              <a:gdLst>
                <a:gd name="T0" fmla="*/ 0 w 183"/>
                <a:gd name="T1" fmla="*/ 37 h 37"/>
                <a:gd name="T2" fmla="*/ 24 w 183"/>
                <a:gd name="T3" fmla="*/ 29 h 37"/>
                <a:gd name="T4" fmla="*/ 63 w 183"/>
                <a:gd name="T5" fmla="*/ 22 h 37"/>
                <a:gd name="T6" fmla="*/ 76 w 183"/>
                <a:gd name="T7" fmla="*/ 21 h 37"/>
                <a:gd name="T8" fmla="*/ 113 w 183"/>
                <a:gd name="T9" fmla="*/ 12 h 37"/>
                <a:gd name="T10" fmla="*/ 154 w 183"/>
                <a:gd name="T11" fmla="*/ 3 h 37"/>
                <a:gd name="T12" fmla="*/ 167 w 183"/>
                <a:gd name="T13" fmla="*/ 0 h 37"/>
                <a:gd name="T14" fmla="*/ 186 w 183"/>
                <a:gd name="T15" fmla="*/ 11 h 37"/>
                <a:gd name="T16" fmla="*/ 194 w 183"/>
                <a:gd name="T17" fmla="*/ 20 h 3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83"/>
                <a:gd name="T28" fmla="*/ 0 h 37"/>
                <a:gd name="T29" fmla="*/ 183 w 183"/>
                <a:gd name="T30" fmla="*/ 37 h 37"/>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83" h="37">
                  <a:moveTo>
                    <a:pt x="0" y="37"/>
                  </a:moveTo>
                  <a:cubicBezTo>
                    <a:pt x="0" y="37"/>
                    <a:pt x="18" y="30"/>
                    <a:pt x="24" y="29"/>
                  </a:cubicBezTo>
                  <a:cubicBezTo>
                    <a:pt x="33" y="27"/>
                    <a:pt x="55" y="24"/>
                    <a:pt x="63" y="22"/>
                  </a:cubicBezTo>
                  <a:cubicBezTo>
                    <a:pt x="68" y="21"/>
                    <a:pt x="74" y="21"/>
                    <a:pt x="76" y="21"/>
                  </a:cubicBezTo>
                  <a:cubicBezTo>
                    <a:pt x="82" y="20"/>
                    <a:pt x="94" y="14"/>
                    <a:pt x="102" y="12"/>
                  </a:cubicBezTo>
                  <a:cubicBezTo>
                    <a:pt x="111" y="9"/>
                    <a:pt x="135" y="5"/>
                    <a:pt x="143" y="3"/>
                  </a:cubicBezTo>
                  <a:cubicBezTo>
                    <a:pt x="145" y="2"/>
                    <a:pt x="153" y="0"/>
                    <a:pt x="156" y="0"/>
                  </a:cubicBezTo>
                  <a:cubicBezTo>
                    <a:pt x="160" y="1"/>
                    <a:pt x="172" y="7"/>
                    <a:pt x="175" y="11"/>
                  </a:cubicBezTo>
                  <a:cubicBezTo>
                    <a:pt x="177" y="13"/>
                    <a:pt x="183" y="20"/>
                    <a:pt x="183" y="20"/>
                  </a:cubicBezTo>
                </a:path>
              </a:pathLst>
            </a:custGeom>
            <a:noFill/>
            <a:ln w="25400">
              <a:solidFill>
                <a:srgbClr val="000000"/>
              </a:solidFill>
              <a:round/>
              <a:headEnd/>
              <a:tailEnd/>
            </a:ln>
            <a:extLst>
              <a:ext uri="{909E8E84-426E-40DD-AFC4-6F175D3DCCD1}">
                <a14:hiddenFill xmlns:a14="http://schemas.microsoft.com/office/drawing/2010/main">
                  <a:solidFill>
                    <a:srgbClr val="FFFFFF"/>
                  </a:solidFill>
                </a14:hiddenFill>
              </a:ext>
            </a:extLst>
          </p:spPr>
          <p:txBody>
            <a:bodyPr wrap="none"/>
            <a:lstStyle/>
            <a:p>
              <a:endParaRPr lang="en-US" sz="2805"/>
            </a:p>
          </p:txBody>
        </p:sp>
        <p:sp>
          <p:nvSpPr>
            <p:cNvPr id="39961" name="Freeform 24">
              <a:extLst>
                <a:ext uri="{FF2B5EF4-FFF2-40B4-BE49-F238E27FC236}">
                  <a16:creationId xmlns:a16="http://schemas.microsoft.com/office/drawing/2014/main" id="{9480081A-C7AA-FFE7-8434-3153EF9FE61C}"/>
                </a:ext>
              </a:extLst>
            </p:cNvPr>
            <p:cNvSpPr>
              <a:spLocks/>
            </p:cNvSpPr>
            <p:nvPr/>
          </p:nvSpPr>
          <p:spPr bwMode="auto">
            <a:xfrm>
              <a:off x="5087" y="840"/>
              <a:ext cx="277" cy="39"/>
            </a:xfrm>
            <a:custGeom>
              <a:avLst/>
              <a:gdLst>
                <a:gd name="T0" fmla="*/ 0 w 277"/>
                <a:gd name="T1" fmla="*/ 32 h 39"/>
                <a:gd name="T2" fmla="*/ 51 w 277"/>
                <a:gd name="T3" fmla="*/ 34 h 39"/>
                <a:gd name="T4" fmla="*/ 69 w 277"/>
                <a:gd name="T5" fmla="*/ 38 h 39"/>
                <a:gd name="T6" fmla="*/ 104 w 277"/>
                <a:gd name="T7" fmla="*/ 36 h 39"/>
                <a:gd name="T8" fmla="*/ 147 w 277"/>
                <a:gd name="T9" fmla="*/ 24 h 39"/>
                <a:gd name="T10" fmla="*/ 194 w 277"/>
                <a:gd name="T11" fmla="*/ 23 h 39"/>
                <a:gd name="T12" fmla="*/ 218 w 277"/>
                <a:gd name="T13" fmla="*/ 13 h 39"/>
                <a:gd name="T14" fmla="*/ 246 w 277"/>
                <a:gd name="T15" fmla="*/ 10 h 39"/>
                <a:gd name="T16" fmla="*/ 277 w 277"/>
                <a:gd name="T17" fmla="*/ 0 h 39"/>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77"/>
                <a:gd name="T28" fmla="*/ 0 h 39"/>
                <a:gd name="T29" fmla="*/ 277 w 277"/>
                <a:gd name="T30" fmla="*/ 39 h 39"/>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77" h="39">
                  <a:moveTo>
                    <a:pt x="0" y="32"/>
                  </a:moveTo>
                  <a:cubicBezTo>
                    <a:pt x="12" y="36"/>
                    <a:pt x="38" y="32"/>
                    <a:pt x="51" y="34"/>
                  </a:cubicBezTo>
                  <a:cubicBezTo>
                    <a:pt x="54" y="34"/>
                    <a:pt x="64" y="37"/>
                    <a:pt x="69" y="38"/>
                  </a:cubicBezTo>
                  <a:cubicBezTo>
                    <a:pt x="77" y="39"/>
                    <a:pt x="97" y="37"/>
                    <a:pt x="104" y="36"/>
                  </a:cubicBezTo>
                  <a:cubicBezTo>
                    <a:pt x="116" y="35"/>
                    <a:pt x="136" y="25"/>
                    <a:pt x="147" y="24"/>
                  </a:cubicBezTo>
                  <a:cubicBezTo>
                    <a:pt x="158" y="21"/>
                    <a:pt x="183" y="24"/>
                    <a:pt x="194" y="23"/>
                  </a:cubicBezTo>
                  <a:cubicBezTo>
                    <a:pt x="201" y="21"/>
                    <a:pt x="214" y="15"/>
                    <a:pt x="218" y="13"/>
                  </a:cubicBezTo>
                  <a:cubicBezTo>
                    <a:pt x="226" y="10"/>
                    <a:pt x="238" y="11"/>
                    <a:pt x="246" y="10"/>
                  </a:cubicBezTo>
                  <a:cubicBezTo>
                    <a:pt x="252" y="8"/>
                    <a:pt x="268" y="1"/>
                    <a:pt x="277" y="0"/>
                  </a:cubicBezTo>
                </a:path>
              </a:pathLst>
            </a:custGeom>
            <a:noFill/>
            <a:ln w="25400">
              <a:solidFill>
                <a:srgbClr val="000000"/>
              </a:solidFill>
              <a:round/>
              <a:headEnd/>
              <a:tailEnd/>
            </a:ln>
            <a:extLst>
              <a:ext uri="{909E8E84-426E-40DD-AFC4-6F175D3DCCD1}">
                <a14:hiddenFill xmlns:a14="http://schemas.microsoft.com/office/drawing/2010/main">
                  <a:solidFill>
                    <a:srgbClr val="FFFFFF"/>
                  </a:solidFill>
                </a14:hiddenFill>
              </a:ext>
            </a:extLst>
          </p:spPr>
          <p:txBody>
            <a:bodyPr wrap="none"/>
            <a:lstStyle/>
            <a:p>
              <a:endParaRPr lang="en-US" sz="2805"/>
            </a:p>
          </p:txBody>
        </p:sp>
        <p:sp>
          <p:nvSpPr>
            <p:cNvPr id="39962" name="Line 25">
              <a:extLst>
                <a:ext uri="{FF2B5EF4-FFF2-40B4-BE49-F238E27FC236}">
                  <a16:creationId xmlns:a16="http://schemas.microsoft.com/office/drawing/2014/main" id="{B1ECD095-5A8B-2CF3-C332-B3C0F25E29B0}"/>
                </a:ext>
              </a:extLst>
            </p:cNvPr>
            <p:cNvSpPr>
              <a:spLocks noChangeShapeType="1"/>
            </p:cNvSpPr>
            <p:nvPr/>
          </p:nvSpPr>
          <p:spPr bwMode="auto">
            <a:xfrm>
              <a:off x="5198" y="1061"/>
              <a:ext cx="52" cy="13"/>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wrap="none"/>
            <a:lstStyle/>
            <a:p>
              <a:endParaRPr lang="en-US" sz="2805"/>
            </a:p>
          </p:txBody>
        </p:sp>
        <p:sp>
          <p:nvSpPr>
            <p:cNvPr id="39963" name="Line 26">
              <a:extLst>
                <a:ext uri="{FF2B5EF4-FFF2-40B4-BE49-F238E27FC236}">
                  <a16:creationId xmlns:a16="http://schemas.microsoft.com/office/drawing/2014/main" id="{88EFF9E9-0932-6969-438D-699E77257A4C}"/>
                </a:ext>
              </a:extLst>
            </p:cNvPr>
            <p:cNvSpPr>
              <a:spLocks noChangeShapeType="1"/>
            </p:cNvSpPr>
            <p:nvPr/>
          </p:nvSpPr>
          <p:spPr bwMode="auto">
            <a:xfrm>
              <a:off x="5285" y="1078"/>
              <a:ext cx="54" cy="11"/>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wrap="none"/>
            <a:lstStyle/>
            <a:p>
              <a:endParaRPr lang="en-US" sz="2805"/>
            </a:p>
          </p:txBody>
        </p:sp>
        <p:sp>
          <p:nvSpPr>
            <p:cNvPr id="39964" name="Freeform 27">
              <a:extLst>
                <a:ext uri="{FF2B5EF4-FFF2-40B4-BE49-F238E27FC236}">
                  <a16:creationId xmlns:a16="http://schemas.microsoft.com/office/drawing/2014/main" id="{06949EA1-3902-12D8-BA21-048B78C252B6}"/>
                </a:ext>
              </a:extLst>
            </p:cNvPr>
            <p:cNvSpPr>
              <a:spLocks/>
            </p:cNvSpPr>
            <p:nvPr/>
          </p:nvSpPr>
          <p:spPr bwMode="auto">
            <a:xfrm>
              <a:off x="5207" y="651"/>
              <a:ext cx="53" cy="89"/>
            </a:xfrm>
            <a:custGeom>
              <a:avLst/>
              <a:gdLst>
                <a:gd name="T0" fmla="*/ 53 w 53"/>
                <a:gd name="T1" fmla="*/ 0 h 89"/>
                <a:gd name="T2" fmla="*/ 22 w 53"/>
                <a:gd name="T3" fmla="*/ 10 h 89"/>
                <a:gd name="T4" fmla="*/ 29 w 53"/>
                <a:gd name="T5" fmla="*/ 28 h 89"/>
                <a:gd name="T6" fmla="*/ 0 w 53"/>
                <a:gd name="T7" fmla="*/ 40 h 89"/>
                <a:gd name="T8" fmla="*/ 4 w 53"/>
                <a:gd name="T9" fmla="*/ 89 h 89"/>
                <a:gd name="T10" fmla="*/ 0 60000 65536"/>
                <a:gd name="T11" fmla="*/ 0 60000 65536"/>
                <a:gd name="T12" fmla="*/ 0 60000 65536"/>
                <a:gd name="T13" fmla="*/ 0 60000 65536"/>
                <a:gd name="T14" fmla="*/ 0 60000 65536"/>
                <a:gd name="T15" fmla="*/ 0 w 53"/>
                <a:gd name="T16" fmla="*/ 0 h 89"/>
                <a:gd name="T17" fmla="*/ 53 w 53"/>
                <a:gd name="T18" fmla="*/ 89 h 89"/>
              </a:gdLst>
              <a:ahLst/>
              <a:cxnLst>
                <a:cxn ang="T10">
                  <a:pos x="T0" y="T1"/>
                </a:cxn>
                <a:cxn ang="T11">
                  <a:pos x="T2" y="T3"/>
                </a:cxn>
                <a:cxn ang="T12">
                  <a:pos x="T4" y="T5"/>
                </a:cxn>
                <a:cxn ang="T13">
                  <a:pos x="T6" y="T7"/>
                </a:cxn>
                <a:cxn ang="T14">
                  <a:pos x="T8" y="T9"/>
                </a:cxn>
              </a:cxnLst>
              <a:rect l="T15" t="T16" r="T17" b="T18"/>
              <a:pathLst>
                <a:path w="53" h="89">
                  <a:moveTo>
                    <a:pt x="53" y="0"/>
                  </a:moveTo>
                  <a:lnTo>
                    <a:pt x="22" y="10"/>
                  </a:lnTo>
                  <a:lnTo>
                    <a:pt x="29" y="28"/>
                  </a:lnTo>
                  <a:lnTo>
                    <a:pt x="0" y="40"/>
                  </a:lnTo>
                  <a:lnTo>
                    <a:pt x="4" y="89"/>
                  </a:lnTo>
                </a:path>
              </a:pathLst>
            </a:custGeom>
            <a:noFill/>
            <a:ln w="25400">
              <a:solidFill>
                <a:srgbClr val="000000"/>
              </a:solidFill>
              <a:round/>
              <a:headEnd/>
              <a:tailEnd/>
            </a:ln>
            <a:extLst>
              <a:ext uri="{909E8E84-426E-40DD-AFC4-6F175D3DCCD1}">
                <a14:hiddenFill xmlns:a14="http://schemas.microsoft.com/office/drawing/2010/main">
                  <a:solidFill>
                    <a:srgbClr val="FFFFFF"/>
                  </a:solidFill>
                </a14:hiddenFill>
              </a:ext>
            </a:extLst>
          </p:spPr>
          <p:txBody>
            <a:bodyPr wrap="none"/>
            <a:lstStyle/>
            <a:p>
              <a:endParaRPr lang="en-US" sz="2805"/>
            </a:p>
          </p:txBody>
        </p:sp>
        <p:sp>
          <p:nvSpPr>
            <p:cNvPr id="39965" name="Freeform 28">
              <a:extLst>
                <a:ext uri="{FF2B5EF4-FFF2-40B4-BE49-F238E27FC236}">
                  <a16:creationId xmlns:a16="http://schemas.microsoft.com/office/drawing/2014/main" id="{EC5DB8C7-091E-75AC-E2A0-CCEEAD7F3441}"/>
                </a:ext>
              </a:extLst>
            </p:cNvPr>
            <p:cNvSpPr>
              <a:spLocks noChangeArrowheads="1"/>
            </p:cNvSpPr>
            <p:nvPr/>
          </p:nvSpPr>
          <p:spPr bwMode="auto">
            <a:xfrm>
              <a:off x="5190" y="1064"/>
              <a:ext cx="66" cy="349"/>
            </a:xfrm>
            <a:custGeom>
              <a:avLst/>
              <a:gdLst>
                <a:gd name="T0" fmla="*/ 17 w 66"/>
                <a:gd name="T1" fmla="*/ 25 h 349"/>
                <a:gd name="T2" fmla="*/ 34 w 66"/>
                <a:gd name="T3" fmla="*/ 123 h 349"/>
                <a:gd name="T4" fmla="*/ 32 w 66"/>
                <a:gd name="T5" fmla="*/ 273 h 349"/>
                <a:gd name="T6" fmla="*/ 39 w 66"/>
                <a:gd name="T7" fmla="*/ 319 h 349"/>
                <a:gd name="T8" fmla="*/ 25 w 66"/>
                <a:gd name="T9" fmla="*/ 349 h 349"/>
                <a:gd name="T10" fmla="*/ 66 w 66"/>
                <a:gd name="T11" fmla="*/ 342 h 349"/>
                <a:gd name="T12" fmla="*/ 64 w 66"/>
                <a:gd name="T13" fmla="*/ 329 h 349"/>
                <a:gd name="T14" fmla="*/ 49 w 66"/>
                <a:gd name="T15" fmla="*/ 259 h 349"/>
                <a:gd name="T16" fmla="*/ 57 w 66"/>
                <a:gd name="T17" fmla="*/ 129 h 349"/>
                <a:gd name="T18" fmla="*/ 57 w 66"/>
                <a:gd name="T19" fmla="*/ 10 h 349"/>
                <a:gd name="T20" fmla="*/ 8 w 66"/>
                <a:gd name="T21" fmla="*/ 0 h 349"/>
                <a:gd name="T22" fmla="*/ 0 w 66"/>
                <a:gd name="T23" fmla="*/ 14 h 349"/>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66"/>
                <a:gd name="T37" fmla="*/ 0 h 349"/>
                <a:gd name="T38" fmla="*/ 66 w 66"/>
                <a:gd name="T39" fmla="*/ 349 h 349"/>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66" h="349">
                  <a:moveTo>
                    <a:pt x="17" y="25"/>
                  </a:moveTo>
                  <a:lnTo>
                    <a:pt x="34" y="123"/>
                  </a:lnTo>
                  <a:lnTo>
                    <a:pt x="32" y="273"/>
                  </a:lnTo>
                  <a:lnTo>
                    <a:pt x="39" y="319"/>
                  </a:lnTo>
                  <a:lnTo>
                    <a:pt x="25" y="349"/>
                  </a:lnTo>
                  <a:lnTo>
                    <a:pt x="66" y="342"/>
                  </a:lnTo>
                  <a:lnTo>
                    <a:pt x="64" y="329"/>
                  </a:lnTo>
                  <a:lnTo>
                    <a:pt x="49" y="259"/>
                  </a:lnTo>
                  <a:lnTo>
                    <a:pt x="57" y="129"/>
                  </a:lnTo>
                  <a:lnTo>
                    <a:pt x="57" y="10"/>
                  </a:lnTo>
                  <a:lnTo>
                    <a:pt x="8" y="0"/>
                  </a:lnTo>
                  <a:lnTo>
                    <a:pt x="0" y="14"/>
                  </a:lnTo>
                  <a:close/>
                </a:path>
              </a:pathLst>
            </a:custGeom>
            <a:solidFill>
              <a:srgbClr val="A0A0A0"/>
            </a:solidFill>
            <a:ln>
              <a:noFill/>
            </a:ln>
            <a:extLst>
              <a:ext uri="{91240B29-F687-4F45-9708-019B960494DF}">
                <a14:hiddenLine xmlns:a14="http://schemas.microsoft.com/office/drawing/2010/main" w="25400">
                  <a:solidFill>
                    <a:srgbClr val="000000"/>
                  </a:solidFill>
                  <a:round/>
                  <a:headEnd/>
                  <a:tailEnd/>
                </a14:hiddenLine>
              </a:ext>
            </a:extLst>
          </p:spPr>
          <p:txBody>
            <a:bodyPr wrap="none"/>
            <a:lstStyle/>
            <a:p>
              <a:endParaRPr lang="en-US" sz="2805"/>
            </a:p>
          </p:txBody>
        </p:sp>
        <p:sp>
          <p:nvSpPr>
            <p:cNvPr id="39966" name="Freeform 29">
              <a:extLst>
                <a:ext uri="{FF2B5EF4-FFF2-40B4-BE49-F238E27FC236}">
                  <a16:creationId xmlns:a16="http://schemas.microsoft.com/office/drawing/2014/main" id="{245A7C21-B5A3-A27B-53AB-AD39F0A3EB7A}"/>
                </a:ext>
              </a:extLst>
            </p:cNvPr>
            <p:cNvSpPr>
              <a:spLocks noChangeArrowheads="1"/>
            </p:cNvSpPr>
            <p:nvPr/>
          </p:nvSpPr>
          <p:spPr bwMode="auto">
            <a:xfrm>
              <a:off x="5285" y="1085"/>
              <a:ext cx="102" cy="290"/>
            </a:xfrm>
            <a:custGeom>
              <a:avLst/>
              <a:gdLst>
                <a:gd name="T0" fmla="*/ 0 w 102"/>
                <a:gd name="T1" fmla="*/ 21 h 291"/>
                <a:gd name="T2" fmla="*/ 20 w 102"/>
                <a:gd name="T3" fmla="*/ 31 h 291"/>
                <a:gd name="T4" fmla="*/ 37 w 102"/>
                <a:gd name="T5" fmla="*/ 108 h 291"/>
                <a:gd name="T6" fmla="*/ 49 w 102"/>
                <a:gd name="T7" fmla="*/ 207 h 291"/>
                <a:gd name="T8" fmla="*/ 67 w 102"/>
                <a:gd name="T9" fmla="*/ 273 h 291"/>
                <a:gd name="T10" fmla="*/ 95 w 102"/>
                <a:gd name="T11" fmla="*/ 280 h 291"/>
                <a:gd name="T12" fmla="*/ 95 w 102"/>
                <a:gd name="T13" fmla="*/ 273 h 291"/>
                <a:gd name="T14" fmla="*/ 72 w 102"/>
                <a:gd name="T15" fmla="*/ 220 h 291"/>
                <a:gd name="T16" fmla="*/ 60 w 102"/>
                <a:gd name="T17" fmla="*/ 133 h 291"/>
                <a:gd name="T18" fmla="*/ 54 w 102"/>
                <a:gd name="T19" fmla="*/ 59 h 291"/>
                <a:gd name="T20" fmla="*/ 49 w 102"/>
                <a:gd name="T21" fmla="*/ 7 h 291"/>
                <a:gd name="T22" fmla="*/ 28 w 102"/>
                <a:gd name="T23" fmla="*/ 0 h 291"/>
                <a:gd name="T24" fmla="*/ 3 w 102"/>
                <a:gd name="T25" fmla="*/ 0 h 291"/>
                <a:gd name="T26" fmla="*/ 0 w 102"/>
                <a:gd name="T27" fmla="*/ 21 h 291"/>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102"/>
                <a:gd name="T43" fmla="*/ 0 h 291"/>
                <a:gd name="T44" fmla="*/ 102 w 102"/>
                <a:gd name="T45" fmla="*/ 291 h 291"/>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102" h="291">
                  <a:moveTo>
                    <a:pt x="0" y="21"/>
                  </a:moveTo>
                  <a:cubicBezTo>
                    <a:pt x="0" y="21"/>
                    <a:pt x="18" y="27"/>
                    <a:pt x="20" y="31"/>
                  </a:cubicBezTo>
                  <a:cubicBezTo>
                    <a:pt x="33" y="47"/>
                    <a:pt x="36" y="89"/>
                    <a:pt x="37" y="108"/>
                  </a:cubicBezTo>
                  <a:cubicBezTo>
                    <a:pt x="43" y="136"/>
                    <a:pt x="45" y="190"/>
                    <a:pt x="49" y="218"/>
                  </a:cubicBezTo>
                  <a:cubicBezTo>
                    <a:pt x="52" y="235"/>
                    <a:pt x="53" y="272"/>
                    <a:pt x="67" y="284"/>
                  </a:cubicBezTo>
                  <a:cubicBezTo>
                    <a:pt x="70" y="288"/>
                    <a:pt x="86" y="290"/>
                    <a:pt x="95" y="291"/>
                  </a:cubicBezTo>
                  <a:cubicBezTo>
                    <a:pt x="95" y="289"/>
                    <a:pt x="96" y="285"/>
                    <a:pt x="95" y="284"/>
                  </a:cubicBezTo>
                  <a:cubicBezTo>
                    <a:pt x="102" y="272"/>
                    <a:pt x="78" y="246"/>
                    <a:pt x="72" y="231"/>
                  </a:cubicBezTo>
                  <a:cubicBezTo>
                    <a:pt x="67" y="208"/>
                    <a:pt x="62" y="157"/>
                    <a:pt x="60" y="133"/>
                  </a:cubicBezTo>
                  <a:cubicBezTo>
                    <a:pt x="56" y="114"/>
                    <a:pt x="56" y="79"/>
                    <a:pt x="54" y="59"/>
                  </a:cubicBezTo>
                  <a:cubicBezTo>
                    <a:pt x="54" y="47"/>
                    <a:pt x="49" y="7"/>
                    <a:pt x="49" y="7"/>
                  </a:cubicBezTo>
                  <a:cubicBezTo>
                    <a:pt x="28" y="0"/>
                    <a:pt x="28" y="0"/>
                    <a:pt x="28" y="0"/>
                  </a:cubicBezTo>
                  <a:cubicBezTo>
                    <a:pt x="3" y="0"/>
                    <a:pt x="3" y="0"/>
                    <a:pt x="3" y="0"/>
                  </a:cubicBezTo>
                  <a:cubicBezTo>
                    <a:pt x="0" y="21"/>
                    <a:pt x="0" y="21"/>
                    <a:pt x="0" y="21"/>
                  </a:cubicBezTo>
                  <a:close/>
                </a:path>
              </a:pathLst>
            </a:custGeom>
            <a:solidFill>
              <a:srgbClr val="A0A0A0"/>
            </a:solidFill>
            <a:ln>
              <a:noFill/>
            </a:ln>
            <a:extLst>
              <a:ext uri="{91240B29-F687-4F45-9708-019B960494DF}">
                <a14:hiddenLine xmlns:a14="http://schemas.microsoft.com/office/drawing/2010/main" w="25400">
                  <a:solidFill>
                    <a:srgbClr val="000000"/>
                  </a:solidFill>
                  <a:round/>
                  <a:headEnd/>
                  <a:tailEnd/>
                </a14:hiddenLine>
              </a:ext>
            </a:extLst>
          </p:spPr>
          <p:txBody>
            <a:bodyPr wrap="none"/>
            <a:lstStyle/>
            <a:p>
              <a:endParaRPr lang="en-US" sz="2805"/>
            </a:p>
          </p:txBody>
        </p:sp>
        <p:sp>
          <p:nvSpPr>
            <p:cNvPr id="39967" name="Freeform 30">
              <a:extLst>
                <a:ext uri="{FF2B5EF4-FFF2-40B4-BE49-F238E27FC236}">
                  <a16:creationId xmlns:a16="http://schemas.microsoft.com/office/drawing/2014/main" id="{5A493B0C-7594-69E6-8273-631E9BEB19B6}"/>
                </a:ext>
              </a:extLst>
            </p:cNvPr>
            <p:cNvSpPr>
              <a:spLocks noChangeArrowheads="1"/>
            </p:cNvSpPr>
            <p:nvPr/>
          </p:nvSpPr>
          <p:spPr bwMode="auto">
            <a:xfrm>
              <a:off x="5317" y="674"/>
              <a:ext cx="138" cy="424"/>
            </a:xfrm>
            <a:custGeom>
              <a:avLst/>
              <a:gdLst>
                <a:gd name="T0" fmla="*/ 103 w 138"/>
                <a:gd name="T1" fmla="*/ 17 h 424"/>
                <a:gd name="T2" fmla="*/ 112 w 138"/>
                <a:gd name="T3" fmla="*/ 101 h 424"/>
                <a:gd name="T4" fmla="*/ 77 w 138"/>
                <a:gd name="T5" fmla="*/ 230 h 424"/>
                <a:gd name="T6" fmla="*/ 52 w 138"/>
                <a:gd name="T7" fmla="*/ 279 h 424"/>
                <a:gd name="T8" fmla="*/ 40 w 138"/>
                <a:gd name="T9" fmla="*/ 332 h 424"/>
                <a:gd name="T10" fmla="*/ 14 w 138"/>
                <a:gd name="T11" fmla="*/ 383 h 424"/>
                <a:gd name="T12" fmla="*/ 3 w 138"/>
                <a:gd name="T13" fmla="*/ 411 h 424"/>
                <a:gd name="T14" fmla="*/ 49 w 138"/>
                <a:gd name="T15" fmla="*/ 418 h 424"/>
                <a:gd name="T16" fmla="*/ 45 w 138"/>
                <a:gd name="T17" fmla="*/ 415 h 424"/>
                <a:gd name="T18" fmla="*/ 58 w 138"/>
                <a:gd name="T19" fmla="*/ 390 h 424"/>
                <a:gd name="T20" fmla="*/ 81 w 138"/>
                <a:gd name="T21" fmla="*/ 349 h 424"/>
                <a:gd name="T22" fmla="*/ 84 w 138"/>
                <a:gd name="T23" fmla="*/ 305 h 424"/>
                <a:gd name="T24" fmla="*/ 121 w 138"/>
                <a:gd name="T25" fmla="*/ 204 h 424"/>
                <a:gd name="T26" fmla="*/ 125 w 138"/>
                <a:gd name="T27" fmla="*/ 191 h 424"/>
                <a:gd name="T28" fmla="*/ 136 w 138"/>
                <a:gd name="T29" fmla="*/ 127 h 424"/>
                <a:gd name="T30" fmla="*/ 136 w 138"/>
                <a:gd name="T31" fmla="*/ 36 h 424"/>
                <a:gd name="T32" fmla="*/ 138 w 138"/>
                <a:gd name="T33" fmla="*/ 0 h 424"/>
                <a:gd name="T34" fmla="*/ 121 w 138"/>
                <a:gd name="T35" fmla="*/ 0 h 424"/>
                <a:gd name="T36" fmla="*/ 115 w 138"/>
                <a:gd name="T37" fmla="*/ 0 h 424"/>
                <a:gd name="T38" fmla="*/ 103 w 138"/>
                <a:gd name="T39" fmla="*/ 17 h 424"/>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138"/>
                <a:gd name="T61" fmla="*/ 0 h 424"/>
                <a:gd name="T62" fmla="*/ 138 w 138"/>
                <a:gd name="T63" fmla="*/ 424 h 424"/>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138" h="424">
                  <a:moveTo>
                    <a:pt x="103" y="17"/>
                  </a:moveTo>
                  <a:cubicBezTo>
                    <a:pt x="103" y="17"/>
                    <a:pt x="114" y="79"/>
                    <a:pt x="112" y="101"/>
                  </a:cubicBezTo>
                  <a:cubicBezTo>
                    <a:pt x="108" y="134"/>
                    <a:pt x="87" y="199"/>
                    <a:pt x="77" y="230"/>
                  </a:cubicBezTo>
                  <a:cubicBezTo>
                    <a:pt x="71" y="242"/>
                    <a:pt x="55" y="266"/>
                    <a:pt x="52" y="279"/>
                  </a:cubicBezTo>
                  <a:cubicBezTo>
                    <a:pt x="48" y="290"/>
                    <a:pt x="46" y="318"/>
                    <a:pt x="40" y="332"/>
                  </a:cubicBezTo>
                  <a:cubicBezTo>
                    <a:pt x="36" y="344"/>
                    <a:pt x="20" y="369"/>
                    <a:pt x="14" y="383"/>
                  </a:cubicBezTo>
                  <a:cubicBezTo>
                    <a:pt x="11" y="390"/>
                    <a:pt x="0" y="405"/>
                    <a:pt x="3" y="411"/>
                  </a:cubicBezTo>
                  <a:cubicBezTo>
                    <a:pt x="7" y="420"/>
                    <a:pt x="46" y="424"/>
                    <a:pt x="49" y="418"/>
                  </a:cubicBezTo>
                  <a:cubicBezTo>
                    <a:pt x="49" y="417"/>
                    <a:pt x="45" y="415"/>
                    <a:pt x="45" y="415"/>
                  </a:cubicBezTo>
                  <a:cubicBezTo>
                    <a:pt x="58" y="390"/>
                    <a:pt x="58" y="390"/>
                    <a:pt x="58" y="390"/>
                  </a:cubicBezTo>
                  <a:cubicBezTo>
                    <a:pt x="81" y="349"/>
                    <a:pt x="81" y="349"/>
                    <a:pt x="81" y="349"/>
                  </a:cubicBezTo>
                  <a:cubicBezTo>
                    <a:pt x="84" y="305"/>
                    <a:pt x="84" y="305"/>
                    <a:pt x="84" y="305"/>
                  </a:cubicBezTo>
                  <a:cubicBezTo>
                    <a:pt x="121" y="204"/>
                    <a:pt x="121" y="204"/>
                    <a:pt x="121" y="204"/>
                  </a:cubicBezTo>
                  <a:cubicBezTo>
                    <a:pt x="125" y="191"/>
                    <a:pt x="125" y="191"/>
                    <a:pt x="125" y="191"/>
                  </a:cubicBezTo>
                  <a:cubicBezTo>
                    <a:pt x="136" y="127"/>
                    <a:pt x="136" y="127"/>
                    <a:pt x="136" y="127"/>
                  </a:cubicBezTo>
                  <a:cubicBezTo>
                    <a:pt x="136" y="36"/>
                    <a:pt x="136" y="36"/>
                    <a:pt x="136" y="36"/>
                  </a:cubicBezTo>
                  <a:cubicBezTo>
                    <a:pt x="138" y="0"/>
                    <a:pt x="138" y="0"/>
                    <a:pt x="138" y="0"/>
                  </a:cubicBezTo>
                  <a:cubicBezTo>
                    <a:pt x="121" y="0"/>
                    <a:pt x="121" y="0"/>
                    <a:pt x="121" y="0"/>
                  </a:cubicBezTo>
                  <a:cubicBezTo>
                    <a:pt x="115" y="0"/>
                    <a:pt x="115" y="0"/>
                    <a:pt x="115" y="0"/>
                  </a:cubicBezTo>
                  <a:cubicBezTo>
                    <a:pt x="103" y="17"/>
                    <a:pt x="103" y="17"/>
                    <a:pt x="103" y="17"/>
                  </a:cubicBezTo>
                  <a:close/>
                </a:path>
              </a:pathLst>
            </a:custGeom>
            <a:solidFill>
              <a:srgbClr val="A0A0A0"/>
            </a:solidFill>
            <a:ln>
              <a:noFill/>
            </a:ln>
            <a:extLst>
              <a:ext uri="{91240B29-F687-4F45-9708-019B960494DF}">
                <a14:hiddenLine xmlns:a14="http://schemas.microsoft.com/office/drawing/2010/main" w="25400">
                  <a:solidFill>
                    <a:srgbClr val="000000"/>
                  </a:solidFill>
                  <a:round/>
                  <a:headEnd/>
                  <a:tailEnd/>
                </a14:hiddenLine>
              </a:ext>
            </a:extLst>
          </p:spPr>
          <p:txBody>
            <a:bodyPr wrap="none"/>
            <a:lstStyle/>
            <a:p>
              <a:endParaRPr lang="en-US" sz="2805"/>
            </a:p>
          </p:txBody>
        </p:sp>
        <p:sp>
          <p:nvSpPr>
            <p:cNvPr id="39968" name="Freeform 31">
              <a:extLst>
                <a:ext uri="{FF2B5EF4-FFF2-40B4-BE49-F238E27FC236}">
                  <a16:creationId xmlns:a16="http://schemas.microsoft.com/office/drawing/2014/main" id="{C76D7CA6-76F1-FE5C-CD95-2E88F9E7672D}"/>
                </a:ext>
              </a:extLst>
            </p:cNvPr>
            <p:cNvSpPr>
              <a:spLocks/>
            </p:cNvSpPr>
            <p:nvPr/>
          </p:nvSpPr>
          <p:spPr bwMode="auto">
            <a:xfrm>
              <a:off x="5233" y="667"/>
              <a:ext cx="224" cy="80"/>
            </a:xfrm>
            <a:custGeom>
              <a:avLst/>
              <a:gdLst>
                <a:gd name="T0" fmla="*/ 222 w 224"/>
                <a:gd name="T1" fmla="*/ 0 h 80"/>
                <a:gd name="T2" fmla="*/ 191 w 224"/>
                <a:gd name="T3" fmla="*/ 24 h 80"/>
                <a:gd name="T4" fmla="*/ 156 w 224"/>
                <a:gd name="T5" fmla="*/ 35 h 80"/>
                <a:gd name="T6" fmla="*/ 135 w 224"/>
                <a:gd name="T7" fmla="*/ 52 h 80"/>
                <a:gd name="T8" fmla="*/ 125 w 224"/>
                <a:gd name="T9" fmla="*/ 60 h 80"/>
                <a:gd name="T10" fmla="*/ 116 w 224"/>
                <a:gd name="T11" fmla="*/ 47 h 80"/>
                <a:gd name="T12" fmla="*/ 99 w 224"/>
                <a:gd name="T13" fmla="*/ 38 h 80"/>
                <a:gd name="T14" fmla="*/ 99 w 224"/>
                <a:gd name="T15" fmla="*/ 37 h 80"/>
                <a:gd name="T16" fmla="*/ 74 w 224"/>
                <a:gd name="T17" fmla="*/ 72 h 80"/>
                <a:gd name="T18" fmla="*/ 46 w 224"/>
                <a:gd name="T19" fmla="*/ 73 h 80"/>
                <a:gd name="T20" fmla="*/ 6 w 224"/>
                <a:gd name="T21" fmla="*/ 80 h 80"/>
                <a:gd name="T22" fmla="*/ 0 w 224"/>
                <a:gd name="T23" fmla="*/ 80 h 80"/>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224"/>
                <a:gd name="T37" fmla="*/ 0 h 80"/>
                <a:gd name="T38" fmla="*/ 224 w 224"/>
                <a:gd name="T39" fmla="*/ 80 h 80"/>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224" h="80">
                  <a:moveTo>
                    <a:pt x="222" y="0"/>
                  </a:moveTo>
                  <a:cubicBezTo>
                    <a:pt x="224" y="7"/>
                    <a:pt x="201" y="19"/>
                    <a:pt x="191" y="24"/>
                  </a:cubicBezTo>
                  <a:cubicBezTo>
                    <a:pt x="184" y="27"/>
                    <a:pt x="165" y="30"/>
                    <a:pt x="156" y="35"/>
                  </a:cubicBezTo>
                  <a:cubicBezTo>
                    <a:pt x="152" y="39"/>
                    <a:pt x="138" y="47"/>
                    <a:pt x="135" y="52"/>
                  </a:cubicBezTo>
                  <a:cubicBezTo>
                    <a:pt x="132" y="55"/>
                    <a:pt x="129" y="60"/>
                    <a:pt x="125" y="60"/>
                  </a:cubicBezTo>
                  <a:cubicBezTo>
                    <a:pt x="121" y="60"/>
                    <a:pt x="119" y="50"/>
                    <a:pt x="116" y="47"/>
                  </a:cubicBezTo>
                  <a:cubicBezTo>
                    <a:pt x="113" y="44"/>
                    <a:pt x="98" y="40"/>
                    <a:pt x="99" y="38"/>
                  </a:cubicBezTo>
                  <a:cubicBezTo>
                    <a:pt x="99" y="38"/>
                    <a:pt x="99" y="37"/>
                    <a:pt x="99" y="37"/>
                  </a:cubicBezTo>
                  <a:cubicBezTo>
                    <a:pt x="103" y="43"/>
                    <a:pt x="85" y="65"/>
                    <a:pt x="74" y="72"/>
                  </a:cubicBezTo>
                  <a:cubicBezTo>
                    <a:pt x="70" y="75"/>
                    <a:pt x="53" y="72"/>
                    <a:pt x="46" y="73"/>
                  </a:cubicBezTo>
                  <a:cubicBezTo>
                    <a:pt x="36" y="74"/>
                    <a:pt x="16" y="77"/>
                    <a:pt x="6" y="80"/>
                  </a:cubicBezTo>
                  <a:cubicBezTo>
                    <a:pt x="5" y="80"/>
                    <a:pt x="0" y="80"/>
                    <a:pt x="0" y="80"/>
                  </a:cubicBezTo>
                </a:path>
              </a:pathLst>
            </a:custGeom>
            <a:noFill/>
            <a:ln w="25400">
              <a:solidFill>
                <a:srgbClr val="000000"/>
              </a:solidFill>
              <a:round/>
              <a:headEnd/>
              <a:tailEnd/>
            </a:ln>
            <a:extLst>
              <a:ext uri="{909E8E84-426E-40DD-AFC4-6F175D3DCCD1}">
                <a14:hiddenFill xmlns:a14="http://schemas.microsoft.com/office/drawing/2010/main">
                  <a:solidFill>
                    <a:srgbClr val="FFFFFF"/>
                  </a:solidFill>
                </a14:hiddenFill>
              </a:ext>
            </a:extLst>
          </p:spPr>
          <p:txBody>
            <a:bodyPr wrap="none"/>
            <a:lstStyle/>
            <a:p>
              <a:endParaRPr lang="en-US" sz="2805"/>
            </a:p>
          </p:txBody>
        </p:sp>
        <p:sp>
          <p:nvSpPr>
            <p:cNvPr id="39969" name="Freeform 32">
              <a:extLst>
                <a:ext uri="{FF2B5EF4-FFF2-40B4-BE49-F238E27FC236}">
                  <a16:creationId xmlns:a16="http://schemas.microsoft.com/office/drawing/2014/main" id="{E2EFB8EE-8815-A637-6710-CE0EB752CEBD}"/>
                </a:ext>
              </a:extLst>
            </p:cNvPr>
            <p:cNvSpPr>
              <a:spLocks noChangeArrowheads="1"/>
            </p:cNvSpPr>
            <p:nvPr/>
          </p:nvSpPr>
          <p:spPr bwMode="auto">
            <a:xfrm>
              <a:off x="4402" y="908"/>
              <a:ext cx="403" cy="352"/>
            </a:xfrm>
            <a:custGeom>
              <a:avLst/>
              <a:gdLst>
                <a:gd name="T0" fmla="*/ 377 w 403"/>
                <a:gd name="T1" fmla="*/ 26 h 353"/>
                <a:gd name="T2" fmla="*/ 371 w 403"/>
                <a:gd name="T3" fmla="*/ 52 h 353"/>
                <a:gd name="T4" fmla="*/ 377 w 403"/>
                <a:gd name="T5" fmla="*/ 71 h 353"/>
                <a:gd name="T6" fmla="*/ 377 w 403"/>
                <a:gd name="T7" fmla="*/ 136 h 353"/>
                <a:gd name="T8" fmla="*/ 396 w 403"/>
                <a:gd name="T9" fmla="*/ 190 h 353"/>
                <a:gd name="T10" fmla="*/ 403 w 403"/>
                <a:gd name="T11" fmla="*/ 309 h 353"/>
                <a:gd name="T12" fmla="*/ 390 w 403"/>
                <a:gd name="T13" fmla="*/ 329 h 353"/>
                <a:gd name="T14" fmla="*/ 371 w 403"/>
                <a:gd name="T15" fmla="*/ 336 h 353"/>
                <a:gd name="T16" fmla="*/ 344 w 403"/>
                <a:gd name="T17" fmla="*/ 342 h 353"/>
                <a:gd name="T18" fmla="*/ 319 w 403"/>
                <a:gd name="T19" fmla="*/ 336 h 353"/>
                <a:gd name="T20" fmla="*/ 293 w 403"/>
                <a:gd name="T21" fmla="*/ 270 h 353"/>
                <a:gd name="T22" fmla="*/ 280 w 403"/>
                <a:gd name="T23" fmla="*/ 129 h 353"/>
                <a:gd name="T24" fmla="*/ 267 w 403"/>
                <a:gd name="T25" fmla="*/ 104 h 353"/>
                <a:gd name="T26" fmla="*/ 228 w 403"/>
                <a:gd name="T27" fmla="*/ 53 h 353"/>
                <a:gd name="T28" fmla="*/ 182 w 403"/>
                <a:gd name="T29" fmla="*/ 71 h 353"/>
                <a:gd name="T30" fmla="*/ 124 w 403"/>
                <a:gd name="T31" fmla="*/ 124 h 353"/>
                <a:gd name="T32" fmla="*/ 98 w 403"/>
                <a:gd name="T33" fmla="*/ 168 h 353"/>
                <a:gd name="T34" fmla="*/ 104 w 403"/>
                <a:gd name="T35" fmla="*/ 202 h 353"/>
                <a:gd name="T36" fmla="*/ 111 w 403"/>
                <a:gd name="T37" fmla="*/ 300 h 353"/>
                <a:gd name="T38" fmla="*/ 111 w 403"/>
                <a:gd name="T39" fmla="*/ 312 h 353"/>
                <a:gd name="T40" fmla="*/ 78 w 403"/>
                <a:gd name="T41" fmla="*/ 338 h 353"/>
                <a:gd name="T42" fmla="*/ 39 w 403"/>
                <a:gd name="T43" fmla="*/ 338 h 353"/>
                <a:gd name="T44" fmla="*/ 0 w 403"/>
                <a:gd name="T45" fmla="*/ 312 h 353"/>
                <a:gd name="T46" fmla="*/ 0 w 403"/>
                <a:gd name="T47" fmla="*/ 209 h 353"/>
                <a:gd name="T48" fmla="*/ 7 w 403"/>
                <a:gd name="T49" fmla="*/ 136 h 353"/>
                <a:gd name="T50" fmla="*/ 39 w 403"/>
                <a:gd name="T51" fmla="*/ 58 h 353"/>
                <a:gd name="T52" fmla="*/ 58 w 403"/>
                <a:gd name="T53" fmla="*/ 13 h 353"/>
                <a:gd name="T54" fmla="*/ 137 w 403"/>
                <a:gd name="T55" fmla="*/ 32 h 353"/>
                <a:gd name="T56" fmla="*/ 144 w 403"/>
                <a:gd name="T57" fmla="*/ 52 h 353"/>
                <a:gd name="T58" fmla="*/ 176 w 403"/>
                <a:gd name="T59" fmla="*/ 58 h 353"/>
                <a:gd name="T60" fmla="*/ 299 w 403"/>
                <a:gd name="T61" fmla="*/ 39 h 353"/>
                <a:gd name="T62" fmla="*/ 364 w 403"/>
                <a:gd name="T63" fmla="*/ 6 h 353"/>
                <a:gd name="T64" fmla="*/ 371 w 403"/>
                <a:gd name="T65" fmla="*/ 0 h 353"/>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403"/>
                <a:gd name="T100" fmla="*/ 0 h 353"/>
                <a:gd name="T101" fmla="*/ 403 w 403"/>
                <a:gd name="T102" fmla="*/ 353 h 353"/>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403" h="353">
                  <a:moveTo>
                    <a:pt x="377" y="26"/>
                  </a:moveTo>
                  <a:lnTo>
                    <a:pt x="371" y="52"/>
                  </a:lnTo>
                  <a:lnTo>
                    <a:pt x="377" y="71"/>
                  </a:lnTo>
                  <a:lnTo>
                    <a:pt x="377" y="136"/>
                  </a:lnTo>
                  <a:lnTo>
                    <a:pt x="396" y="201"/>
                  </a:lnTo>
                  <a:lnTo>
                    <a:pt x="403" y="320"/>
                  </a:lnTo>
                  <a:lnTo>
                    <a:pt x="390" y="340"/>
                  </a:lnTo>
                  <a:lnTo>
                    <a:pt x="371" y="347"/>
                  </a:lnTo>
                  <a:lnTo>
                    <a:pt x="344" y="353"/>
                  </a:lnTo>
                  <a:lnTo>
                    <a:pt x="319" y="347"/>
                  </a:lnTo>
                  <a:lnTo>
                    <a:pt x="293" y="281"/>
                  </a:lnTo>
                  <a:lnTo>
                    <a:pt x="280" y="129"/>
                  </a:lnTo>
                  <a:lnTo>
                    <a:pt x="267" y="104"/>
                  </a:lnTo>
                  <a:lnTo>
                    <a:pt x="228" y="53"/>
                  </a:lnTo>
                  <a:lnTo>
                    <a:pt x="182" y="71"/>
                  </a:lnTo>
                  <a:lnTo>
                    <a:pt x="124" y="124"/>
                  </a:lnTo>
                  <a:lnTo>
                    <a:pt x="98" y="168"/>
                  </a:lnTo>
                  <a:lnTo>
                    <a:pt x="104" y="213"/>
                  </a:lnTo>
                  <a:lnTo>
                    <a:pt x="111" y="311"/>
                  </a:lnTo>
                  <a:lnTo>
                    <a:pt x="111" y="323"/>
                  </a:lnTo>
                  <a:lnTo>
                    <a:pt x="78" y="349"/>
                  </a:lnTo>
                  <a:lnTo>
                    <a:pt x="39" y="349"/>
                  </a:lnTo>
                  <a:lnTo>
                    <a:pt x="0" y="323"/>
                  </a:lnTo>
                  <a:lnTo>
                    <a:pt x="0" y="220"/>
                  </a:lnTo>
                  <a:lnTo>
                    <a:pt x="7" y="136"/>
                  </a:lnTo>
                  <a:lnTo>
                    <a:pt x="39" y="58"/>
                  </a:lnTo>
                  <a:lnTo>
                    <a:pt x="58" y="13"/>
                  </a:lnTo>
                  <a:lnTo>
                    <a:pt x="137" y="32"/>
                  </a:lnTo>
                  <a:lnTo>
                    <a:pt x="144" y="52"/>
                  </a:lnTo>
                  <a:lnTo>
                    <a:pt x="176" y="58"/>
                  </a:lnTo>
                  <a:lnTo>
                    <a:pt x="299" y="39"/>
                  </a:lnTo>
                  <a:lnTo>
                    <a:pt x="364" y="6"/>
                  </a:lnTo>
                  <a:lnTo>
                    <a:pt x="371" y="0"/>
                  </a:lnTo>
                  <a:close/>
                </a:path>
              </a:pathLst>
            </a:custGeom>
            <a:solidFill>
              <a:srgbClr val="C0C0C0"/>
            </a:solidFill>
            <a:ln w="25400">
              <a:solidFill>
                <a:srgbClr val="000000"/>
              </a:solidFill>
              <a:round/>
              <a:headEnd/>
              <a:tailEnd/>
            </a:ln>
          </p:spPr>
          <p:txBody>
            <a:bodyPr wrap="none"/>
            <a:lstStyle/>
            <a:p>
              <a:endParaRPr lang="en-US" sz="2805"/>
            </a:p>
          </p:txBody>
        </p:sp>
        <p:sp>
          <p:nvSpPr>
            <p:cNvPr id="39970" name="Freeform 33">
              <a:extLst>
                <a:ext uri="{FF2B5EF4-FFF2-40B4-BE49-F238E27FC236}">
                  <a16:creationId xmlns:a16="http://schemas.microsoft.com/office/drawing/2014/main" id="{0FB3A85D-BACD-DA78-DE5F-4544331CD20A}"/>
                </a:ext>
              </a:extLst>
            </p:cNvPr>
            <p:cNvSpPr>
              <a:spLocks noChangeArrowheads="1"/>
            </p:cNvSpPr>
            <p:nvPr/>
          </p:nvSpPr>
          <p:spPr bwMode="auto">
            <a:xfrm>
              <a:off x="4067" y="772"/>
              <a:ext cx="200" cy="150"/>
            </a:xfrm>
            <a:custGeom>
              <a:avLst/>
              <a:gdLst>
                <a:gd name="T0" fmla="*/ 155 w 200"/>
                <a:gd name="T1" fmla="*/ 30 h 150"/>
                <a:gd name="T2" fmla="*/ 128 w 200"/>
                <a:gd name="T3" fmla="*/ 28 h 150"/>
                <a:gd name="T4" fmla="*/ 51 w 200"/>
                <a:gd name="T5" fmla="*/ 25 h 150"/>
                <a:gd name="T6" fmla="*/ 52 w 200"/>
                <a:gd name="T7" fmla="*/ 45 h 150"/>
                <a:gd name="T8" fmla="*/ 42 w 200"/>
                <a:gd name="T9" fmla="*/ 60 h 150"/>
                <a:gd name="T10" fmla="*/ 60 w 200"/>
                <a:gd name="T11" fmla="*/ 72 h 150"/>
                <a:gd name="T12" fmla="*/ 9 w 200"/>
                <a:gd name="T13" fmla="*/ 116 h 150"/>
                <a:gd name="T14" fmla="*/ 12 w 200"/>
                <a:gd name="T15" fmla="*/ 120 h 150"/>
                <a:gd name="T16" fmla="*/ 70 w 200"/>
                <a:gd name="T17" fmla="*/ 104 h 150"/>
                <a:gd name="T18" fmla="*/ 131 w 200"/>
                <a:gd name="T19" fmla="*/ 98 h 150"/>
                <a:gd name="T20" fmla="*/ 142 w 200"/>
                <a:gd name="T21" fmla="*/ 148 h 150"/>
                <a:gd name="T22" fmla="*/ 161 w 200"/>
                <a:gd name="T23" fmla="*/ 142 h 150"/>
                <a:gd name="T24" fmla="*/ 168 w 200"/>
                <a:gd name="T25" fmla="*/ 118 h 150"/>
                <a:gd name="T26" fmla="*/ 184 w 200"/>
                <a:gd name="T27" fmla="*/ 91 h 150"/>
                <a:gd name="T28" fmla="*/ 198 w 200"/>
                <a:gd name="T29" fmla="*/ 83 h 150"/>
                <a:gd name="T30" fmla="*/ 155 w 200"/>
                <a:gd name="T31" fmla="*/ 30 h 150"/>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200"/>
                <a:gd name="T49" fmla="*/ 0 h 150"/>
                <a:gd name="T50" fmla="*/ 200 w 200"/>
                <a:gd name="T51" fmla="*/ 150 h 150"/>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200" h="150">
                  <a:moveTo>
                    <a:pt x="155" y="30"/>
                  </a:moveTo>
                  <a:cubicBezTo>
                    <a:pt x="155" y="30"/>
                    <a:pt x="130" y="21"/>
                    <a:pt x="128" y="28"/>
                  </a:cubicBezTo>
                  <a:cubicBezTo>
                    <a:pt x="128" y="28"/>
                    <a:pt x="69" y="0"/>
                    <a:pt x="51" y="25"/>
                  </a:cubicBezTo>
                  <a:cubicBezTo>
                    <a:pt x="33" y="50"/>
                    <a:pt x="54" y="45"/>
                    <a:pt x="52" y="45"/>
                  </a:cubicBezTo>
                  <a:cubicBezTo>
                    <a:pt x="52" y="53"/>
                    <a:pt x="49" y="50"/>
                    <a:pt x="42" y="60"/>
                  </a:cubicBezTo>
                  <a:cubicBezTo>
                    <a:pt x="41" y="65"/>
                    <a:pt x="58" y="66"/>
                    <a:pt x="60" y="72"/>
                  </a:cubicBezTo>
                  <a:cubicBezTo>
                    <a:pt x="62" y="77"/>
                    <a:pt x="4" y="98"/>
                    <a:pt x="9" y="116"/>
                  </a:cubicBezTo>
                  <a:cubicBezTo>
                    <a:pt x="11" y="119"/>
                    <a:pt x="0" y="115"/>
                    <a:pt x="12" y="120"/>
                  </a:cubicBezTo>
                  <a:cubicBezTo>
                    <a:pt x="44" y="131"/>
                    <a:pt x="67" y="105"/>
                    <a:pt x="70" y="104"/>
                  </a:cubicBezTo>
                  <a:cubicBezTo>
                    <a:pt x="103" y="91"/>
                    <a:pt x="119" y="92"/>
                    <a:pt x="131" y="98"/>
                  </a:cubicBezTo>
                  <a:cubicBezTo>
                    <a:pt x="142" y="103"/>
                    <a:pt x="131" y="146"/>
                    <a:pt x="142" y="148"/>
                  </a:cubicBezTo>
                  <a:cubicBezTo>
                    <a:pt x="144" y="150"/>
                    <a:pt x="159" y="146"/>
                    <a:pt x="161" y="142"/>
                  </a:cubicBezTo>
                  <a:cubicBezTo>
                    <a:pt x="162" y="139"/>
                    <a:pt x="168" y="118"/>
                    <a:pt x="168" y="118"/>
                  </a:cubicBezTo>
                  <a:cubicBezTo>
                    <a:pt x="173" y="110"/>
                    <a:pt x="178" y="100"/>
                    <a:pt x="184" y="91"/>
                  </a:cubicBezTo>
                  <a:cubicBezTo>
                    <a:pt x="186" y="92"/>
                    <a:pt x="198" y="83"/>
                    <a:pt x="198" y="83"/>
                  </a:cubicBezTo>
                  <a:cubicBezTo>
                    <a:pt x="200" y="78"/>
                    <a:pt x="171" y="36"/>
                    <a:pt x="155" y="30"/>
                  </a:cubicBezTo>
                  <a:close/>
                </a:path>
              </a:pathLst>
            </a:custGeom>
            <a:solidFill>
              <a:srgbClr val="F0C599"/>
            </a:solidFill>
            <a:ln w="25400">
              <a:solidFill>
                <a:srgbClr val="000000"/>
              </a:solidFill>
              <a:round/>
              <a:headEnd/>
              <a:tailEnd/>
            </a:ln>
          </p:spPr>
          <p:txBody>
            <a:bodyPr wrap="none"/>
            <a:lstStyle/>
            <a:p>
              <a:endParaRPr lang="en-US" sz="2805"/>
            </a:p>
          </p:txBody>
        </p:sp>
        <p:sp>
          <p:nvSpPr>
            <p:cNvPr id="39971" name="Freeform 34">
              <a:extLst>
                <a:ext uri="{FF2B5EF4-FFF2-40B4-BE49-F238E27FC236}">
                  <a16:creationId xmlns:a16="http://schemas.microsoft.com/office/drawing/2014/main" id="{121A45A8-9478-11D9-FBDC-21DEF6BD79AA}"/>
                </a:ext>
              </a:extLst>
            </p:cNvPr>
            <p:cNvSpPr>
              <a:spLocks noChangeArrowheads="1"/>
            </p:cNvSpPr>
            <p:nvPr/>
          </p:nvSpPr>
          <p:spPr bwMode="auto">
            <a:xfrm>
              <a:off x="4839" y="903"/>
              <a:ext cx="158" cy="133"/>
            </a:xfrm>
            <a:custGeom>
              <a:avLst/>
              <a:gdLst>
                <a:gd name="T0" fmla="*/ 21 w 158"/>
                <a:gd name="T1" fmla="*/ 46 h 133"/>
                <a:gd name="T2" fmla="*/ 11 w 158"/>
                <a:gd name="T3" fmla="*/ 90 h 133"/>
                <a:gd name="T4" fmla="*/ 1 w 158"/>
                <a:gd name="T5" fmla="*/ 121 h 133"/>
                <a:gd name="T6" fmla="*/ 18 w 158"/>
                <a:gd name="T7" fmla="*/ 133 h 133"/>
                <a:gd name="T8" fmla="*/ 26 w 158"/>
                <a:gd name="T9" fmla="*/ 128 h 133"/>
                <a:gd name="T10" fmla="*/ 48 w 158"/>
                <a:gd name="T11" fmla="*/ 102 h 133"/>
                <a:gd name="T12" fmla="*/ 53 w 158"/>
                <a:gd name="T13" fmla="*/ 84 h 133"/>
                <a:gd name="T14" fmla="*/ 128 w 158"/>
                <a:gd name="T15" fmla="*/ 118 h 133"/>
                <a:gd name="T16" fmla="*/ 136 w 158"/>
                <a:gd name="T17" fmla="*/ 111 h 133"/>
                <a:gd name="T18" fmla="*/ 134 w 158"/>
                <a:gd name="T19" fmla="*/ 89 h 133"/>
                <a:gd name="T20" fmla="*/ 109 w 158"/>
                <a:gd name="T21" fmla="*/ 68 h 133"/>
                <a:gd name="T22" fmla="*/ 145 w 158"/>
                <a:gd name="T23" fmla="*/ 69 h 133"/>
                <a:gd name="T24" fmla="*/ 155 w 158"/>
                <a:gd name="T25" fmla="*/ 62 h 133"/>
                <a:gd name="T26" fmla="*/ 152 w 158"/>
                <a:gd name="T27" fmla="*/ 49 h 133"/>
                <a:gd name="T28" fmla="*/ 111 w 158"/>
                <a:gd name="T29" fmla="*/ 34 h 133"/>
                <a:gd name="T30" fmla="*/ 136 w 158"/>
                <a:gd name="T31" fmla="*/ 21 h 133"/>
                <a:gd name="T32" fmla="*/ 136 w 158"/>
                <a:gd name="T33" fmla="*/ 10 h 133"/>
                <a:gd name="T34" fmla="*/ 127 w 158"/>
                <a:gd name="T35" fmla="*/ 6 h 133"/>
                <a:gd name="T36" fmla="*/ 68 w 158"/>
                <a:gd name="T37" fmla="*/ 0 h 133"/>
                <a:gd name="T38" fmla="*/ 21 w 158"/>
                <a:gd name="T39" fmla="*/ 46 h 133"/>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158"/>
                <a:gd name="T61" fmla="*/ 0 h 133"/>
                <a:gd name="T62" fmla="*/ 158 w 158"/>
                <a:gd name="T63" fmla="*/ 133 h 133"/>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158" h="133">
                  <a:moveTo>
                    <a:pt x="21" y="46"/>
                  </a:moveTo>
                  <a:cubicBezTo>
                    <a:pt x="21" y="46"/>
                    <a:pt x="17" y="80"/>
                    <a:pt x="11" y="90"/>
                  </a:cubicBezTo>
                  <a:cubicBezTo>
                    <a:pt x="10" y="97"/>
                    <a:pt x="1" y="113"/>
                    <a:pt x="1" y="121"/>
                  </a:cubicBezTo>
                  <a:cubicBezTo>
                    <a:pt x="0" y="126"/>
                    <a:pt x="15" y="129"/>
                    <a:pt x="18" y="133"/>
                  </a:cubicBezTo>
                  <a:cubicBezTo>
                    <a:pt x="23" y="129"/>
                    <a:pt x="23" y="129"/>
                    <a:pt x="26" y="128"/>
                  </a:cubicBezTo>
                  <a:cubicBezTo>
                    <a:pt x="33" y="123"/>
                    <a:pt x="50" y="108"/>
                    <a:pt x="48" y="102"/>
                  </a:cubicBezTo>
                  <a:cubicBezTo>
                    <a:pt x="50" y="102"/>
                    <a:pt x="53" y="85"/>
                    <a:pt x="53" y="84"/>
                  </a:cubicBezTo>
                  <a:cubicBezTo>
                    <a:pt x="62" y="84"/>
                    <a:pt x="112" y="105"/>
                    <a:pt x="128" y="118"/>
                  </a:cubicBezTo>
                  <a:cubicBezTo>
                    <a:pt x="130" y="117"/>
                    <a:pt x="136" y="111"/>
                    <a:pt x="136" y="111"/>
                  </a:cubicBezTo>
                  <a:cubicBezTo>
                    <a:pt x="136" y="111"/>
                    <a:pt x="138" y="93"/>
                    <a:pt x="134" y="89"/>
                  </a:cubicBezTo>
                  <a:cubicBezTo>
                    <a:pt x="129" y="84"/>
                    <a:pt x="109" y="71"/>
                    <a:pt x="109" y="68"/>
                  </a:cubicBezTo>
                  <a:cubicBezTo>
                    <a:pt x="111" y="62"/>
                    <a:pt x="135" y="65"/>
                    <a:pt x="145" y="69"/>
                  </a:cubicBezTo>
                  <a:cubicBezTo>
                    <a:pt x="147" y="66"/>
                    <a:pt x="155" y="63"/>
                    <a:pt x="155" y="62"/>
                  </a:cubicBezTo>
                  <a:cubicBezTo>
                    <a:pt x="156" y="61"/>
                    <a:pt x="158" y="51"/>
                    <a:pt x="152" y="49"/>
                  </a:cubicBezTo>
                  <a:cubicBezTo>
                    <a:pt x="146" y="44"/>
                    <a:pt x="116" y="38"/>
                    <a:pt x="111" y="34"/>
                  </a:cubicBezTo>
                  <a:cubicBezTo>
                    <a:pt x="106" y="29"/>
                    <a:pt x="138" y="25"/>
                    <a:pt x="136" y="21"/>
                  </a:cubicBezTo>
                  <a:cubicBezTo>
                    <a:pt x="136" y="21"/>
                    <a:pt x="142" y="17"/>
                    <a:pt x="136" y="10"/>
                  </a:cubicBezTo>
                  <a:cubicBezTo>
                    <a:pt x="136" y="10"/>
                    <a:pt x="127" y="6"/>
                    <a:pt x="127" y="6"/>
                  </a:cubicBezTo>
                  <a:cubicBezTo>
                    <a:pt x="116" y="10"/>
                    <a:pt x="68" y="0"/>
                    <a:pt x="68" y="0"/>
                  </a:cubicBezTo>
                  <a:cubicBezTo>
                    <a:pt x="54" y="3"/>
                    <a:pt x="30" y="32"/>
                    <a:pt x="21" y="46"/>
                  </a:cubicBezTo>
                  <a:close/>
                </a:path>
              </a:pathLst>
            </a:custGeom>
            <a:solidFill>
              <a:srgbClr val="F0C599"/>
            </a:solidFill>
            <a:ln w="25400">
              <a:solidFill>
                <a:srgbClr val="000000"/>
              </a:solidFill>
              <a:round/>
              <a:headEnd/>
              <a:tailEnd/>
            </a:ln>
          </p:spPr>
          <p:txBody>
            <a:bodyPr wrap="none"/>
            <a:lstStyle/>
            <a:p>
              <a:endParaRPr lang="en-US" sz="2805"/>
            </a:p>
          </p:txBody>
        </p:sp>
        <p:sp>
          <p:nvSpPr>
            <p:cNvPr id="39972" name="Freeform 35">
              <a:extLst>
                <a:ext uri="{FF2B5EF4-FFF2-40B4-BE49-F238E27FC236}">
                  <a16:creationId xmlns:a16="http://schemas.microsoft.com/office/drawing/2014/main" id="{6325CA84-4086-ED52-9706-26FBF7A58FE2}"/>
                </a:ext>
              </a:extLst>
            </p:cNvPr>
            <p:cNvSpPr>
              <a:spLocks noChangeArrowheads="1"/>
            </p:cNvSpPr>
            <p:nvPr/>
          </p:nvSpPr>
          <p:spPr bwMode="auto">
            <a:xfrm>
              <a:off x="4214" y="526"/>
              <a:ext cx="722" cy="483"/>
            </a:xfrm>
            <a:custGeom>
              <a:avLst/>
              <a:gdLst>
                <a:gd name="T0" fmla="*/ 248 w 722"/>
                <a:gd name="T1" fmla="*/ 49 h 483"/>
                <a:gd name="T2" fmla="*/ 131 w 722"/>
                <a:gd name="T3" fmla="*/ 148 h 483"/>
                <a:gd name="T4" fmla="*/ 73 w 722"/>
                <a:gd name="T5" fmla="*/ 192 h 483"/>
                <a:gd name="T6" fmla="*/ 54 w 722"/>
                <a:gd name="T7" fmla="*/ 220 h 483"/>
                <a:gd name="T8" fmla="*/ 5 w 722"/>
                <a:gd name="T9" fmla="*/ 257 h 483"/>
                <a:gd name="T10" fmla="*/ 17 w 722"/>
                <a:gd name="T11" fmla="*/ 301 h 483"/>
                <a:gd name="T12" fmla="*/ 47 w 722"/>
                <a:gd name="T13" fmla="*/ 354 h 483"/>
                <a:gd name="T14" fmla="*/ 130 w 722"/>
                <a:gd name="T15" fmla="*/ 257 h 483"/>
                <a:gd name="T16" fmla="*/ 146 w 722"/>
                <a:gd name="T17" fmla="*/ 253 h 483"/>
                <a:gd name="T18" fmla="*/ 171 w 722"/>
                <a:gd name="T19" fmla="*/ 204 h 483"/>
                <a:gd name="T20" fmla="*/ 222 w 722"/>
                <a:gd name="T21" fmla="*/ 173 h 483"/>
                <a:gd name="T22" fmla="*/ 229 w 722"/>
                <a:gd name="T23" fmla="*/ 248 h 483"/>
                <a:gd name="T24" fmla="*/ 233 w 722"/>
                <a:gd name="T25" fmla="*/ 327 h 483"/>
                <a:gd name="T26" fmla="*/ 232 w 722"/>
                <a:gd name="T27" fmla="*/ 426 h 483"/>
                <a:gd name="T28" fmla="*/ 266 w 722"/>
                <a:gd name="T29" fmla="*/ 438 h 483"/>
                <a:gd name="T30" fmla="*/ 328 w 722"/>
                <a:gd name="T31" fmla="*/ 453 h 483"/>
                <a:gd name="T32" fmla="*/ 336 w 722"/>
                <a:gd name="T33" fmla="*/ 480 h 483"/>
                <a:gd name="T34" fmla="*/ 464 w 722"/>
                <a:gd name="T35" fmla="*/ 462 h 483"/>
                <a:gd name="T36" fmla="*/ 526 w 722"/>
                <a:gd name="T37" fmla="*/ 440 h 483"/>
                <a:gd name="T38" fmla="*/ 580 w 722"/>
                <a:gd name="T39" fmla="*/ 405 h 483"/>
                <a:gd name="T40" fmla="*/ 560 w 722"/>
                <a:gd name="T41" fmla="*/ 295 h 483"/>
                <a:gd name="T42" fmla="*/ 542 w 722"/>
                <a:gd name="T43" fmla="*/ 197 h 483"/>
                <a:gd name="T44" fmla="*/ 526 w 722"/>
                <a:gd name="T45" fmla="*/ 167 h 483"/>
                <a:gd name="T46" fmla="*/ 605 w 722"/>
                <a:gd name="T47" fmla="*/ 251 h 483"/>
                <a:gd name="T48" fmla="*/ 656 w 722"/>
                <a:gd name="T49" fmla="*/ 387 h 483"/>
                <a:gd name="T50" fmla="*/ 650 w 722"/>
                <a:gd name="T51" fmla="*/ 420 h 483"/>
                <a:gd name="T52" fmla="*/ 722 w 722"/>
                <a:gd name="T53" fmla="*/ 374 h 483"/>
                <a:gd name="T54" fmla="*/ 696 w 722"/>
                <a:gd name="T55" fmla="*/ 264 h 483"/>
                <a:gd name="T56" fmla="*/ 669 w 722"/>
                <a:gd name="T57" fmla="*/ 199 h 483"/>
                <a:gd name="T58" fmla="*/ 618 w 722"/>
                <a:gd name="T59" fmla="*/ 126 h 483"/>
                <a:gd name="T60" fmla="*/ 572 w 722"/>
                <a:gd name="T61" fmla="*/ 60 h 483"/>
                <a:gd name="T62" fmla="*/ 513 w 722"/>
                <a:gd name="T63" fmla="*/ 12 h 483"/>
                <a:gd name="T64" fmla="*/ 475 w 722"/>
                <a:gd name="T65" fmla="*/ 13 h 483"/>
                <a:gd name="T66" fmla="*/ 435 w 722"/>
                <a:gd name="T67" fmla="*/ 5 h 483"/>
                <a:gd name="T68" fmla="*/ 380 w 722"/>
                <a:gd name="T69" fmla="*/ 0 h 483"/>
                <a:gd name="T70" fmla="*/ 248 w 722"/>
                <a:gd name="T71" fmla="*/ 49 h 483"/>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722"/>
                <a:gd name="T109" fmla="*/ 0 h 483"/>
                <a:gd name="T110" fmla="*/ 722 w 722"/>
                <a:gd name="T111" fmla="*/ 483 h 483"/>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722" h="483">
                  <a:moveTo>
                    <a:pt x="248" y="49"/>
                  </a:moveTo>
                  <a:cubicBezTo>
                    <a:pt x="248" y="49"/>
                    <a:pt x="157" y="121"/>
                    <a:pt x="131" y="148"/>
                  </a:cubicBezTo>
                  <a:cubicBezTo>
                    <a:pt x="119" y="160"/>
                    <a:pt x="83" y="178"/>
                    <a:pt x="73" y="192"/>
                  </a:cubicBezTo>
                  <a:cubicBezTo>
                    <a:pt x="70" y="199"/>
                    <a:pt x="60" y="213"/>
                    <a:pt x="54" y="220"/>
                  </a:cubicBezTo>
                  <a:cubicBezTo>
                    <a:pt x="47" y="231"/>
                    <a:pt x="12" y="247"/>
                    <a:pt x="5" y="257"/>
                  </a:cubicBezTo>
                  <a:cubicBezTo>
                    <a:pt x="0" y="266"/>
                    <a:pt x="12" y="291"/>
                    <a:pt x="17" y="301"/>
                  </a:cubicBezTo>
                  <a:cubicBezTo>
                    <a:pt x="25" y="316"/>
                    <a:pt x="31" y="344"/>
                    <a:pt x="47" y="354"/>
                  </a:cubicBezTo>
                  <a:cubicBezTo>
                    <a:pt x="58" y="335"/>
                    <a:pt x="127" y="278"/>
                    <a:pt x="130" y="257"/>
                  </a:cubicBezTo>
                  <a:cubicBezTo>
                    <a:pt x="139" y="259"/>
                    <a:pt x="140" y="257"/>
                    <a:pt x="146" y="253"/>
                  </a:cubicBezTo>
                  <a:cubicBezTo>
                    <a:pt x="157" y="243"/>
                    <a:pt x="162" y="215"/>
                    <a:pt x="171" y="204"/>
                  </a:cubicBezTo>
                  <a:cubicBezTo>
                    <a:pt x="178" y="197"/>
                    <a:pt x="221" y="173"/>
                    <a:pt x="222" y="173"/>
                  </a:cubicBezTo>
                  <a:cubicBezTo>
                    <a:pt x="223" y="174"/>
                    <a:pt x="226" y="232"/>
                    <a:pt x="229" y="248"/>
                  </a:cubicBezTo>
                  <a:cubicBezTo>
                    <a:pt x="235" y="273"/>
                    <a:pt x="233" y="325"/>
                    <a:pt x="233" y="327"/>
                  </a:cubicBezTo>
                  <a:cubicBezTo>
                    <a:pt x="237" y="335"/>
                    <a:pt x="227" y="415"/>
                    <a:pt x="232" y="426"/>
                  </a:cubicBezTo>
                  <a:cubicBezTo>
                    <a:pt x="237" y="432"/>
                    <a:pt x="260" y="432"/>
                    <a:pt x="266" y="438"/>
                  </a:cubicBezTo>
                  <a:cubicBezTo>
                    <a:pt x="278" y="444"/>
                    <a:pt x="319" y="455"/>
                    <a:pt x="328" y="453"/>
                  </a:cubicBezTo>
                  <a:cubicBezTo>
                    <a:pt x="332" y="453"/>
                    <a:pt x="313" y="477"/>
                    <a:pt x="336" y="480"/>
                  </a:cubicBezTo>
                  <a:cubicBezTo>
                    <a:pt x="349" y="483"/>
                    <a:pt x="450" y="467"/>
                    <a:pt x="464" y="462"/>
                  </a:cubicBezTo>
                  <a:cubicBezTo>
                    <a:pt x="481" y="457"/>
                    <a:pt x="510" y="447"/>
                    <a:pt x="526" y="440"/>
                  </a:cubicBezTo>
                  <a:cubicBezTo>
                    <a:pt x="537" y="434"/>
                    <a:pt x="569" y="407"/>
                    <a:pt x="580" y="405"/>
                  </a:cubicBezTo>
                  <a:cubicBezTo>
                    <a:pt x="584" y="404"/>
                    <a:pt x="566" y="320"/>
                    <a:pt x="560" y="295"/>
                  </a:cubicBezTo>
                  <a:cubicBezTo>
                    <a:pt x="554" y="265"/>
                    <a:pt x="553" y="226"/>
                    <a:pt x="542" y="197"/>
                  </a:cubicBezTo>
                  <a:cubicBezTo>
                    <a:pt x="534" y="180"/>
                    <a:pt x="523" y="173"/>
                    <a:pt x="526" y="167"/>
                  </a:cubicBezTo>
                  <a:cubicBezTo>
                    <a:pt x="531" y="161"/>
                    <a:pt x="601" y="249"/>
                    <a:pt x="605" y="251"/>
                  </a:cubicBezTo>
                  <a:cubicBezTo>
                    <a:pt x="609" y="253"/>
                    <a:pt x="651" y="379"/>
                    <a:pt x="656" y="387"/>
                  </a:cubicBezTo>
                  <a:cubicBezTo>
                    <a:pt x="667" y="398"/>
                    <a:pt x="650" y="420"/>
                    <a:pt x="650" y="420"/>
                  </a:cubicBezTo>
                  <a:cubicBezTo>
                    <a:pt x="650" y="420"/>
                    <a:pt x="718" y="379"/>
                    <a:pt x="722" y="374"/>
                  </a:cubicBezTo>
                  <a:cubicBezTo>
                    <a:pt x="720" y="373"/>
                    <a:pt x="696" y="265"/>
                    <a:pt x="696" y="264"/>
                  </a:cubicBezTo>
                  <a:cubicBezTo>
                    <a:pt x="697" y="262"/>
                    <a:pt x="669" y="201"/>
                    <a:pt x="669" y="199"/>
                  </a:cubicBezTo>
                  <a:cubicBezTo>
                    <a:pt x="669" y="201"/>
                    <a:pt x="617" y="129"/>
                    <a:pt x="618" y="126"/>
                  </a:cubicBezTo>
                  <a:cubicBezTo>
                    <a:pt x="617" y="127"/>
                    <a:pt x="582" y="63"/>
                    <a:pt x="572" y="60"/>
                  </a:cubicBezTo>
                  <a:cubicBezTo>
                    <a:pt x="559" y="56"/>
                    <a:pt x="528" y="16"/>
                    <a:pt x="513" y="12"/>
                  </a:cubicBezTo>
                  <a:cubicBezTo>
                    <a:pt x="504" y="9"/>
                    <a:pt x="485" y="16"/>
                    <a:pt x="475" y="13"/>
                  </a:cubicBezTo>
                  <a:cubicBezTo>
                    <a:pt x="467" y="11"/>
                    <a:pt x="446" y="5"/>
                    <a:pt x="435" y="5"/>
                  </a:cubicBezTo>
                  <a:cubicBezTo>
                    <a:pt x="422" y="2"/>
                    <a:pt x="380" y="0"/>
                    <a:pt x="380" y="0"/>
                  </a:cubicBezTo>
                  <a:cubicBezTo>
                    <a:pt x="310" y="14"/>
                    <a:pt x="347" y="92"/>
                    <a:pt x="248" y="49"/>
                  </a:cubicBezTo>
                  <a:close/>
                </a:path>
              </a:pathLst>
            </a:custGeom>
            <a:solidFill>
              <a:srgbClr val="C0C0C0"/>
            </a:solidFill>
            <a:ln w="25400">
              <a:solidFill>
                <a:srgbClr val="000000"/>
              </a:solidFill>
              <a:round/>
              <a:headEnd/>
              <a:tailEnd/>
            </a:ln>
          </p:spPr>
          <p:txBody>
            <a:bodyPr wrap="none"/>
            <a:lstStyle/>
            <a:p>
              <a:endParaRPr lang="en-US" sz="2805"/>
            </a:p>
          </p:txBody>
        </p:sp>
        <p:sp>
          <p:nvSpPr>
            <p:cNvPr id="39973" name="Freeform 36">
              <a:extLst>
                <a:ext uri="{FF2B5EF4-FFF2-40B4-BE49-F238E27FC236}">
                  <a16:creationId xmlns:a16="http://schemas.microsoft.com/office/drawing/2014/main" id="{D7E7FE57-70E7-06A0-C405-0DE262E0A4F1}"/>
                </a:ext>
              </a:extLst>
            </p:cNvPr>
            <p:cNvSpPr>
              <a:spLocks noChangeArrowheads="1"/>
            </p:cNvSpPr>
            <p:nvPr/>
          </p:nvSpPr>
          <p:spPr bwMode="auto">
            <a:xfrm>
              <a:off x="4405" y="425"/>
              <a:ext cx="235" cy="197"/>
            </a:xfrm>
            <a:custGeom>
              <a:avLst/>
              <a:gdLst>
                <a:gd name="T0" fmla="*/ 60 w 235"/>
                <a:gd name="T1" fmla="*/ 37 h 197"/>
                <a:gd name="T2" fmla="*/ 47 w 235"/>
                <a:gd name="T3" fmla="*/ 68 h 197"/>
                <a:gd name="T4" fmla="*/ 32 w 235"/>
                <a:gd name="T5" fmla="*/ 84 h 197"/>
                <a:gd name="T6" fmla="*/ 13 w 235"/>
                <a:gd name="T7" fmla="*/ 105 h 197"/>
                <a:gd name="T8" fmla="*/ 4 w 235"/>
                <a:gd name="T9" fmla="*/ 121 h 197"/>
                <a:gd name="T10" fmla="*/ 13 w 235"/>
                <a:gd name="T11" fmla="*/ 139 h 197"/>
                <a:gd name="T12" fmla="*/ 42 w 235"/>
                <a:gd name="T13" fmla="*/ 132 h 197"/>
                <a:gd name="T14" fmla="*/ 48 w 235"/>
                <a:gd name="T15" fmla="*/ 138 h 197"/>
                <a:gd name="T16" fmla="*/ 61 w 235"/>
                <a:gd name="T17" fmla="*/ 159 h 197"/>
                <a:gd name="T18" fmla="*/ 103 w 235"/>
                <a:gd name="T19" fmla="*/ 186 h 197"/>
                <a:gd name="T20" fmla="*/ 174 w 235"/>
                <a:gd name="T21" fmla="*/ 170 h 197"/>
                <a:gd name="T22" fmla="*/ 234 w 235"/>
                <a:gd name="T23" fmla="*/ 94 h 197"/>
                <a:gd name="T24" fmla="*/ 232 w 235"/>
                <a:gd name="T25" fmla="*/ 85 h 197"/>
                <a:gd name="T26" fmla="*/ 229 w 235"/>
                <a:gd name="T27" fmla="*/ 71 h 197"/>
                <a:gd name="T28" fmla="*/ 193 w 235"/>
                <a:gd name="T29" fmla="*/ 65 h 197"/>
                <a:gd name="T30" fmla="*/ 168 w 235"/>
                <a:gd name="T31" fmla="*/ 24 h 197"/>
                <a:gd name="T32" fmla="*/ 117 w 235"/>
                <a:gd name="T33" fmla="*/ 0 h 197"/>
                <a:gd name="T34" fmla="*/ 75 w 235"/>
                <a:gd name="T35" fmla="*/ 20 h 197"/>
                <a:gd name="T36" fmla="*/ 60 w 235"/>
                <a:gd name="T37" fmla="*/ 37 h 197"/>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235"/>
                <a:gd name="T58" fmla="*/ 0 h 197"/>
                <a:gd name="T59" fmla="*/ 235 w 235"/>
                <a:gd name="T60" fmla="*/ 197 h 197"/>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235" h="197">
                  <a:moveTo>
                    <a:pt x="60" y="37"/>
                  </a:moveTo>
                  <a:cubicBezTo>
                    <a:pt x="60" y="37"/>
                    <a:pt x="47" y="68"/>
                    <a:pt x="47" y="68"/>
                  </a:cubicBezTo>
                  <a:cubicBezTo>
                    <a:pt x="30" y="81"/>
                    <a:pt x="38" y="79"/>
                    <a:pt x="32" y="84"/>
                  </a:cubicBezTo>
                  <a:cubicBezTo>
                    <a:pt x="30" y="86"/>
                    <a:pt x="13" y="101"/>
                    <a:pt x="13" y="105"/>
                  </a:cubicBezTo>
                  <a:cubicBezTo>
                    <a:pt x="10" y="119"/>
                    <a:pt x="0" y="112"/>
                    <a:pt x="4" y="121"/>
                  </a:cubicBezTo>
                  <a:cubicBezTo>
                    <a:pt x="4" y="121"/>
                    <a:pt x="17" y="144"/>
                    <a:pt x="13" y="139"/>
                  </a:cubicBezTo>
                  <a:cubicBezTo>
                    <a:pt x="6" y="130"/>
                    <a:pt x="46" y="124"/>
                    <a:pt x="42" y="132"/>
                  </a:cubicBezTo>
                  <a:cubicBezTo>
                    <a:pt x="43" y="134"/>
                    <a:pt x="46" y="138"/>
                    <a:pt x="48" y="138"/>
                  </a:cubicBezTo>
                  <a:cubicBezTo>
                    <a:pt x="62" y="144"/>
                    <a:pt x="54" y="150"/>
                    <a:pt x="61" y="159"/>
                  </a:cubicBezTo>
                  <a:cubicBezTo>
                    <a:pt x="61" y="166"/>
                    <a:pt x="92" y="178"/>
                    <a:pt x="103" y="186"/>
                  </a:cubicBezTo>
                  <a:cubicBezTo>
                    <a:pt x="119" y="197"/>
                    <a:pt x="165" y="182"/>
                    <a:pt x="174" y="170"/>
                  </a:cubicBezTo>
                  <a:cubicBezTo>
                    <a:pt x="197" y="144"/>
                    <a:pt x="234" y="119"/>
                    <a:pt x="234" y="94"/>
                  </a:cubicBezTo>
                  <a:cubicBezTo>
                    <a:pt x="235" y="90"/>
                    <a:pt x="235" y="90"/>
                    <a:pt x="232" y="85"/>
                  </a:cubicBezTo>
                  <a:cubicBezTo>
                    <a:pt x="231" y="82"/>
                    <a:pt x="232" y="73"/>
                    <a:pt x="229" y="71"/>
                  </a:cubicBezTo>
                  <a:cubicBezTo>
                    <a:pt x="223" y="68"/>
                    <a:pt x="200" y="65"/>
                    <a:pt x="193" y="65"/>
                  </a:cubicBezTo>
                  <a:cubicBezTo>
                    <a:pt x="172" y="59"/>
                    <a:pt x="166" y="31"/>
                    <a:pt x="168" y="24"/>
                  </a:cubicBezTo>
                  <a:cubicBezTo>
                    <a:pt x="168" y="27"/>
                    <a:pt x="117" y="4"/>
                    <a:pt x="117" y="0"/>
                  </a:cubicBezTo>
                  <a:cubicBezTo>
                    <a:pt x="117" y="6"/>
                    <a:pt x="75" y="20"/>
                    <a:pt x="75" y="20"/>
                  </a:cubicBezTo>
                  <a:cubicBezTo>
                    <a:pt x="70" y="18"/>
                    <a:pt x="67" y="36"/>
                    <a:pt x="60" y="37"/>
                  </a:cubicBezTo>
                  <a:close/>
                </a:path>
              </a:pathLst>
            </a:custGeom>
            <a:solidFill>
              <a:srgbClr val="F0C599"/>
            </a:solidFill>
            <a:ln>
              <a:noFill/>
            </a:ln>
            <a:extLst>
              <a:ext uri="{91240B29-F687-4F45-9708-019B960494DF}">
                <a14:hiddenLine xmlns:a14="http://schemas.microsoft.com/office/drawing/2010/main" w="12700">
                  <a:solidFill>
                    <a:srgbClr val="000000"/>
                  </a:solidFill>
                  <a:round/>
                  <a:headEnd/>
                  <a:tailEnd/>
                </a14:hiddenLine>
              </a:ext>
            </a:extLst>
          </p:spPr>
          <p:txBody>
            <a:bodyPr wrap="none"/>
            <a:lstStyle/>
            <a:p>
              <a:endParaRPr lang="en-US" sz="2805"/>
            </a:p>
          </p:txBody>
        </p:sp>
        <p:sp>
          <p:nvSpPr>
            <p:cNvPr id="39974" name="Freeform 37">
              <a:extLst>
                <a:ext uri="{FF2B5EF4-FFF2-40B4-BE49-F238E27FC236}">
                  <a16:creationId xmlns:a16="http://schemas.microsoft.com/office/drawing/2014/main" id="{A15E99B7-D603-2ACD-4154-F530E3016AFC}"/>
                </a:ext>
              </a:extLst>
            </p:cNvPr>
            <p:cNvSpPr>
              <a:spLocks noChangeArrowheads="1"/>
            </p:cNvSpPr>
            <p:nvPr/>
          </p:nvSpPr>
          <p:spPr bwMode="auto">
            <a:xfrm>
              <a:off x="4469" y="362"/>
              <a:ext cx="202" cy="155"/>
            </a:xfrm>
            <a:custGeom>
              <a:avLst/>
              <a:gdLst>
                <a:gd name="T0" fmla="*/ 11 w 202"/>
                <a:gd name="T1" fmla="*/ 84 h 155"/>
                <a:gd name="T2" fmla="*/ 6 w 202"/>
                <a:gd name="T3" fmla="*/ 90 h 155"/>
                <a:gd name="T4" fmla="*/ 0 w 202"/>
                <a:gd name="T5" fmla="*/ 73 h 155"/>
                <a:gd name="T6" fmla="*/ 20 w 202"/>
                <a:gd name="T7" fmla="*/ 56 h 155"/>
                <a:gd name="T8" fmla="*/ 31 w 202"/>
                <a:gd name="T9" fmla="*/ 55 h 155"/>
                <a:gd name="T10" fmla="*/ 51 w 202"/>
                <a:gd name="T11" fmla="*/ 29 h 155"/>
                <a:gd name="T12" fmla="*/ 83 w 202"/>
                <a:gd name="T13" fmla="*/ 22 h 155"/>
                <a:gd name="T14" fmla="*/ 92 w 202"/>
                <a:gd name="T15" fmla="*/ 26 h 155"/>
                <a:gd name="T16" fmla="*/ 153 w 202"/>
                <a:gd name="T17" fmla="*/ 33 h 155"/>
                <a:gd name="T18" fmla="*/ 170 w 202"/>
                <a:gd name="T19" fmla="*/ 5 h 155"/>
                <a:gd name="T20" fmla="*/ 191 w 202"/>
                <a:gd name="T21" fmla="*/ 1 h 155"/>
                <a:gd name="T22" fmla="*/ 199 w 202"/>
                <a:gd name="T23" fmla="*/ 21 h 155"/>
                <a:gd name="T24" fmla="*/ 184 w 202"/>
                <a:gd name="T25" fmla="*/ 57 h 155"/>
                <a:gd name="T26" fmla="*/ 160 w 202"/>
                <a:gd name="T27" fmla="*/ 102 h 155"/>
                <a:gd name="T28" fmla="*/ 180 w 202"/>
                <a:gd name="T29" fmla="*/ 122 h 155"/>
                <a:gd name="T30" fmla="*/ 175 w 202"/>
                <a:gd name="T31" fmla="*/ 150 h 155"/>
                <a:gd name="T32" fmla="*/ 173 w 202"/>
                <a:gd name="T33" fmla="*/ 147 h 155"/>
                <a:gd name="T34" fmla="*/ 161 w 202"/>
                <a:gd name="T35" fmla="*/ 133 h 155"/>
                <a:gd name="T36" fmla="*/ 133 w 202"/>
                <a:gd name="T37" fmla="*/ 136 h 155"/>
                <a:gd name="T38" fmla="*/ 112 w 202"/>
                <a:gd name="T39" fmla="*/ 129 h 155"/>
                <a:gd name="T40" fmla="*/ 102 w 202"/>
                <a:gd name="T41" fmla="*/ 109 h 155"/>
                <a:gd name="T42" fmla="*/ 91 w 202"/>
                <a:gd name="T43" fmla="*/ 81 h 155"/>
                <a:gd name="T44" fmla="*/ 41 w 202"/>
                <a:gd name="T45" fmla="*/ 86 h 155"/>
                <a:gd name="T46" fmla="*/ 27 w 202"/>
                <a:gd name="T47" fmla="*/ 90 h 155"/>
                <a:gd name="T48" fmla="*/ 11 w 202"/>
                <a:gd name="T49" fmla="*/ 84 h 155"/>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202"/>
                <a:gd name="T76" fmla="*/ 0 h 155"/>
                <a:gd name="T77" fmla="*/ 202 w 202"/>
                <a:gd name="T78" fmla="*/ 155 h 155"/>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202" h="155">
                  <a:moveTo>
                    <a:pt x="11" y="84"/>
                  </a:moveTo>
                  <a:cubicBezTo>
                    <a:pt x="11" y="84"/>
                    <a:pt x="6" y="90"/>
                    <a:pt x="6" y="90"/>
                  </a:cubicBezTo>
                  <a:cubicBezTo>
                    <a:pt x="6" y="90"/>
                    <a:pt x="1" y="77"/>
                    <a:pt x="0" y="73"/>
                  </a:cubicBezTo>
                  <a:cubicBezTo>
                    <a:pt x="0" y="64"/>
                    <a:pt x="5" y="56"/>
                    <a:pt x="20" y="56"/>
                  </a:cubicBezTo>
                  <a:cubicBezTo>
                    <a:pt x="24" y="52"/>
                    <a:pt x="30" y="56"/>
                    <a:pt x="31" y="55"/>
                  </a:cubicBezTo>
                  <a:cubicBezTo>
                    <a:pt x="43" y="46"/>
                    <a:pt x="48" y="43"/>
                    <a:pt x="51" y="29"/>
                  </a:cubicBezTo>
                  <a:cubicBezTo>
                    <a:pt x="63" y="31"/>
                    <a:pt x="73" y="19"/>
                    <a:pt x="83" y="22"/>
                  </a:cubicBezTo>
                  <a:cubicBezTo>
                    <a:pt x="83" y="22"/>
                    <a:pt x="92" y="26"/>
                    <a:pt x="92" y="26"/>
                  </a:cubicBezTo>
                  <a:cubicBezTo>
                    <a:pt x="131" y="49"/>
                    <a:pt x="148" y="34"/>
                    <a:pt x="153" y="33"/>
                  </a:cubicBezTo>
                  <a:cubicBezTo>
                    <a:pt x="163" y="29"/>
                    <a:pt x="160" y="6"/>
                    <a:pt x="170" y="5"/>
                  </a:cubicBezTo>
                  <a:cubicBezTo>
                    <a:pt x="171" y="0"/>
                    <a:pt x="187" y="5"/>
                    <a:pt x="191" y="1"/>
                  </a:cubicBezTo>
                  <a:cubicBezTo>
                    <a:pt x="202" y="12"/>
                    <a:pt x="188" y="9"/>
                    <a:pt x="199" y="21"/>
                  </a:cubicBezTo>
                  <a:cubicBezTo>
                    <a:pt x="197" y="18"/>
                    <a:pt x="187" y="60"/>
                    <a:pt x="184" y="57"/>
                  </a:cubicBezTo>
                  <a:cubicBezTo>
                    <a:pt x="174" y="73"/>
                    <a:pt x="171" y="86"/>
                    <a:pt x="160" y="102"/>
                  </a:cubicBezTo>
                  <a:cubicBezTo>
                    <a:pt x="166" y="107"/>
                    <a:pt x="173" y="117"/>
                    <a:pt x="180" y="122"/>
                  </a:cubicBezTo>
                  <a:cubicBezTo>
                    <a:pt x="184" y="128"/>
                    <a:pt x="169" y="135"/>
                    <a:pt x="175" y="150"/>
                  </a:cubicBezTo>
                  <a:cubicBezTo>
                    <a:pt x="176" y="155"/>
                    <a:pt x="172" y="145"/>
                    <a:pt x="173" y="147"/>
                  </a:cubicBezTo>
                  <a:cubicBezTo>
                    <a:pt x="173" y="145"/>
                    <a:pt x="173" y="146"/>
                    <a:pt x="161" y="133"/>
                  </a:cubicBezTo>
                  <a:cubicBezTo>
                    <a:pt x="152" y="130"/>
                    <a:pt x="137" y="137"/>
                    <a:pt x="133" y="136"/>
                  </a:cubicBezTo>
                  <a:cubicBezTo>
                    <a:pt x="128" y="134"/>
                    <a:pt x="114" y="133"/>
                    <a:pt x="112" y="129"/>
                  </a:cubicBezTo>
                  <a:cubicBezTo>
                    <a:pt x="108" y="123"/>
                    <a:pt x="96" y="111"/>
                    <a:pt x="102" y="109"/>
                  </a:cubicBezTo>
                  <a:cubicBezTo>
                    <a:pt x="97" y="111"/>
                    <a:pt x="90" y="83"/>
                    <a:pt x="91" y="81"/>
                  </a:cubicBezTo>
                  <a:cubicBezTo>
                    <a:pt x="90" y="84"/>
                    <a:pt x="55" y="86"/>
                    <a:pt x="41" y="86"/>
                  </a:cubicBezTo>
                  <a:cubicBezTo>
                    <a:pt x="34" y="87"/>
                    <a:pt x="27" y="90"/>
                    <a:pt x="27" y="90"/>
                  </a:cubicBezTo>
                  <a:cubicBezTo>
                    <a:pt x="24" y="90"/>
                    <a:pt x="17" y="87"/>
                    <a:pt x="11" y="84"/>
                  </a:cubicBezTo>
                  <a:close/>
                </a:path>
              </a:pathLst>
            </a:custGeom>
            <a:solidFill>
              <a:srgbClr val="B35800"/>
            </a:solidFill>
            <a:ln>
              <a:noFill/>
            </a:ln>
            <a:extLst>
              <a:ext uri="{91240B29-F687-4F45-9708-019B960494DF}">
                <a14:hiddenLine xmlns:a14="http://schemas.microsoft.com/office/drawing/2010/main" w="12700">
                  <a:solidFill>
                    <a:srgbClr val="000000"/>
                  </a:solidFill>
                  <a:round/>
                  <a:headEnd/>
                  <a:tailEnd/>
                </a14:hiddenLine>
              </a:ext>
            </a:extLst>
          </p:spPr>
          <p:txBody>
            <a:bodyPr wrap="none"/>
            <a:lstStyle/>
            <a:p>
              <a:endParaRPr lang="en-US" sz="2805"/>
            </a:p>
          </p:txBody>
        </p:sp>
        <p:sp>
          <p:nvSpPr>
            <p:cNvPr id="39975" name="Freeform 38">
              <a:extLst>
                <a:ext uri="{FF2B5EF4-FFF2-40B4-BE49-F238E27FC236}">
                  <a16:creationId xmlns:a16="http://schemas.microsoft.com/office/drawing/2014/main" id="{0F894E27-5745-8996-8C02-4058ABB9E0D4}"/>
                </a:ext>
              </a:extLst>
            </p:cNvPr>
            <p:cNvSpPr>
              <a:spLocks/>
            </p:cNvSpPr>
            <p:nvPr/>
          </p:nvSpPr>
          <p:spPr bwMode="auto">
            <a:xfrm>
              <a:off x="4630" y="857"/>
              <a:ext cx="99" cy="16"/>
            </a:xfrm>
            <a:custGeom>
              <a:avLst/>
              <a:gdLst>
                <a:gd name="T0" fmla="*/ 0 w 99"/>
                <a:gd name="T1" fmla="*/ 0 h 16"/>
                <a:gd name="T2" fmla="*/ 20 w 99"/>
                <a:gd name="T3" fmla="*/ 8 h 16"/>
                <a:gd name="T4" fmla="*/ 63 w 99"/>
                <a:gd name="T5" fmla="*/ 4 h 16"/>
                <a:gd name="T6" fmla="*/ 99 w 99"/>
                <a:gd name="T7" fmla="*/ 16 h 16"/>
                <a:gd name="T8" fmla="*/ 0 60000 65536"/>
                <a:gd name="T9" fmla="*/ 0 60000 65536"/>
                <a:gd name="T10" fmla="*/ 0 60000 65536"/>
                <a:gd name="T11" fmla="*/ 0 60000 65536"/>
                <a:gd name="T12" fmla="*/ 0 w 99"/>
                <a:gd name="T13" fmla="*/ 0 h 16"/>
                <a:gd name="T14" fmla="*/ 99 w 99"/>
                <a:gd name="T15" fmla="*/ 16 h 16"/>
              </a:gdLst>
              <a:ahLst/>
              <a:cxnLst>
                <a:cxn ang="T8">
                  <a:pos x="T0" y="T1"/>
                </a:cxn>
                <a:cxn ang="T9">
                  <a:pos x="T2" y="T3"/>
                </a:cxn>
                <a:cxn ang="T10">
                  <a:pos x="T4" y="T5"/>
                </a:cxn>
                <a:cxn ang="T11">
                  <a:pos x="T6" y="T7"/>
                </a:cxn>
              </a:cxnLst>
              <a:rect l="T12" t="T13" r="T14" b="T15"/>
              <a:pathLst>
                <a:path w="99" h="16">
                  <a:moveTo>
                    <a:pt x="0" y="0"/>
                  </a:moveTo>
                  <a:cubicBezTo>
                    <a:pt x="0" y="0"/>
                    <a:pt x="19" y="7"/>
                    <a:pt x="20" y="8"/>
                  </a:cubicBezTo>
                  <a:cubicBezTo>
                    <a:pt x="27" y="10"/>
                    <a:pt x="59" y="2"/>
                    <a:pt x="63" y="4"/>
                  </a:cubicBezTo>
                  <a:cubicBezTo>
                    <a:pt x="67" y="6"/>
                    <a:pt x="99" y="16"/>
                    <a:pt x="99" y="16"/>
                  </a:cubicBezTo>
                </a:path>
              </a:pathLst>
            </a:custGeom>
            <a:noFill/>
            <a:ln w="25400">
              <a:solidFill>
                <a:srgbClr val="000000"/>
              </a:solidFill>
              <a:round/>
              <a:headEnd/>
              <a:tailEnd/>
            </a:ln>
            <a:extLst>
              <a:ext uri="{909E8E84-426E-40DD-AFC4-6F175D3DCCD1}">
                <a14:hiddenFill xmlns:a14="http://schemas.microsoft.com/office/drawing/2010/main">
                  <a:solidFill>
                    <a:srgbClr val="FFFFFF"/>
                  </a:solidFill>
                </a14:hiddenFill>
              </a:ext>
            </a:extLst>
          </p:spPr>
          <p:txBody>
            <a:bodyPr wrap="none"/>
            <a:lstStyle/>
            <a:p>
              <a:endParaRPr lang="en-US" sz="2805"/>
            </a:p>
          </p:txBody>
        </p:sp>
        <p:sp>
          <p:nvSpPr>
            <p:cNvPr id="39976" name="Oval 39">
              <a:extLst>
                <a:ext uri="{FF2B5EF4-FFF2-40B4-BE49-F238E27FC236}">
                  <a16:creationId xmlns:a16="http://schemas.microsoft.com/office/drawing/2014/main" id="{5D24497F-F138-D41B-F7FD-5555B15B4D9E}"/>
                </a:ext>
              </a:extLst>
            </p:cNvPr>
            <p:cNvSpPr>
              <a:spLocks noChangeArrowheads="1"/>
            </p:cNvSpPr>
            <p:nvPr/>
          </p:nvSpPr>
          <p:spPr bwMode="auto">
            <a:xfrm rot="1080000">
              <a:off x="4504" y="477"/>
              <a:ext cx="22" cy="22"/>
            </a:xfrm>
            <a:prstGeom prst="ellipse">
              <a:avLst/>
            </a:prstGeom>
            <a:solidFill>
              <a:srgbClr val="000000"/>
            </a:solidFill>
            <a:ln w="12700">
              <a:solidFill>
                <a:srgbClr val="000000"/>
              </a:solidFill>
              <a:round/>
              <a:headEnd/>
              <a:tailEnd/>
            </a:ln>
          </p:spPr>
          <p:txBody>
            <a:bodyPr wrap="none"/>
            <a:lstStyle>
              <a:lvl1pPr>
                <a:defRPr b="1">
                  <a:solidFill>
                    <a:schemeClr val="tx1"/>
                  </a:solidFill>
                  <a:latin typeface="Times New Roman" panose="02020603050405020304" pitchFamily="18" charset="0"/>
                </a:defRPr>
              </a:lvl1pPr>
              <a:lvl2pPr marL="742950" indent="-285750">
                <a:defRPr b="1">
                  <a:solidFill>
                    <a:schemeClr val="tx1"/>
                  </a:solidFill>
                  <a:latin typeface="Times New Roman" panose="02020603050405020304" pitchFamily="18" charset="0"/>
                </a:defRPr>
              </a:lvl2pPr>
              <a:lvl3pPr marL="1143000" indent="-228600">
                <a:defRPr b="1">
                  <a:solidFill>
                    <a:schemeClr val="tx1"/>
                  </a:solidFill>
                  <a:latin typeface="Times New Roman" panose="02020603050405020304" pitchFamily="18" charset="0"/>
                </a:defRPr>
              </a:lvl3pPr>
              <a:lvl4pPr marL="1600200" indent="-228600">
                <a:defRPr b="1">
                  <a:solidFill>
                    <a:schemeClr val="tx1"/>
                  </a:solidFill>
                  <a:latin typeface="Times New Roman" panose="02020603050405020304" pitchFamily="18" charset="0"/>
                </a:defRPr>
              </a:lvl4pPr>
              <a:lvl5pPr marL="2057400" indent="-228600">
                <a:defRPr b="1">
                  <a:solidFill>
                    <a:schemeClr val="tx1"/>
                  </a:solidFill>
                  <a:latin typeface="Times New Roman" panose="02020603050405020304" pitchFamily="18" charset="0"/>
                </a:defRPr>
              </a:lvl5pPr>
              <a:lvl6pPr marL="2514600" indent="-228600" eaLnBrk="0" fontAlgn="base" hangingPunct="0">
                <a:spcBef>
                  <a:spcPct val="0"/>
                </a:spcBef>
                <a:spcAft>
                  <a:spcPct val="0"/>
                </a:spcAft>
                <a:defRPr b="1">
                  <a:solidFill>
                    <a:schemeClr val="tx1"/>
                  </a:solidFill>
                  <a:latin typeface="Times New Roman" panose="02020603050405020304" pitchFamily="18" charset="0"/>
                </a:defRPr>
              </a:lvl6pPr>
              <a:lvl7pPr marL="2971800" indent="-228600" eaLnBrk="0" fontAlgn="base" hangingPunct="0">
                <a:spcBef>
                  <a:spcPct val="0"/>
                </a:spcBef>
                <a:spcAft>
                  <a:spcPct val="0"/>
                </a:spcAft>
                <a:defRPr b="1">
                  <a:solidFill>
                    <a:schemeClr val="tx1"/>
                  </a:solidFill>
                  <a:latin typeface="Times New Roman" panose="02020603050405020304" pitchFamily="18" charset="0"/>
                </a:defRPr>
              </a:lvl7pPr>
              <a:lvl8pPr marL="3429000" indent="-228600" eaLnBrk="0" fontAlgn="base" hangingPunct="0">
                <a:spcBef>
                  <a:spcPct val="0"/>
                </a:spcBef>
                <a:spcAft>
                  <a:spcPct val="0"/>
                </a:spcAft>
                <a:defRPr b="1">
                  <a:solidFill>
                    <a:schemeClr val="tx1"/>
                  </a:solidFill>
                  <a:latin typeface="Times New Roman" panose="02020603050405020304" pitchFamily="18" charset="0"/>
                </a:defRPr>
              </a:lvl8pPr>
              <a:lvl9pPr marL="3886200" indent="-228600" eaLnBrk="0" fontAlgn="base" hangingPunct="0">
                <a:spcBef>
                  <a:spcPct val="0"/>
                </a:spcBef>
                <a:spcAft>
                  <a:spcPct val="0"/>
                </a:spcAft>
                <a:defRPr b="1">
                  <a:solidFill>
                    <a:schemeClr val="tx1"/>
                  </a:solidFill>
                  <a:latin typeface="Times New Roman" panose="02020603050405020304" pitchFamily="18" charset="0"/>
                </a:defRPr>
              </a:lvl9pPr>
            </a:lstStyle>
            <a:p>
              <a:endParaRPr lang="en-US" altLang="en-US" sz="2805" b="0"/>
            </a:p>
          </p:txBody>
        </p:sp>
        <p:sp>
          <p:nvSpPr>
            <p:cNvPr id="39977" name="Freeform 40">
              <a:extLst>
                <a:ext uri="{FF2B5EF4-FFF2-40B4-BE49-F238E27FC236}">
                  <a16:creationId xmlns:a16="http://schemas.microsoft.com/office/drawing/2014/main" id="{1D6148EC-4CD0-CA9E-CA17-376478934F45}"/>
                </a:ext>
              </a:extLst>
            </p:cNvPr>
            <p:cNvSpPr>
              <a:spLocks/>
            </p:cNvSpPr>
            <p:nvPr/>
          </p:nvSpPr>
          <p:spPr bwMode="auto">
            <a:xfrm>
              <a:off x="4469" y="364"/>
              <a:ext cx="185" cy="70"/>
            </a:xfrm>
            <a:custGeom>
              <a:avLst/>
              <a:gdLst>
                <a:gd name="T0" fmla="*/ 185 w 185"/>
                <a:gd name="T1" fmla="*/ 0 h 70"/>
                <a:gd name="T2" fmla="*/ 167 w 185"/>
                <a:gd name="T3" fmla="*/ 11 h 70"/>
                <a:gd name="T4" fmla="*/ 145 w 185"/>
                <a:gd name="T5" fmla="*/ 33 h 70"/>
                <a:gd name="T6" fmla="*/ 129 w 185"/>
                <a:gd name="T7" fmla="*/ 39 h 70"/>
                <a:gd name="T8" fmla="*/ 96 w 185"/>
                <a:gd name="T9" fmla="*/ 26 h 70"/>
                <a:gd name="T10" fmla="*/ 65 w 185"/>
                <a:gd name="T11" fmla="*/ 22 h 70"/>
                <a:gd name="T12" fmla="*/ 50 w 185"/>
                <a:gd name="T13" fmla="*/ 29 h 70"/>
                <a:gd name="T14" fmla="*/ 38 w 185"/>
                <a:gd name="T15" fmla="*/ 49 h 70"/>
                <a:gd name="T16" fmla="*/ 3 w 185"/>
                <a:gd name="T17" fmla="*/ 56 h 70"/>
                <a:gd name="T18" fmla="*/ 1 w 185"/>
                <a:gd name="T19" fmla="*/ 70 h 7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85"/>
                <a:gd name="T31" fmla="*/ 0 h 70"/>
                <a:gd name="T32" fmla="*/ 185 w 185"/>
                <a:gd name="T33" fmla="*/ 70 h 70"/>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85" h="70">
                  <a:moveTo>
                    <a:pt x="185" y="0"/>
                  </a:moveTo>
                  <a:cubicBezTo>
                    <a:pt x="185" y="0"/>
                    <a:pt x="167" y="3"/>
                    <a:pt x="167" y="11"/>
                  </a:cubicBezTo>
                  <a:cubicBezTo>
                    <a:pt x="163" y="11"/>
                    <a:pt x="148" y="33"/>
                    <a:pt x="145" y="33"/>
                  </a:cubicBezTo>
                  <a:cubicBezTo>
                    <a:pt x="145" y="37"/>
                    <a:pt x="135" y="39"/>
                    <a:pt x="129" y="39"/>
                  </a:cubicBezTo>
                  <a:cubicBezTo>
                    <a:pt x="119" y="37"/>
                    <a:pt x="106" y="30"/>
                    <a:pt x="96" y="26"/>
                  </a:cubicBezTo>
                  <a:cubicBezTo>
                    <a:pt x="92" y="24"/>
                    <a:pt x="71" y="23"/>
                    <a:pt x="65" y="22"/>
                  </a:cubicBezTo>
                  <a:cubicBezTo>
                    <a:pt x="58" y="25"/>
                    <a:pt x="55" y="24"/>
                    <a:pt x="50" y="29"/>
                  </a:cubicBezTo>
                  <a:cubicBezTo>
                    <a:pt x="47" y="34"/>
                    <a:pt x="44" y="47"/>
                    <a:pt x="38" y="49"/>
                  </a:cubicBezTo>
                  <a:cubicBezTo>
                    <a:pt x="32" y="54"/>
                    <a:pt x="10" y="55"/>
                    <a:pt x="3" y="56"/>
                  </a:cubicBezTo>
                  <a:cubicBezTo>
                    <a:pt x="0" y="59"/>
                    <a:pt x="3" y="66"/>
                    <a:pt x="1" y="70"/>
                  </a:cubicBezTo>
                </a:path>
              </a:pathLst>
            </a:custGeom>
            <a:noFill/>
            <a:ln w="25400">
              <a:solidFill>
                <a:srgbClr val="000000"/>
              </a:solidFill>
              <a:round/>
              <a:headEnd/>
              <a:tailEnd/>
            </a:ln>
            <a:extLst>
              <a:ext uri="{909E8E84-426E-40DD-AFC4-6F175D3DCCD1}">
                <a14:hiddenFill xmlns:a14="http://schemas.microsoft.com/office/drawing/2010/main">
                  <a:solidFill>
                    <a:srgbClr val="FFFFFF"/>
                  </a:solidFill>
                </a14:hiddenFill>
              </a:ext>
            </a:extLst>
          </p:spPr>
          <p:txBody>
            <a:bodyPr wrap="none"/>
            <a:lstStyle/>
            <a:p>
              <a:endParaRPr lang="en-US" sz="2805"/>
            </a:p>
          </p:txBody>
        </p:sp>
        <p:sp>
          <p:nvSpPr>
            <p:cNvPr id="39978" name="Freeform 41">
              <a:extLst>
                <a:ext uri="{FF2B5EF4-FFF2-40B4-BE49-F238E27FC236}">
                  <a16:creationId xmlns:a16="http://schemas.microsoft.com/office/drawing/2014/main" id="{7CCEB850-9DC4-9D13-1615-3173B09541E1}"/>
                </a:ext>
              </a:extLst>
            </p:cNvPr>
            <p:cNvSpPr>
              <a:spLocks/>
            </p:cNvSpPr>
            <p:nvPr/>
          </p:nvSpPr>
          <p:spPr bwMode="auto">
            <a:xfrm>
              <a:off x="4630" y="392"/>
              <a:ext cx="39" cy="112"/>
            </a:xfrm>
            <a:custGeom>
              <a:avLst/>
              <a:gdLst>
                <a:gd name="T0" fmla="*/ 39 w 39"/>
                <a:gd name="T1" fmla="*/ 0 h 112"/>
                <a:gd name="T2" fmla="*/ 15 w 39"/>
                <a:gd name="T3" fmla="*/ 43 h 112"/>
                <a:gd name="T4" fmla="*/ 0 w 39"/>
                <a:gd name="T5" fmla="*/ 72 h 112"/>
                <a:gd name="T6" fmla="*/ 16 w 39"/>
                <a:gd name="T7" fmla="*/ 86 h 112"/>
                <a:gd name="T8" fmla="*/ 16 w 39"/>
                <a:gd name="T9" fmla="*/ 112 h 112"/>
                <a:gd name="T10" fmla="*/ 0 60000 65536"/>
                <a:gd name="T11" fmla="*/ 0 60000 65536"/>
                <a:gd name="T12" fmla="*/ 0 60000 65536"/>
                <a:gd name="T13" fmla="*/ 0 60000 65536"/>
                <a:gd name="T14" fmla="*/ 0 60000 65536"/>
                <a:gd name="T15" fmla="*/ 0 w 39"/>
                <a:gd name="T16" fmla="*/ 0 h 112"/>
                <a:gd name="T17" fmla="*/ 39 w 39"/>
                <a:gd name="T18" fmla="*/ 112 h 112"/>
              </a:gdLst>
              <a:ahLst/>
              <a:cxnLst>
                <a:cxn ang="T10">
                  <a:pos x="T0" y="T1"/>
                </a:cxn>
                <a:cxn ang="T11">
                  <a:pos x="T2" y="T3"/>
                </a:cxn>
                <a:cxn ang="T12">
                  <a:pos x="T4" y="T5"/>
                </a:cxn>
                <a:cxn ang="T13">
                  <a:pos x="T6" y="T7"/>
                </a:cxn>
                <a:cxn ang="T14">
                  <a:pos x="T8" y="T9"/>
                </a:cxn>
              </a:cxnLst>
              <a:rect l="T15" t="T16" r="T17" b="T18"/>
              <a:pathLst>
                <a:path w="39" h="112">
                  <a:moveTo>
                    <a:pt x="39" y="0"/>
                  </a:moveTo>
                  <a:cubicBezTo>
                    <a:pt x="39" y="0"/>
                    <a:pt x="12" y="31"/>
                    <a:pt x="15" y="43"/>
                  </a:cubicBezTo>
                  <a:cubicBezTo>
                    <a:pt x="9" y="45"/>
                    <a:pt x="2" y="58"/>
                    <a:pt x="0" y="72"/>
                  </a:cubicBezTo>
                  <a:cubicBezTo>
                    <a:pt x="0" y="74"/>
                    <a:pt x="14" y="80"/>
                    <a:pt x="16" y="86"/>
                  </a:cubicBezTo>
                  <a:cubicBezTo>
                    <a:pt x="23" y="98"/>
                    <a:pt x="16" y="112"/>
                    <a:pt x="16" y="112"/>
                  </a:cubicBezTo>
                </a:path>
              </a:pathLst>
            </a:custGeom>
            <a:noFill/>
            <a:ln w="25400">
              <a:solidFill>
                <a:srgbClr val="000000"/>
              </a:solidFill>
              <a:round/>
              <a:headEnd/>
              <a:tailEnd/>
            </a:ln>
            <a:extLst>
              <a:ext uri="{909E8E84-426E-40DD-AFC4-6F175D3DCCD1}">
                <a14:hiddenFill xmlns:a14="http://schemas.microsoft.com/office/drawing/2010/main">
                  <a:solidFill>
                    <a:srgbClr val="FFFFFF"/>
                  </a:solidFill>
                </a14:hiddenFill>
              </a:ext>
            </a:extLst>
          </p:spPr>
          <p:txBody>
            <a:bodyPr wrap="none"/>
            <a:lstStyle/>
            <a:p>
              <a:endParaRPr lang="en-US" sz="2805"/>
            </a:p>
          </p:txBody>
        </p:sp>
        <p:sp>
          <p:nvSpPr>
            <p:cNvPr id="39979" name="Freeform 42">
              <a:extLst>
                <a:ext uri="{FF2B5EF4-FFF2-40B4-BE49-F238E27FC236}">
                  <a16:creationId xmlns:a16="http://schemas.microsoft.com/office/drawing/2014/main" id="{61F0D85B-D7EE-1D12-5918-A9CAAB46F9C4}"/>
                </a:ext>
              </a:extLst>
            </p:cNvPr>
            <p:cNvSpPr>
              <a:spLocks/>
            </p:cNvSpPr>
            <p:nvPr/>
          </p:nvSpPr>
          <p:spPr bwMode="auto">
            <a:xfrm>
              <a:off x="4519" y="437"/>
              <a:ext cx="81" cy="59"/>
            </a:xfrm>
            <a:custGeom>
              <a:avLst/>
              <a:gdLst>
                <a:gd name="T0" fmla="*/ 0 w 81"/>
                <a:gd name="T1" fmla="*/ 11 h 59"/>
                <a:gd name="T2" fmla="*/ 37 w 81"/>
                <a:gd name="T3" fmla="*/ 5 h 59"/>
                <a:gd name="T4" fmla="*/ 48 w 81"/>
                <a:gd name="T5" fmla="*/ 17 h 59"/>
                <a:gd name="T6" fmla="*/ 59 w 81"/>
                <a:gd name="T7" fmla="*/ 46 h 59"/>
                <a:gd name="T8" fmla="*/ 81 w 81"/>
                <a:gd name="T9" fmla="*/ 59 h 59"/>
                <a:gd name="T10" fmla="*/ 0 60000 65536"/>
                <a:gd name="T11" fmla="*/ 0 60000 65536"/>
                <a:gd name="T12" fmla="*/ 0 60000 65536"/>
                <a:gd name="T13" fmla="*/ 0 60000 65536"/>
                <a:gd name="T14" fmla="*/ 0 60000 65536"/>
                <a:gd name="T15" fmla="*/ 0 w 81"/>
                <a:gd name="T16" fmla="*/ 0 h 59"/>
                <a:gd name="T17" fmla="*/ 81 w 81"/>
                <a:gd name="T18" fmla="*/ 59 h 59"/>
              </a:gdLst>
              <a:ahLst/>
              <a:cxnLst>
                <a:cxn ang="T10">
                  <a:pos x="T0" y="T1"/>
                </a:cxn>
                <a:cxn ang="T11">
                  <a:pos x="T2" y="T3"/>
                </a:cxn>
                <a:cxn ang="T12">
                  <a:pos x="T4" y="T5"/>
                </a:cxn>
                <a:cxn ang="T13">
                  <a:pos x="T6" y="T7"/>
                </a:cxn>
                <a:cxn ang="T14">
                  <a:pos x="T8" y="T9"/>
                </a:cxn>
              </a:cxnLst>
              <a:rect l="T15" t="T16" r="T17" b="T18"/>
              <a:pathLst>
                <a:path w="81" h="59">
                  <a:moveTo>
                    <a:pt x="0" y="11"/>
                  </a:moveTo>
                  <a:cubicBezTo>
                    <a:pt x="0" y="11"/>
                    <a:pt x="29" y="0"/>
                    <a:pt x="37" y="5"/>
                  </a:cubicBezTo>
                  <a:cubicBezTo>
                    <a:pt x="42" y="8"/>
                    <a:pt x="48" y="11"/>
                    <a:pt x="48" y="17"/>
                  </a:cubicBezTo>
                  <a:cubicBezTo>
                    <a:pt x="49" y="17"/>
                    <a:pt x="54" y="40"/>
                    <a:pt x="59" y="46"/>
                  </a:cubicBezTo>
                  <a:cubicBezTo>
                    <a:pt x="58" y="59"/>
                    <a:pt x="81" y="59"/>
                    <a:pt x="81" y="59"/>
                  </a:cubicBezTo>
                </a:path>
              </a:pathLst>
            </a:custGeom>
            <a:noFill/>
            <a:ln w="25400">
              <a:solidFill>
                <a:srgbClr val="000000"/>
              </a:solidFill>
              <a:round/>
              <a:headEnd/>
              <a:tailEnd/>
            </a:ln>
            <a:extLst>
              <a:ext uri="{909E8E84-426E-40DD-AFC4-6F175D3DCCD1}">
                <a14:hiddenFill xmlns:a14="http://schemas.microsoft.com/office/drawing/2010/main">
                  <a:solidFill>
                    <a:srgbClr val="FFFFFF"/>
                  </a:solidFill>
                </a14:hiddenFill>
              </a:ext>
            </a:extLst>
          </p:spPr>
          <p:txBody>
            <a:bodyPr wrap="none"/>
            <a:lstStyle/>
            <a:p>
              <a:endParaRPr lang="en-US" sz="2805"/>
            </a:p>
          </p:txBody>
        </p:sp>
        <p:sp>
          <p:nvSpPr>
            <p:cNvPr id="39980" name="Freeform 43">
              <a:extLst>
                <a:ext uri="{FF2B5EF4-FFF2-40B4-BE49-F238E27FC236}">
                  <a16:creationId xmlns:a16="http://schemas.microsoft.com/office/drawing/2014/main" id="{01A3B1EC-AA28-F783-5E71-060041A6712F}"/>
                </a:ext>
              </a:extLst>
            </p:cNvPr>
            <p:cNvSpPr>
              <a:spLocks/>
            </p:cNvSpPr>
            <p:nvPr/>
          </p:nvSpPr>
          <p:spPr bwMode="auto">
            <a:xfrm>
              <a:off x="4542" y="542"/>
              <a:ext cx="19" cy="17"/>
            </a:xfrm>
            <a:custGeom>
              <a:avLst/>
              <a:gdLst>
                <a:gd name="T0" fmla="*/ 0 w 19"/>
                <a:gd name="T1" fmla="*/ 0 h 17"/>
                <a:gd name="T2" fmla="*/ 8 w 19"/>
                <a:gd name="T3" fmla="*/ 10 h 17"/>
                <a:gd name="T4" fmla="*/ 19 w 19"/>
                <a:gd name="T5" fmla="*/ 17 h 17"/>
                <a:gd name="T6" fmla="*/ 0 60000 65536"/>
                <a:gd name="T7" fmla="*/ 0 60000 65536"/>
                <a:gd name="T8" fmla="*/ 0 60000 65536"/>
                <a:gd name="T9" fmla="*/ 0 w 19"/>
                <a:gd name="T10" fmla="*/ 0 h 17"/>
                <a:gd name="T11" fmla="*/ 19 w 19"/>
                <a:gd name="T12" fmla="*/ 17 h 17"/>
              </a:gdLst>
              <a:ahLst/>
              <a:cxnLst>
                <a:cxn ang="T6">
                  <a:pos x="T0" y="T1"/>
                </a:cxn>
                <a:cxn ang="T7">
                  <a:pos x="T2" y="T3"/>
                </a:cxn>
                <a:cxn ang="T8">
                  <a:pos x="T4" y="T5"/>
                </a:cxn>
              </a:cxnLst>
              <a:rect l="T9" t="T10" r="T11" b="T12"/>
              <a:pathLst>
                <a:path w="19" h="17">
                  <a:moveTo>
                    <a:pt x="0" y="0"/>
                  </a:moveTo>
                  <a:lnTo>
                    <a:pt x="8" y="10"/>
                  </a:lnTo>
                  <a:lnTo>
                    <a:pt x="19" y="17"/>
                  </a:lnTo>
                </a:path>
              </a:pathLst>
            </a:custGeom>
            <a:noFill/>
            <a:ln w="25400">
              <a:solidFill>
                <a:srgbClr val="000000"/>
              </a:solidFill>
              <a:round/>
              <a:headEnd/>
              <a:tailEnd/>
            </a:ln>
            <a:extLst>
              <a:ext uri="{909E8E84-426E-40DD-AFC4-6F175D3DCCD1}">
                <a14:hiddenFill xmlns:a14="http://schemas.microsoft.com/office/drawing/2010/main">
                  <a:solidFill>
                    <a:srgbClr val="FFFFFF"/>
                  </a:solidFill>
                </a14:hiddenFill>
              </a:ext>
            </a:extLst>
          </p:spPr>
          <p:txBody>
            <a:bodyPr wrap="none"/>
            <a:lstStyle/>
            <a:p>
              <a:endParaRPr lang="en-US" sz="2805"/>
            </a:p>
          </p:txBody>
        </p:sp>
        <p:sp>
          <p:nvSpPr>
            <p:cNvPr id="39981" name="Freeform 44">
              <a:extLst>
                <a:ext uri="{FF2B5EF4-FFF2-40B4-BE49-F238E27FC236}">
                  <a16:creationId xmlns:a16="http://schemas.microsoft.com/office/drawing/2014/main" id="{45065FDF-9C3A-9508-A88D-B385C8B54C3F}"/>
                </a:ext>
              </a:extLst>
            </p:cNvPr>
            <p:cNvSpPr>
              <a:spLocks/>
            </p:cNvSpPr>
            <p:nvPr/>
          </p:nvSpPr>
          <p:spPr bwMode="auto">
            <a:xfrm>
              <a:off x="4534" y="551"/>
              <a:ext cx="15" cy="9"/>
            </a:xfrm>
            <a:custGeom>
              <a:avLst/>
              <a:gdLst>
                <a:gd name="T0" fmla="*/ 15 w 15"/>
                <a:gd name="T1" fmla="*/ 0 h 8"/>
                <a:gd name="T2" fmla="*/ 8 w 15"/>
                <a:gd name="T3" fmla="*/ 27 h 8"/>
                <a:gd name="T4" fmla="*/ 0 w 15"/>
                <a:gd name="T5" fmla="*/ 24 h 8"/>
                <a:gd name="T6" fmla="*/ 0 60000 65536"/>
                <a:gd name="T7" fmla="*/ 0 60000 65536"/>
                <a:gd name="T8" fmla="*/ 0 60000 65536"/>
                <a:gd name="T9" fmla="*/ 0 w 15"/>
                <a:gd name="T10" fmla="*/ 0 h 8"/>
                <a:gd name="T11" fmla="*/ 15 w 15"/>
                <a:gd name="T12" fmla="*/ 8 h 8"/>
              </a:gdLst>
              <a:ahLst/>
              <a:cxnLst>
                <a:cxn ang="T6">
                  <a:pos x="T0" y="T1"/>
                </a:cxn>
                <a:cxn ang="T7">
                  <a:pos x="T2" y="T3"/>
                </a:cxn>
                <a:cxn ang="T8">
                  <a:pos x="T4" y="T5"/>
                </a:cxn>
              </a:cxnLst>
              <a:rect l="T9" t="T10" r="T11" b="T12"/>
              <a:pathLst>
                <a:path w="15" h="8">
                  <a:moveTo>
                    <a:pt x="15" y="0"/>
                  </a:moveTo>
                  <a:lnTo>
                    <a:pt x="8" y="8"/>
                  </a:lnTo>
                  <a:lnTo>
                    <a:pt x="0" y="7"/>
                  </a:lnTo>
                </a:path>
              </a:pathLst>
            </a:custGeom>
            <a:noFill/>
            <a:ln w="25400">
              <a:solidFill>
                <a:srgbClr val="000000"/>
              </a:solidFill>
              <a:round/>
              <a:headEnd/>
              <a:tailEnd/>
            </a:ln>
            <a:extLst>
              <a:ext uri="{909E8E84-426E-40DD-AFC4-6F175D3DCCD1}">
                <a14:hiddenFill xmlns:a14="http://schemas.microsoft.com/office/drawing/2010/main">
                  <a:solidFill>
                    <a:srgbClr val="FFFFFF"/>
                  </a:solidFill>
                </a14:hiddenFill>
              </a:ext>
            </a:extLst>
          </p:spPr>
          <p:txBody>
            <a:bodyPr wrap="none"/>
            <a:lstStyle/>
            <a:p>
              <a:endParaRPr lang="en-US" sz="2805"/>
            </a:p>
          </p:txBody>
        </p:sp>
        <p:sp>
          <p:nvSpPr>
            <p:cNvPr id="39982" name="Freeform 45">
              <a:extLst>
                <a:ext uri="{FF2B5EF4-FFF2-40B4-BE49-F238E27FC236}">
                  <a16:creationId xmlns:a16="http://schemas.microsoft.com/office/drawing/2014/main" id="{3BD2CDC1-673A-FC29-59DB-8FDF2C182DAA}"/>
                </a:ext>
              </a:extLst>
            </p:cNvPr>
            <p:cNvSpPr>
              <a:spLocks/>
            </p:cNvSpPr>
            <p:nvPr/>
          </p:nvSpPr>
          <p:spPr bwMode="auto">
            <a:xfrm>
              <a:off x="4433" y="487"/>
              <a:ext cx="35" cy="29"/>
            </a:xfrm>
            <a:custGeom>
              <a:avLst/>
              <a:gdLst>
                <a:gd name="T0" fmla="*/ 0 w 35"/>
                <a:gd name="T1" fmla="*/ 39 h 28"/>
                <a:gd name="T2" fmla="*/ 8 w 35"/>
                <a:gd name="T3" fmla="*/ 11 h 28"/>
                <a:gd name="T4" fmla="*/ 35 w 35"/>
                <a:gd name="T5" fmla="*/ 0 h 28"/>
                <a:gd name="T6" fmla="*/ 0 60000 65536"/>
                <a:gd name="T7" fmla="*/ 0 60000 65536"/>
                <a:gd name="T8" fmla="*/ 0 60000 65536"/>
                <a:gd name="T9" fmla="*/ 0 w 35"/>
                <a:gd name="T10" fmla="*/ 0 h 28"/>
                <a:gd name="T11" fmla="*/ 35 w 35"/>
                <a:gd name="T12" fmla="*/ 28 h 28"/>
              </a:gdLst>
              <a:ahLst/>
              <a:cxnLst>
                <a:cxn ang="T6">
                  <a:pos x="T0" y="T1"/>
                </a:cxn>
                <a:cxn ang="T7">
                  <a:pos x="T2" y="T3"/>
                </a:cxn>
                <a:cxn ang="T8">
                  <a:pos x="T4" y="T5"/>
                </a:cxn>
              </a:cxnLst>
              <a:rect l="T9" t="T10" r="T11" b="T12"/>
              <a:pathLst>
                <a:path w="35" h="28">
                  <a:moveTo>
                    <a:pt x="0" y="28"/>
                  </a:moveTo>
                  <a:cubicBezTo>
                    <a:pt x="0" y="28"/>
                    <a:pt x="5" y="14"/>
                    <a:pt x="8" y="11"/>
                  </a:cubicBezTo>
                  <a:cubicBezTo>
                    <a:pt x="12" y="9"/>
                    <a:pt x="35" y="0"/>
                    <a:pt x="35" y="0"/>
                  </a:cubicBezTo>
                </a:path>
              </a:pathLst>
            </a:custGeom>
            <a:noFill/>
            <a:ln w="25400">
              <a:solidFill>
                <a:srgbClr val="000000"/>
              </a:solidFill>
              <a:round/>
              <a:headEnd/>
              <a:tailEnd/>
            </a:ln>
            <a:extLst>
              <a:ext uri="{909E8E84-426E-40DD-AFC4-6F175D3DCCD1}">
                <a14:hiddenFill xmlns:a14="http://schemas.microsoft.com/office/drawing/2010/main">
                  <a:solidFill>
                    <a:srgbClr val="FFFFFF"/>
                  </a:solidFill>
                </a14:hiddenFill>
              </a:ext>
            </a:extLst>
          </p:spPr>
          <p:txBody>
            <a:bodyPr wrap="none"/>
            <a:lstStyle/>
            <a:p>
              <a:endParaRPr lang="en-US" sz="2805"/>
            </a:p>
          </p:txBody>
        </p:sp>
        <p:sp>
          <p:nvSpPr>
            <p:cNvPr id="39983" name="Freeform 46">
              <a:extLst>
                <a:ext uri="{FF2B5EF4-FFF2-40B4-BE49-F238E27FC236}">
                  <a16:creationId xmlns:a16="http://schemas.microsoft.com/office/drawing/2014/main" id="{42F76CAC-DB0C-A52A-C38D-D8D4463A3B5C}"/>
                </a:ext>
              </a:extLst>
            </p:cNvPr>
            <p:cNvSpPr>
              <a:spLocks/>
            </p:cNvSpPr>
            <p:nvPr/>
          </p:nvSpPr>
          <p:spPr bwMode="auto">
            <a:xfrm>
              <a:off x="4402" y="516"/>
              <a:ext cx="75" cy="47"/>
            </a:xfrm>
            <a:custGeom>
              <a:avLst/>
              <a:gdLst>
                <a:gd name="T0" fmla="*/ 29 w 75"/>
                <a:gd name="T1" fmla="*/ 0 h 47"/>
                <a:gd name="T2" fmla="*/ 16 w 75"/>
                <a:gd name="T3" fmla="*/ 10 h 47"/>
                <a:gd name="T4" fmla="*/ 9 w 75"/>
                <a:gd name="T5" fmla="*/ 16 h 47"/>
                <a:gd name="T6" fmla="*/ 6 w 75"/>
                <a:gd name="T7" fmla="*/ 39 h 47"/>
                <a:gd name="T8" fmla="*/ 19 w 75"/>
                <a:gd name="T9" fmla="*/ 45 h 47"/>
                <a:gd name="T10" fmla="*/ 30 w 75"/>
                <a:gd name="T11" fmla="*/ 39 h 47"/>
                <a:gd name="T12" fmla="*/ 62 w 75"/>
                <a:gd name="T13" fmla="*/ 36 h 47"/>
                <a:gd name="T14" fmla="*/ 75 w 75"/>
                <a:gd name="T15" fmla="*/ 36 h 47"/>
                <a:gd name="T16" fmla="*/ 0 60000 65536"/>
                <a:gd name="T17" fmla="*/ 0 60000 65536"/>
                <a:gd name="T18" fmla="*/ 0 60000 65536"/>
                <a:gd name="T19" fmla="*/ 0 60000 65536"/>
                <a:gd name="T20" fmla="*/ 0 60000 65536"/>
                <a:gd name="T21" fmla="*/ 0 60000 65536"/>
                <a:gd name="T22" fmla="*/ 0 60000 65536"/>
                <a:gd name="T23" fmla="*/ 0 60000 65536"/>
                <a:gd name="T24" fmla="*/ 0 w 75"/>
                <a:gd name="T25" fmla="*/ 0 h 47"/>
                <a:gd name="T26" fmla="*/ 75 w 75"/>
                <a:gd name="T27" fmla="*/ 47 h 47"/>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5" h="47">
                  <a:moveTo>
                    <a:pt x="29" y="0"/>
                  </a:moveTo>
                  <a:cubicBezTo>
                    <a:pt x="29" y="0"/>
                    <a:pt x="16" y="7"/>
                    <a:pt x="16" y="10"/>
                  </a:cubicBezTo>
                  <a:cubicBezTo>
                    <a:pt x="15" y="9"/>
                    <a:pt x="13" y="14"/>
                    <a:pt x="9" y="16"/>
                  </a:cubicBezTo>
                  <a:cubicBezTo>
                    <a:pt x="11" y="18"/>
                    <a:pt x="0" y="39"/>
                    <a:pt x="6" y="39"/>
                  </a:cubicBezTo>
                  <a:cubicBezTo>
                    <a:pt x="9" y="39"/>
                    <a:pt x="18" y="45"/>
                    <a:pt x="19" y="45"/>
                  </a:cubicBezTo>
                  <a:cubicBezTo>
                    <a:pt x="20" y="47"/>
                    <a:pt x="28" y="39"/>
                    <a:pt x="30" y="39"/>
                  </a:cubicBezTo>
                  <a:cubicBezTo>
                    <a:pt x="34" y="39"/>
                    <a:pt x="62" y="36"/>
                    <a:pt x="62" y="36"/>
                  </a:cubicBezTo>
                  <a:cubicBezTo>
                    <a:pt x="63" y="36"/>
                    <a:pt x="75" y="36"/>
                    <a:pt x="75" y="36"/>
                  </a:cubicBezTo>
                </a:path>
              </a:pathLst>
            </a:custGeom>
            <a:noFill/>
            <a:ln w="25400">
              <a:solidFill>
                <a:srgbClr val="000000"/>
              </a:solidFill>
              <a:round/>
              <a:headEnd/>
              <a:tailEnd/>
            </a:ln>
            <a:extLst>
              <a:ext uri="{909E8E84-426E-40DD-AFC4-6F175D3DCCD1}">
                <a14:hiddenFill xmlns:a14="http://schemas.microsoft.com/office/drawing/2010/main">
                  <a:solidFill>
                    <a:srgbClr val="FFFFFF"/>
                  </a:solidFill>
                </a14:hiddenFill>
              </a:ext>
            </a:extLst>
          </p:spPr>
          <p:txBody>
            <a:bodyPr wrap="none"/>
            <a:lstStyle/>
            <a:p>
              <a:endParaRPr lang="en-US" sz="2805"/>
            </a:p>
          </p:txBody>
        </p:sp>
        <p:sp>
          <p:nvSpPr>
            <p:cNvPr id="39984" name="Freeform 47">
              <a:extLst>
                <a:ext uri="{FF2B5EF4-FFF2-40B4-BE49-F238E27FC236}">
                  <a16:creationId xmlns:a16="http://schemas.microsoft.com/office/drawing/2014/main" id="{68AB6CD2-F841-D93F-08C7-851E6AB17F4C}"/>
                </a:ext>
              </a:extLst>
            </p:cNvPr>
            <p:cNvSpPr>
              <a:spLocks noChangeArrowheads="1"/>
            </p:cNvSpPr>
            <p:nvPr/>
          </p:nvSpPr>
          <p:spPr bwMode="auto">
            <a:xfrm>
              <a:off x="4485" y="529"/>
              <a:ext cx="157" cy="212"/>
            </a:xfrm>
            <a:custGeom>
              <a:avLst/>
              <a:gdLst>
                <a:gd name="T0" fmla="*/ 2 w 156"/>
                <a:gd name="T1" fmla="*/ 85 h 212"/>
                <a:gd name="T2" fmla="*/ 16 w 156"/>
                <a:gd name="T3" fmla="*/ 122 h 212"/>
                <a:gd name="T4" fmla="*/ 37 w 156"/>
                <a:gd name="T5" fmla="*/ 141 h 212"/>
                <a:gd name="T6" fmla="*/ 57 w 156"/>
                <a:gd name="T7" fmla="*/ 168 h 212"/>
                <a:gd name="T8" fmla="*/ 65 w 156"/>
                <a:gd name="T9" fmla="*/ 212 h 212"/>
                <a:gd name="T10" fmla="*/ 103 w 156"/>
                <a:gd name="T11" fmla="*/ 171 h 212"/>
                <a:gd name="T12" fmla="*/ 122 w 156"/>
                <a:gd name="T13" fmla="*/ 139 h 212"/>
                <a:gd name="T14" fmla="*/ 147 w 156"/>
                <a:gd name="T15" fmla="*/ 77 h 212"/>
                <a:gd name="T16" fmla="*/ 154 w 156"/>
                <a:gd name="T17" fmla="*/ 51 h 212"/>
                <a:gd name="T18" fmla="*/ 157 w 156"/>
                <a:gd name="T19" fmla="*/ 21 h 212"/>
                <a:gd name="T20" fmla="*/ 167 w 156"/>
                <a:gd name="T21" fmla="*/ 0 h 212"/>
                <a:gd name="T22" fmla="*/ 148 w 156"/>
                <a:gd name="T23" fmla="*/ 23 h 212"/>
                <a:gd name="T24" fmla="*/ 128 w 156"/>
                <a:gd name="T25" fmla="*/ 44 h 212"/>
                <a:gd name="T26" fmla="*/ 104 w 156"/>
                <a:gd name="T27" fmla="*/ 64 h 212"/>
                <a:gd name="T28" fmla="*/ 63 w 156"/>
                <a:gd name="T29" fmla="*/ 92 h 212"/>
                <a:gd name="T30" fmla="*/ 0 w 156"/>
                <a:gd name="T31" fmla="*/ 70 h 212"/>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156"/>
                <a:gd name="T49" fmla="*/ 0 h 212"/>
                <a:gd name="T50" fmla="*/ 156 w 156"/>
                <a:gd name="T51" fmla="*/ 212 h 212"/>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156" h="212">
                  <a:moveTo>
                    <a:pt x="2" y="85"/>
                  </a:moveTo>
                  <a:lnTo>
                    <a:pt x="16" y="122"/>
                  </a:lnTo>
                  <a:lnTo>
                    <a:pt x="37" y="141"/>
                  </a:lnTo>
                  <a:lnTo>
                    <a:pt x="57" y="168"/>
                  </a:lnTo>
                  <a:lnTo>
                    <a:pt x="65" y="212"/>
                  </a:lnTo>
                  <a:lnTo>
                    <a:pt x="92" y="171"/>
                  </a:lnTo>
                  <a:lnTo>
                    <a:pt x="111" y="139"/>
                  </a:lnTo>
                  <a:lnTo>
                    <a:pt x="136" y="77"/>
                  </a:lnTo>
                  <a:lnTo>
                    <a:pt x="143" y="51"/>
                  </a:lnTo>
                  <a:lnTo>
                    <a:pt x="146" y="21"/>
                  </a:lnTo>
                  <a:lnTo>
                    <a:pt x="156" y="0"/>
                  </a:lnTo>
                  <a:lnTo>
                    <a:pt x="137" y="23"/>
                  </a:lnTo>
                  <a:lnTo>
                    <a:pt x="117" y="44"/>
                  </a:lnTo>
                  <a:lnTo>
                    <a:pt x="93" y="64"/>
                  </a:lnTo>
                  <a:lnTo>
                    <a:pt x="63" y="92"/>
                  </a:lnTo>
                  <a:lnTo>
                    <a:pt x="0" y="70"/>
                  </a:lnTo>
                  <a:close/>
                </a:path>
              </a:pathLst>
            </a:custGeom>
            <a:solidFill>
              <a:srgbClr val="FFFFFF"/>
            </a:solidFill>
            <a:ln w="12700">
              <a:solidFill>
                <a:srgbClr val="000000"/>
              </a:solidFill>
              <a:round/>
              <a:headEnd/>
              <a:tailEnd/>
            </a:ln>
          </p:spPr>
          <p:txBody>
            <a:bodyPr wrap="none"/>
            <a:lstStyle/>
            <a:p>
              <a:endParaRPr lang="en-US" sz="2805"/>
            </a:p>
          </p:txBody>
        </p:sp>
        <p:sp>
          <p:nvSpPr>
            <p:cNvPr id="39985" name="Freeform 48">
              <a:extLst>
                <a:ext uri="{FF2B5EF4-FFF2-40B4-BE49-F238E27FC236}">
                  <a16:creationId xmlns:a16="http://schemas.microsoft.com/office/drawing/2014/main" id="{BC49959D-985D-512E-34EE-F0ED54DAF7EE}"/>
                </a:ext>
              </a:extLst>
            </p:cNvPr>
            <p:cNvSpPr>
              <a:spLocks noChangeArrowheads="1"/>
            </p:cNvSpPr>
            <p:nvPr/>
          </p:nvSpPr>
          <p:spPr bwMode="auto">
            <a:xfrm>
              <a:off x="4487" y="589"/>
              <a:ext cx="80" cy="64"/>
            </a:xfrm>
            <a:custGeom>
              <a:avLst/>
              <a:gdLst>
                <a:gd name="T0" fmla="*/ 0 w 80"/>
                <a:gd name="T1" fmla="*/ 20 h 63"/>
                <a:gd name="T2" fmla="*/ 25 w 80"/>
                <a:gd name="T3" fmla="*/ 74 h 63"/>
                <a:gd name="T4" fmla="*/ 72 w 80"/>
                <a:gd name="T5" fmla="*/ 0 h 63"/>
                <a:gd name="T6" fmla="*/ 80 w 80"/>
                <a:gd name="T7" fmla="*/ 69 h 63"/>
                <a:gd name="T8" fmla="*/ 35 w 80"/>
                <a:gd name="T9" fmla="*/ 44 h 63"/>
                <a:gd name="T10" fmla="*/ 0 60000 65536"/>
                <a:gd name="T11" fmla="*/ 0 60000 65536"/>
                <a:gd name="T12" fmla="*/ 0 60000 65536"/>
                <a:gd name="T13" fmla="*/ 0 60000 65536"/>
                <a:gd name="T14" fmla="*/ 0 60000 65536"/>
                <a:gd name="T15" fmla="*/ 0 w 80"/>
                <a:gd name="T16" fmla="*/ 0 h 63"/>
                <a:gd name="T17" fmla="*/ 80 w 80"/>
                <a:gd name="T18" fmla="*/ 63 h 63"/>
              </a:gdLst>
              <a:ahLst/>
              <a:cxnLst>
                <a:cxn ang="T10">
                  <a:pos x="T0" y="T1"/>
                </a:cxn>
                <a:cxn ang="T11">
                  <a:pos x="T2" y="T3"/>
                </a:cxn>
                <a:cxn ang="T12">
                  <a:pos x="T4" y="T5"/>
                </a:cxn>
                <a:cxn ang="T13">
                  <a:pos x="T6" y="T7"/>
                </a:cxn>
                <a:cxn ang="T14">
                  <a:pos x="T8" y="T9"/>
                </a:cxn>
              </a:cxnLst>
              <a:rect l="T15" t="T16" r="T17" b="T18"/>
              <a:pathLst>
                <a:path w="80" h="63">
                  <a:moveTo>
                    <a:pt x="0" y="20"/>
                  </a:moveTo>
                  <a:lnTo>
                    <a:pt x="25" y="63"/>
                  </a:lnTo>
                  <a:lnTo>
                    <a:pt x="72" y="0"/>
                  </a:lnTo>
                  <a:lnTo>
                    <a:pt x="80" y="58"/>
                  </a:lnTo>
                  <a:lnTo>
                    <a:pt x="35" y="33"/>
                  </a:lnTo>
                  <a:close/>
                </a:path>
              </a:pathLst>
            </a:custGeom>
            <a:solidFill>
              <a:srgbClr val="A0004C"/>
            </a:solidFill>
            <a:ln w="25400">
              <a:solidFill>
                <a:srgbClr val="000000"/>
              </a:solidFill>
              <a:round/>
              <a:headEnd/>
              <a:tailEnd/>
            </a:ln>
          </p:spPr>
          <p:txBody>
            <a:bodyPr wrap="none"/>
            <a:lstStyle/>
            <a:p>
              <a:endParaRPr lang="en-US" sz="2805"/>
            </a:p>
          </p:txBody>
        </p:sp>
        <p:sp>
          <p:nvSpPr>
            <p:cNvPr id="39986" name="Freeform 49">
              <a:extLst>
                <a:ext uri="{FF2B5EF4-FFF2-40B4-BE49-F238E27FC236}">
                  <a16:creationId xmlns:a16="http://schemas.microsoft.com/office/drawing/2014/main" id="{1C805682-A662-1E9E-9632-14BECD2667DE}"/>
                </a:ext>
              </a:extLst>
            </p:cNvPr>
            <p:cNvSpPr>
              <a:spLocks/>
            </p:cNvSpPr>
            <p:nvPr/>
          </p:nvSpPr>
          <p:spPr bwMode="auto">
            <a:xfrm>
              <a:off x="4607" y="493"/>
              <a:ext cx="35" cy="56"/>
            </a:xfrm>
            <a:custGeom>
              <a:avLst/>
              <a:gdLst>
                <a:gd name="T0" fmla="*/ 0 w 36"/>
                <a:gd name="T1" fmla="*/ 7 h 56"/>
                <a:gd name="T2" fmla="*/ 13 w 36"/>
                <a:gd name="T3" fmla="*/ 2 h 56"/>
                <a:gd name="T4" fmla="*/ 21 w 36"/>
                <a:gd name="T5" fmla="*/ 11 h 56"/>
                <a:gd name="T6" fmla="*/ 25 w 36"/>
                <a:gd name="T7" fmla="*/ 25 h 56"/>
                <a:gd name="T8" fmla="*/ 18 w 36"/>
                <a:gd name="T9" fmla="*/ 49 h 56"/>
                <a:gd name="T10" fmla="*/ 18 w 36"/>
                <a:gd name="T11" fmla="*/ 56 h 56"/>
                <a:gd name="T12" fmla="*/ 14 w 36"/>
                <a:gd name="T13" fmla="*/ 56 h 56"/>
                <a:gd name="T14" fmla="*/ 0 60000 65536"/>
                <a:gd name="T15" fmla="*/ 0 60000 65536"/>
                <a:gd name="T16" fmla="*/ 0 60000 65536"/>
                <a:gd name="T17" fmla="*/ 0 60000 65536"/>
                <a:gd name="T18" fmla="*/ 0 60000 65536"/>
                <a:gd name="T19" fmla="*/ 0 60000 65536"/>
                <a:gd name="T20" fmla="*/ 0 60000 65536"/>
                <a:gd name="T21" fmla="*/ 0 w 36"/>
                <a:gd name="T22" fmla="*/ 0 h 56"/>
                <a:gd name="T23" fmla="*/ 36 w 36"/>
                <a:gd name="T24" fmla="*/ 56 h 56"/>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6" h="56">
                  <a:moveTo>
                    <a:pt x="0" y="7"/>
                  </a:moveTo>
                  <a:cubicBezTo>
                    <a:pt x="0" y="7"/>
                    <a:pt x="7" y="0"/>
                    <a:pt x="13" y="2"/>
                  </a:cubicBezTo>
                  <a:cubicBezTo>
                    <a:pt x="15" y="2"/>
                    <a:pt x="30" y="9"/>
                    <a:pt x="32" y="11"/>
                  </a:cubicBezTo>
                  <a:cubicBezTo>
                    <a:pt x="34" y="14"/>
                    <a:pt x="36" y="22"/>
                    <a:pt x="36" y="25"/>
                  </a:cubicBezTo>
                  <a:cubicBezTo>
                    <a:pt x="35" y="32"/>
                    <a:pt x="31" y="43"/>
                    <a:pt x="27" y="49"/>
                  </a:cubicBezTo>
                  <a:cubicBezTo>
                    <a:pt x="25" y="50"/>
                    <a:pt x="22" y="56"/>
                    <a:pt x="19" y="56"/>
                  </a:cubicBezTo>
                  <a:cubicBezTo>
                    <a:pt x="18" y="56"/>
                    <a:pt x="14" y="56"/>
                    <a:pt x="14" y="56"/>
                  </a:cubicBezTo>
                </a:path>
              </a:pathLst>
            </a:custGeom>
            <a:noFill/>
            <a:ln w="25400">
              <a:solidFill>
                <a:srgbClr val="000000"/>
              </a:solidFill>
              <a:round/>
              <a:headEnd/>
              <a:tailEnd/>
            </a:ln>
            <a:extLst>
              <a:ext uri="{909E8E84-426E-40DD-AFC4-6F175D3DCCD1}">
                <a14:hiddenFill xmlns:a14="http://schemas.microsoft.com/office/drawing/2010/main">
                  <a:solidFill>
                    <a:srgbClr val="FFFFFF"/>
                  </a:solidFill>
                </a14:hiddenFill>
              </a:ext>
            </a:extLst>
          </p:spPr>
          <p:txBody>
            <a:bodyPr wrap="none"/>
            <a:lstStyle/>
            <a:p>
              <a:endParaRPr lang="en-US" sz="2805"/>
            </a:p>
          </p:txBody>
        </p:sp>
        <p:sp>
          <p:nvSpPr>
            <p:cNvPr id="39987" name="Freeform 50">
              <a:extLst>
                <a:ext uri="{FF2B5EF4-FFF2-40B4-BE49-F238E27FC236}">
                  <a16:creationId xmlns:a16="http://schemas.microsoft.com/office/drawing/2014/main" id="{3D496BAB-EEBA-1377-32AE-156D72AF6BB7}"/>
                </a:ext>
              </a:extLst>
            </p:cNvPr>
            <p:cNvSpPr>
              <a:spLocks/>
            </p:cNvSpPr>
            <p:nvPr/>
          </p:nvSpPr>
          <p:spPr bwMode="auto">
            <a:xfrm>
              <a:off x="4455" y="565"/>
              <a:ext cx="61" cy="47"/>
            </a:xfrm>
            <a:custGeom>
              <a:avLst/>
              <a:gdLst>
                <a:gd name="T0" fmla="*/ 0 w 61"/>
                <a:gd name="T1" fmla="*/ 0 h 47"/>
                <a:gd name="T2" fmla="*/ 7 w 61"/>
                <a:gd name="T3" fmla="*/ 11 h 47"/>
                <a:gd name="T4" fmla="*/ 14 w 61"/>
                <a:gd name="T5" fmla="*/ 17 h 47"/>
                <a:gd name="T6" fmla="*/ 23 w 61"/>
                <a:gd name="T7" fmla="*/ 24 h 47"/>
                <a:gd name="T8" fmla="*/ 34 w 61"/>
                <a:gd name="T9" fmla="*/ 34 h 47"/>
                <a:gd name="T10" fmla="*/ 50 w 61"/>
                <a:gd name="T11" fmla="*/ 38 h 47"/>
                <a:gd name="T12" fmla="*/ 61 w 61"/>
                <a:gd name="T13" fmla="*/ 47 h 47"/>
                <a:gd name="T14" fmla="*/ 0 60000 65536"/>
                <a:gd name="T15" fmla="*/ 0 60000 65536"/>
                <a:gd name="T16" fmla="*/ 0 60000 65536"/>
                <a:gd name="T17" fmla="*/ 0 60000 65536"/>
                <a:gd name="T18" fmla="*/ 0 60000 65536"/>
                <a:gd name="T19" fmla="*/ 0 60000 65536"/>
                <a:gd name="T20" fmla="*/ 0 60000 65536"/>
                <a:gd name="T21" fmla="*/ 0 w 61"/>
                <a:gd name="T22" fmla="*/ 0 h 47"/>
                <a:gd name="T23" fmla="*/ 61 w 61"/>
                <a:gd name="T24" fmla="*/ 47 h 47"/>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61" h="47">
                  <a:moveTo>
                    <a:pt x="0" y="0"/>
                  </a:moveTo>
                  <a:cubicBezTo>
                    <a:pt x="0" y="0"/>
                    <a:pt x="4" y="8"/>
                    <a:pt x="7" y="11"/>
                  </a:cubicBezTo>
                  <a:cubicBezTo>
                    <a:pt x="9" y="11"/>
                    <a:pt x="15" y="15"/>
                    <a:pt x="14" y="17"/>
                  </a:cubicBezTo>
                  <a:cubicBezTo>
                    <a:pt x="15" y="19"/>
                    <a:pt x="22" y="23"/>
                    <a:pt x="23" y="24"/>
                  </a:cubicBezTo>
                  <a:cubicBezTo>
                    <a:pt x="25" y="27"/>
                    <a:pt x="32" y="30"/>
                    <a:pt x="34" y="34"/>
                  </a:cubicBezTo>
                  <a:cubicBezTo>
                    <a:pt x="34" y="34"/>
                    <a:pt x="48" y="37"/>
                    <a:pt x="50" y="38"/>
                  </a:cubicBezTo>
                  <a:cubicBezTo>
                    <a:pt x="53" y="41"/>
                    <a:pt x="61" y="47"/>
                    <a:pt x="61" y="47"/>
                  </a:cubicBezTo>
                </a:path>
              </a:pathLst>
            </a:custGeom>
            <a:noFill/>
            <a:ln w="25400">
              <a:solidFill>
                <a:srgbClr val="000000"/>
              </a:solidFill>
              <a:round/>
              <a:headEnd/>
              <a:tailEnd/>
            </a:ln>
            <a:extLst>
              <a:ext uri="{909E8E84-426E-40DD-AFC4-6F175D3DCCD1}">
                <a14:hiddenFill xmlns:a14="http://schemas.microsoft.com/office/drawing/2010/main">
                  <a:solidFill>
                    <a:srgbClr val="FFFFFF"/>
                  </a:solidFill>
                </a14:hiddenFill>
              </a:ext>
            </a:extLst>
          </p:spPr>
          <p:txBody>
            <a:bodyPr wrap="none"/>
            <a:lstStyle/>
            <a:p>
              <a:endParaRPr lang="en-US" sz="2805"/>
            </a:p>
          </p:txBody>
        </p:sp>
        <p:sp>
          <p:nvSpPr>
            <p:cNvPr id="39988" name="Freeform 51">
              <a:extLst>
                <a:ext uri="{FF2B5EF4-FFF2-40B4-BE49-F238E27FC236}">
                  <a16:creationId xmlns:a16="http://schemas.microsoft.com/office/drawing/2014/main" id="{C3EDA014-CEBE-0127-7CB1-C3E14BBFF302}"/>
                </a:ext>
              </a:extLst>
            </p:cNvPr>
            <p:cNvSpPr>
              <a:spLocks/>
            </p:cNvSpPr>
            <p:nvPr/>
          </p:nvSpPr>
          <p:spPr bwMode="auto">
            <a:xfrm>
              <a:off x="4437" y="578"/>
              <a:ext cx="119" cy="208"/>
            </a:xfrm>
            <a:custGeom>
              <a:avLst/>
              <a:gdLst>
                <a:gd name="T0" fmla="*/ 24 w 119"/>
                <a:gd name="T1" fmla="*/ 0 h 208"/>
                <a:gd name="T2" fmla="*/ 0 w 119"/>
                <a:gd name="T3" fmla="*/ 39 h 208"/>
                <a:gd name="T4" fmla="*/ 41 w 119"/>
                <a:gd name="T5" fmla="*/ 32 h 208"/>
                <a:gd name="T6" fmla="*/ 10 w 119"/>
                <a:gd name="T7" fmla="*/ 82 h 208"/>
                <a:gd name="T8" fmla="*/ 111 w 119"/>
                <a:gd name="T9" fmla="*/ 202 h 208"/>
                <a:gd name="T10" fmla="*/ 105 w 119"/>
                <a:gd name="T11" fmla="*/ 122 h 208"/>
                <a:gd name="T12" fmla="*/ 67 w 119"/>
                <a:gd name="T13" fmla="*/ 73 h 208"/>
                <a:gd name="T14" fmla="*/ 0 60000 65536"/>
                <a:gd name="T15" fmla="*/ 0 60000 65536"/>
                <a:gd name="T16" fmla="*/ 0 60000 65536"/>
                <a:gd name="T17" fmla="*/ 0 60000 65536"/>
                <a:gd name="T18" fmla="*/ 0 60000 65536"/>
                <a:gd name="T19" fmla="*/ 0 60000 65536"/>
                <a:gd name="T20" fmla="*/ 0 60000 65536"/>
                <a:gd name="T21" fmla="*/ 0 w 119"/>
                <a:gd name="T22" fmla="*/ 0 h 208"/>
                <a:gd name="T23" fmla="*/ 119 w 119"/>
                <a:gd name="T24" fmla="*/ 208 h 20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19" h="208">
                  <a:moveTo>
                    <a:pt x="24" y="0"/>
                  </a:moveTo>
                  <a:cubicBezTo>
                    <a:pt x="24" y="0"/>
                    <a:pt x="0" y="39"/>
                    <a:pt x="0" y="39"/>
                  </a:cubicBezTo>
                  <a:cubicBezTo>
                    <a:pt x="0" y="41"/>
                    <a:pt x="41" y="35"/>
                    <a:pt x="41" y="32"/>
                  </a:cubicBezTo>
                  <a:cubicBezTo>
                    <a:pt x="39" y="25"/>
                    <a:pt x="4" y="74"/>
                    <a:pt x="10" y="82"/>
                  </a:cubicBezTo>
                  <a:cubicBezTo>
                    <a:pt x="31" y="102"/>
                    <a:pt x="105" y="196"/>
                    <a:pt x="111" y="202"/>
                  </a:cubicBezTo>
                  <a:cubicBezTo>
                    <a:pt x="119" y="208"/>
                    <a:pt x="111" y="138"/>
                    <a:pt x="105" y="122"/>
                  </a:cubicBezTo>
                  <a:cubicBezTo>
                    <a:pt x="93" y="99"/>
                    <a:pt x="67" y="73"/>
                    <a:pt x="67" y="73"/>
                  </a:cubicBezTo>
                </a:path>
              </a:pathLst>
            </a:custGeom>
            <a:noFill/>
            <a:ln w="25400">
              <a:solidFill>
                <a:srgbClr val="000000"/>
              </a:solidFill>
              <a:round/>
              <a:headEnd/>
              <a:tailEnd/>
            </a:ln>
            <a:extLst>
              <a:ext uri="{909E8E84-426E-40DD-AFC4-6F175D3DCCD1}">
                <a14:hiddenFill xmlns:a14="http://schemas.microsoft.com/office/drawing/2010/main">
                  <a:solidFill>
                    <a:srgbClr val="FFFFFF"/>
                  </a:solidFill>
                </a14:hiddenFill>
              </a:ext>
            </a:extLst>
          </p:spPr>
          <p:txBody>
            <a:bodyPr wrap="none"/>
            <a:lstStyle/>
            <a:p>
              <a:endParaRPr lang="en-US" sz="2805"/>
            </a:p>
          </p:txBody>
        </p:sp>
        <p:sp>
          <p:nvSpPr>
            <p:cNvPr id="39989" name="Freeform 52">
              <a:extLst>
                <a:ext uri="{FF2B5EF4-FFF2-40B4-BE49-F238E27FC236}">
                  <a16:creationId xmlns:a16="http://schemas.microsoft.com/office/drawing/2014/main" id="{D876033B-7356-B6F6-F699-8119EE818EE5}"/>
                </a:ext>
              </a:extLst>
            </p:cNvPr>
            <p:cNvSpPr>
              <a:spLocks/>
            </p:cNvSpPr>
            <p:nvPr/>
          </p:nvSpPr>
          <p:spPr bwMode="auto">
            <a:xfrm>
              <a:off x="4550" y="551"/>
              <a:ext cx="86" cy="190"/>
            </a:xfrm>
            <a:custGeom>
              <a:avLst/>
              <a:gdLst>
                <a:gd name="T0" fmla="*/ 83 w 86"/>
                <a:gd name="T1" fmla="*/ 0 h 190"/>
                <a:gd name="T2" fmla="*/ 83 w 86"/>
                <a:gd name="T3" fmla="*/ 1 h 190"/>
                <a:gd name="T4" fmla="*/ 75 w 86"/>
                <a:gd name="T5" fmla="*/ 28 h 190"/>
                <a:gd name="T6" fmla="*/ 79 w 86"/>
                <a:gd name="T7" fmla="*/ 39 h 190"/>
                <a:gd name="T8" fmla="*/ 66 w 86"/>
                <a:gd name="T9" fmla="*/ 75 h 190"/>
                <a:gd name="T10" fmla="*/ 48 w 86"/>
                <a:gd name="T11" fmla="*/ 117 h 190"/>
                <a:gd name="T12" fmla="*/ 22 w 86"/>
                <a:gd name="T13" fmla="*/ 156 h 190"/>
                <a:gd name="T14" fmla="*/ 0 w 86"/>
                <a:gd name="T15" fmla="*/ 190 h 190"/>
                <a:gd name="T16" fmla="*/ 0 60000 65536"/>
                <a:gd name="T17" fmla="*/ 0 60000 65536"/>
                <a:gd name="T18" fmla="*/ 0 60000 65536"/>
                <a:gd name="T19" fmla="*/ 0 60000 65536"/>
                <a:gd name="T20" fmla="*/ 0 60000 65536"/>
                <a:gd name="T21" fmla="*/ 0 60000 65536"/>
                <a:gd name="T22" fmla="*/ 0 60000 65536"/>
                <a:gd name="T23" fmla="*/ 0 60000 65536"/>
                <a:gd name="T24" fmla="*/ 0 w 86"/>
                <a:gd name="T25" fmla="*/ 0 h 190"/>
                <a:gd name="T26" fmla="*/ 86 w 86"/>
                <a:gd name="T27" fmla="*/ 190 h 19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86" h="190">
                  <a:moveTo>
                    <a:pt x="83" y="0"/>
                  </a:moveTo>
                  <a:cubicBezTo>
                    <a:pt x="83" y="0"/>
                    <a:pt x="84" y="1"/>
                    <a:pt x="83" y="1"/>
                  </a:cubicBezTo>
                  <a:cubicBezTo>
                    <a:pt x="86" y="7"/>
                    <a:pt x="76" y="21"/>
                    <a:pt x="75" y="28"/>
                  </a:cubicBezTo>
                  <a:cubicBezTo>
                    <a:pt x="75" y="31"/>
                    <a:pt x="80" y="37"/>
                    <a:pt x="79" y="39"/>
                  </a:cubicBezTo>
                  <a:cubicBezTo>
                    <a:pt x="79" y="48"/>
                    <a:pt x="70" y="67"/>
                    <a:pt x="66" y="75"/>
                  </a:cubicBezTo>
                  <a:cubicBezTo>
                    <a:pt x="61" y="87"/>
                    <a:pt x="53" y="107"/>
                    <a:pt x="48" y="117"/>
                  </a:cubicBezTo>
                  <a:cubicBezTo>
                    <a:pt x="43" y="128"/>
                    <a:pt x="27" y="146"/>
                    <a:pt x="22" y="156"/>
                  </a:cubicBezTo>
                  <a:cubicBezTo>
                    <a:pt x="19" y="163"/>
                    <a:pt x="0" y="190"/>
                    <a:pt x="0" y="190"/>
                  </a:cubicBezTo>
                </a:path>
              </a:pathLst>
            </a:custGeom>
            <a:noFill/>
            <a:ln w="25400">
              <a:solidFill>
                <a:srgbClr val="000000"/>
              </a:solidFill>
              <a:round/>
              <a:headEnd/>
              <a:tailEnd/>
            </a:ln>
            <a:extLst>
              <a:ext uri="{909E8E84-426E-40DD-AFC4-6F175D3DCCD1}">
                <a14:hiddenFill xmlns:a14="http://schemas.microsoft.com/office/drawing/2010/main">
                  <a:solidFill>
                    <a:srgbClr val="FFFFFF"/>
                  </a:solidFill>
                </a14:hiddenFill>
              </a:ext>
            </a:extLst>
          </p:spPr>
          <p:txBody>
            <a:bodyPr wrap="none"/>
            <a:lstStyle/>
            <a:p>
              <a:endParaRPr lang="en-US" sz="2805"/>
            </a:p>
          </p:txBody>
        </p:sp>
        <p:sp>
          <p:nvSpPr>
            <p:cNvPr id="39990" name="Freeform 53">
              <a:extLst>
                <a:ext uri="{FF2B5EF4-FFF2-40B4-BE49-F238E27FC236}">
                  <a16:creationId xmlns:a16="http://schemas.microsoft.com/office/drawing/2014/main" id="{1202FB85-7BB2-ED7A-BEA7-DDB1D01F3C90}"/>
                </a:ext>
              </a:extLst>
            </p:cNvPr>
            <p:cNvSpPr>
              <a:spLocks/>
            </p:cNvSpPr>
            <p:nvPr/>
          </p:nvSpPr>
          <p:spPr bwMode="auto">
            <a:xfrm>
              <a:off x="4540" y="537"/>
              <a:ext cx="179" cy="402"/>
            </a:xfrm>
            <a:custGeom>
              <a:avLst/>
              <a:gdLst>
                <a:gd name="T0" fmla="*/ 98 w 179"/>
                <a:gd name="T1" fmla="*/ 0 h 403"/>
                <a:gd name="T2" fmla="*/ 170 w 179"/>
                <a:gd name="T3" fmla="*/ 46 h 403"/>
                <a:gd name="T4" fmla="*/ 114 w 179"/>
                <a:gd name="T5" fmla="*/ 70 h 403"/>
                <a:gd name="T6" fmla="*/ 153 w 179"/>
                <a:gd name="T7" fmla="*/ 94 h 403"/>
                <a:gd name="T8" fmla="*/ 9 w 179"/>
                <a:gd name="T9" fmla="*/ 229 h 403"/>
                <a:gd name="T10" fmla="*/ 2 w 179"/>
                <a:gd name="T11" fmla="*/ 359 h 403"/>
                <a:gd name="T12" fmla="*/ 1 w 179"/>
                <a:gd name="T13" fmla="*/ 392 h 403"/>
                <a:gd name="T14" fmla="*/ 0 60000 65536"/>
                <a:gd name="T15" fmla="*/ 0 60000 65536"/>
                <a:gd name="T16" fmla="*/ 0 60000 65536"/>
                <a:gd name="T17" fmla="*/ 0 60000 65536"/>
                <a:gd name="T18" fmla="*/ 0 60000 65536"/>
                <a:gd name="T19" fmla="*/ 0 60000 65536"/>
                <a:gd name="T20" fmla="*/ 0 60000 65536"/>
                <a:gd name="T21" fmla="*/ 0 w 179"/>
                <a:gd name="T22" fmla="*/ 0 h 403"/>
                <a:gd name="T23" fmla="*/ 179 w 179"/>
                <a:gd name="T24" fmla="*/ 403 h 40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79" h="403">
                  <a:moveTo>
                    <a:pt x="98" y="0"/>
                  </a:moveTo>
                  <a:cubicBezTo>
                    <a:pt x="98" y="0"/>
                    <a:pt x="179" y="38"/>
                    <a:pt x="170" y="46"/>
                  </a:cubicBezTo>
                  <a:cubicBezTo>
                    <a:pt x="163" y="53"/>
                    <a:pt x="111" y="54"/>
                    <a:pt x="114" y="70"/>
                  </a:cubicBezTo>
                  <a:cubicBezTo>
                    <a:pt x="115" y="77"/>
                    <a:pt x="158" y="93"/>
                    <a:pt x="153" y="94"/>
                  </a:cubicBezTo>
                  <a:cubicBezTo>
                    <a:pt x="138" y="98"/>
                    <a:pt x="21" y="197"/>
                    <a:pt x="9" y="240"/>
                  </a:cubicBezTo>
                  <a:cubicBezTo>
                    <a:pt x="0" y="272"/>
                    <a:pt x="1" y="337"/>
                    <a:pt x="2" y="370"/>
                  </a:cubicBezTo>
                  <a:cubicBezTo>
                    <a:pt x="2" y="378"/>
                    <a:pt x="1" y="403"/>
                    <a:pt x="1" y="403"/>
                  </a:cubicBezTo>
                </a:path>
              </a:pathLst>
            </a:custGeom>
            <a:noFill/>
            <a:ln w="25400">
              <a:solidFill>
                <a:srgbClr val="000000"/>
              </a:solidFill>
              <a:round/>
              <a:headEnd/>
              <a:tailEnd/>
            </a:ln>
            <a:extLst>
              <a:ext uri="{909E8E84-426E-40DD-AFC4-6F175D3DCCD1}">
                <a14:hiddenFill xmlns:a14="http://schemas.microsoft.com/office/drawing/2010/main">
                  <a:solidFill>
                    <a:srgbClr val="FFFFFF"/>
                  </a:solidFill>
                </a14:hiddenFill>
              </a:ext>
            </a:extLst>
          </p:spPr>
          <p:txBody>
            <a:bodyPr wrap="none"/>
            <a:lstStyle/>
            <a:p>
              <a:endParaRPr lang="en-US" sz="2805"/>
            </a:p>
          </p:txBody>
        </p:sp>
        <p:sp>
          <p:nvSpPr>
            <p:cNvPr id="39991" name="Freeform 54">
              <a:extLst>
                <a:ext uri="{FF2B5EF4-FFF2-40B4-BE49-F238E27FC236}">
                  <a16:creationId xmlns:a16="http://schemas.microsoft.com/office/drawing/2014/main" id="{7EBB1C2A-5515-6F7E-1409-B54F0131810E}"/>
                </a:ext>
              </a:extLst>
            </p:cNvPr>
            <p:cNvSpPr>
              <a:spLocks noChangeArrowheads="1"/>
            </p:cNvSpPr>
            <p:nvPr/>
          </p:nvSpPr>
          <p:spPr bwMode="auto">
            <a:xfrm>
              <a:off x="4357" y="1229"/>
              <a:ext cx="149" cy="196"/>
            </a:xfrm>
            <a:custGeom>
              <a:avLst/>
              <a:gdLst>
                <a:gd name="T0" fmla="*/ 149 w 149"/>
                <a:gd name="T1" fmla="*/ 47 h 195"/>
                <a:gd name="T2" fmla="*/ 149 w 149"/>
                <a:gd name="T3" fmla="*/ 78 h 195"/>
                <a:gd name="T4" fmla="*/ 130 w 149"/>
                <a:gd name="T5" fmla="*/ 122 h 195"/>
                <a:gd name="T6" fmla="*/ 78 w 149"/>
                <a:gd name="T7" fmla="*/ 200 h 195"/>
                <a:gd name="T8" fmla="*/ 27 w 149"/>
                <a:gd name="T9" fmla="*/ 206 h 195"/>
                <a:gd name="T10" fmla="*/ 6 w 149"/>
                <a:gd name="T11" fmla="*/ 200 h 195"/>
                <a:gd name="T12" fmla="*/ 0 w 149"/>
                <a:gd name="T13" fmla="*/ 148 h 195"/>
                <a:gd name="T14" fmla="*/ 27 w 149"/>
                <a:gd name="T15" fmla="*/ 72 h 195"/>
                <a:gd name="T16" fmla="*/ 45 w 149"/>
                <a:gd name="T17" fmla="*/ 39 h 195"/>
                <a:gd name="T18" fmla="*/ 52 w 149"/>
                <a:gd name="T19" fmla="*/ 0 h 195"/>
                <a:gd name="T20" fmla="*/ 78 w 149"/>
                <a:gd name="T21" fmla="*/ 26 h 195"/>
                <a:gd name="T22" fmla="*/ 103 w 149"/>
                <a:gd name="T23" fmla="*/ 26 h 195"/>
                <a:gd name="T24" fmla="*/ 123 w 149"/>
                <a:gd name="T25" fmla="*/ 20 h 195"/>
                <a:gd name="T26" fmla="*/ 143 w 149"/>
                <a:gd name="T27" fmla="*/ 14 h 195"/>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149"/>
                <a:gd name="T43" fmla="*/ 0 h 195"/>
                <a:gd name="T44" fmla="*/ 149 w 149"/>
                <a:gd name="T45" fmla="*/ 195 h 195"/>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149" h="195">
                  <a:moveTo>
                    <a:pt x="149" y="47"/>
                  </a:moveTo>
                  <a:lnTo>
                    <a:pt x="149" y="78"/>
                  </a:lnTo>
                  <a:lnTo>
                    <a:pt x="130" y="111"/>
                  </a:lnTo>
                  <a:lnTo>
                    <a:pt x="78" y="189"/>
                  </a:lnTo>
                  <a:lnTo>
                    <a:pt x="27" y="195"/>
                  </a:lnTo>
                  <a:lnTo>
                    <a:pt x="6" y="189"/>
                  </a:lnTo>
                  <a:lnTo>
                    <a:pt x="0" y="137"/>
                  </a:lnTo>
                  <a:lnTo>
                    <a:pt x="27" y="72"/>
                  </a:lnTo>
                  <a:lnTo>
                    <a:pt x="45" y="39"/>
                  </a:lnTo>
                  <a:lnTo>
                    <a:pt x="52" y="0"/>
                  </a:lnTo>
                  <a:lnTo>
                    <a:pt x="78" y="26"/>
                  </a:lnTo>
                  <a:lnTo>
                    <a:pt x="103" y="26"/>
                  </a:lnTo>
                  <a:lnTo>
                    <a:pt x="123" y="20"/>
                  </a:lnTo>
                  <a:lnTo>
                    <a:pt x="143" y="14"/>
                  </a:lnTo>
                  <a:close/>
                </a:path>
              </a:pathLst>
            </a:custGeom>
            <a:solidFill>
              <a:srgbClr val="808080"/>
            </a:solidFill>
            <a:ln w="25400">
              <a:solidFill>
                <a:srgbClr val="000000"/>
              </a:solidFill>
              <a:round/>
              <a:headEnd/>
              <a:tailEnd/>
            </a:ln>
          </p:spPr>
          <p:txBody>
            <a:bodyPr wrap="none"/>
            <a:lstStyle/>
            <a:p>
              <a:endParaRPr lang="en-US" sz="2805"/>
            </a:p>
          </p:txBody>
        </p:sp>
        <p:sp>
          <p:nvSpPr>
            <p:cNvPr id="39992" name="Freeform 55">
              <a:extLst>
                <a:ext uri="{FF2B5EF4-FFF2-40B4-BE49-F238E27FC236}">
                  <a16:creationId xmlns:a16="http://schemas.microsoft.com/office/drawing/2014/main" id="{4AEB2533-FDD8-5EDC-129C-47B53A0A2772}"/>
                </a:ext>
              </a:extLst>
            </p:cNvPr>
            <p:cNvSpPr>
              <a:spLocks noChangeArrowheads="1"/>
            </p:cNvSpPr>
            <p:nvPr/>
          </p:nvSpPr>
          <p:spPr bwMode="auto">
            <a:xfrm>
              <a:off x="4708" y="1224"/>
              <a:ext cx="150" cy="195"/>
            </a:xfrm>
            <a:custGeom>
              <a:avLst/>
              <a:gdLst>
                <a:gd name="T0" fmla="*/ 0 w 150"/>
                <a:gd name="T1" fmla="*/ 45 h 195"/>
                <a:gd name="T2" fmla="*/ 0 w 150"/>
                <a:gd name="T3" fmla="*/ 78 h 195"/>
                <a:gd name="T4" fmla="*/ 19 w 150"/>
                <a:gd name="T5" fmla="*/ 111 h 195"/>
                <a:gd name="T6" fmla="*/ 71 w 150"/>
                <a:gd name="T7" fmla="*/ 189 h 195"/>
                <a:gd name="T8" fmla="*/ 124 w 150"/>
                <a:gd name="T9" fmla="*/ 195 h 195"/>
                <a:gd name="T10" fmla="*/ 143 w 150"/>
                <a:gd name="T11" fmla="*/ 189 h 195"/>
                <a:gd name="T12" fmla="*/ 150 w 150"/>
                <a:gd name="T13" fmla="*/ 137 h 195"/>
                <a:gd name="T14" fmla="*/ 124 w 150"/>
                <a:gd name="T15" fmla="*/ 72 h 195"/>
                <a:gd name="T16" fmla="*/ 104 w 150"/>
                <a:gd name="T17" fmla="*/ 39 h 195"/>
                <a:gd name="T18" fmla="*/ 97 w 150"/>
                <a:gd name="T19" fmla="*/ 0 h 195"/>
                <a:gd name="T20" fmla="*/ 71 w 150"/>
                <a:gd name="T21" fmla="*/ 26 h 195"/>
                <a:gd name="T22" fmla="*/ 46 w 150"/>
                <a:gd name="T23" fmla="*/ 26 h 195"/>
                <a:gd name="T24" fmla="*/ 26 w 150"/>
                <a:gd name="T25" fmla="*/ 20 h 195"/>
                <a:gd name="T26" fmla="*/ 6 w 150"/>
                <a:gd name="T27" fmla="*/ 13 h 195"/>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150"/>
                <a:gd name="T43" fmla="*/ 0 h 195"/>
                <a:gd name="T44" fmla="*/ 150 w 150"/>
                <a:gd name="T45" fmla="*/ 195 h 195"/>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150" h="195">
                  <a:moveTo>
                    <a:pt x="0" y="45"/>
                  </a:moveTo>
                  <a:lnTo>
                    <a:pt x="0" y="78"/>
                  </a:lnTo>
                  <a:lnTo>
                    <a:pt x="19" y="111"/>
                  </a:lnTo>
                  <a:lnTo>
                    <a:pt x="71" y="189"/>
                  </a:lnTo>
                  <a:lnTo>
                    <a:pt x="124" y="195"/>
                  </a:lnTo>
                  <a:lnTo>
                    <a:pt x="143" y="189"/>
                  </a:lnTo>
                  <a:lnTo>
                    <a:pt x="150" y="137"/>
                  </a:lnTo>
                  <a:lnTo>
                    <a:pt x="124" y="72"/>
                  </a:lnTo>
                  <a:lnTo>
                    <a:pt x="104" y="39"/>
                  </a:lnTo>
                  <a:lnTo>
                    <a:pt x="97" y="0"/>
                  </a:lnTo>
                  <a:lnTo>
                    <a:pt x="71" y="26"/>
                  </a:lnTo>
                  <a:lnTo>
                    <a:pt x="46" y="26"/>
                  </a:lnTo>
                  <a:lnTo>
                    <a:pt x="26" y="20"/>
                  </a:lnTo>
                  <a:lnTo>
                    <a:pt x="6" y="13"/>
                  </a:lnTo>
                  <a:close/>
                </a:path>
              </a:pathLst>
            </a:custGeom>
            <a:solidFill>
              <a:srgbClr val="808080"/>
            </a:solidFill>
            <a:ln w="25400">
              <a:solidFill>
                <a:srgbClr val="000000"/>
              </a:solidFill>
              <a:round/>
              <a:headEnd/>
              <a:tailEnd/>
            </a:ln>
          </p:spPr>
          <p:txBody>
            <a:bodyPr wrap="none"/>
            <a:lstStyle/>
            <a:p>
              <a:endParaRPr lang="en-US" sz="2805"/>
            </a:p>
          </p:txBody>
        </p:sp>
      </p:grpSp>
      <p:pic>
        <p:nvPicPr>
          <p:cNvPr id="39941" name="Picture 56" descr="j0400777">
            <a:extLst>
              <a:ext uri="{FF2B5EF4-FFF2-40B4-BE49-F238E27FC236}">
                <a16:creationId xmlns:a16="http://schemas.microsoft.com/office/drawing/2014/main" id="{4128AD5B-9B89-9231-0122-F4B3CDCD9CA0}"/>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418410" y="1131050"/>
            <a:ext cx="1311097" cy="1964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14339">
                                            <p:txEl>
                                              <p:pRg st="0" end="0"/>
                                            </p:txEl>
                                          </p:spTgt>
                                        </p:tgtEl>
                                        <p:attrNameLst>
                                          <p:attrName>style.visibility</p:attrName>
                                        </p:attrNameLst>
                                      </p:cBhvr>
                                      <p:to>
                                        <p:strVal val="visible"/>
                                      </p:to>
                                    </p:set>
                                    <p:anim calcmode="lin" valueType="num">
                                      <p:cBhvr additive="base">
                                        <p:cTn id="7" dur="500" fill="hold"/>
                                        <p:tgtEl>
                                          <p:spTgt spid="14339">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4339">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nodeType="clickEffect">
                                  <p:stCondLst>
                                    <p:cond delay="0"/>
                                  </p:stCondLst>
                                  <p:childTnLst>
                                    <p:set>
                                      <p:cBhvr>
                                        <p:cTn id="12" dur="1" fill="hold">
                                          <p:stCondLst>
                                            <p:cond delay="0"/>
                                          </p:stCondLst>
                                        </p:cTn>
                                        <p:tgtEl>
                                          <p:spTgt spid="14339">
                                            <p:txEl>
                                              <p:pRg st="1" end="1"/>
                                            </p:txEl>
                                          </p:spTgt>
                                        </p:tgtEl>
                                        <p:attrNameLst>
                                          <p:attrName>style.visibility</p:attrName>
                                        </p:attrNameLst>
                                      </p:cBhvr>
                                      <p:to>
                                        <p:strVal val="visible"/>
                                      </p:to>
                                    </p:set>
                                    <p:anim calcmode="lin" valueType="num">
                                      <p:cBhvr additive="base">
                                        <p:cTn id="13" dur="500" fill="hold"/>
                                        <p:tgtEl>
                                          <p:spTgt spid="14339">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4339">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339" grpId="0" build="p"/>
    </p:bld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5">
            <a:extLst>
              <a:ext uri="{FF2B5EF4-FFF2-40B4-BE49-F238E27FC236}">
                <a16:creationId xmlns:a16="http://schemas.microsoft.com/office/drawing/2014/main" id="{DFF70018-A2CB-37E9-F7BB-23ECFD6517C3}"/>
              </a:ext>
            </a:extLst>
          </p:cNvPr>
          <p:cNvSpPr>
            <a:spLocks noGrp="1" noChangeArrowheads="1"/>
          </p:cNvSpPr>
          <p:nvPr>
            <p:ph type="title"/>
          </p:nvPr>
        </p:nvSpPr>
        <p:spPr>
          <a:xfrm>
            <a:off x="915880" y="462712"/>
            <a:ext cx="5444562" cy="508838"/>
          </a:xfrm>
          <a:noFill/>
        </p:spPr>
        <p:txBody>
          <a:bodyPr/>
          <a:lstStyle/>
          <a:p>
            <a:pPr marL="152659" indent="-118735"/>
            <a:r>
              <a:rPr lang="en-US" altLang="en-US" sz="3600" b="0" i="1" dirty="0"/>
              <a:t>Hebrews</a:t>
            </a:r>
            <a:r>
              <a:rPr lang="en-US" altLang="en-US" b="0" i="1" dirty="0"/>
              <a:t> 4:12</a:t>
            </a:r>
            <a:endParaRPr lang="en-US" altLang="en-US" dirty="0"/>
          </a:p>
        </p:txBody>
      </p:sp>
      <p:sp>
        <p:nvSpPr>
          <p:cNvPr id="15363" name="Rectangle 6">
            <a:extLst>
              <a:ext uri="{FF2B5EF4-FFF2-40B4-BE49-F238E27FC236}">
                <a16:creationId xmlns:a16="http://schemas.microsoft.com/office/drawing/2014/main" id="{AD5821D2-51A6-45E1-BB42-AED14E8D5AF6}"/>
              </a:ext>
            </a:extLst>
          </p:cNvPr>
          <p:cNvSpPr>
            <a:spLocks noChangeArrowheads="1"/>
          </p:cNvSpPr>
          <p:nvPr/>
        </p:nvSpPr>
        <p:spPr bwMode="auto">
          <a:xfrm>
            <a:off x="915880" y="2431840"/>
            <a:ext cx="5444562" cy="4579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marL="228600" indent="-177800" defTabSz="1011238">
              <a:spcBef>
                <a:spcPct val="50000"/>
              </a:spcBef>
              <a:buClr>
                <a:schemeClr val="folHlink"/>
              </a:buClr>
              <a:buFont typeface="Times" panose="02020603050405020304" pitchFamily="18" charset="0"/>
              <a:buChar char="•"/>
              <a:defRPr sz="2400" b="1">
                <a:solidFill>
                  <a:schemeClr val="tx1"/>
                </a:solidFill>
                <a:latin typeface="Helvetica" panose="020B0604020202020204" pitchFamily="34" charset="0"/>
              </a:defRPr>
            </a:lvl1pPr>
            <a:lvl2pPr marL="742950" indent="-285750" defTabSz="1011238">
              <a:spcBef>
                <a:spcPct val="50000"/>
              </a:spcBef>
              <a:buClr>
                <a:schemeClr val="folHlink"/>
              </a:buClr>
              <a:buFont typeface="Times" panose="02020603050405020304" pitchFamily="18" charset="0"/>
              <a:buChar char="•"/>
              <a:defRPr sz="2400">
                <a:solidFill>
                  <a:schemeClr val="tx1"/>
                </a:solidFill>
                <a:latin typeface="GiovanniITCTT Book" charset="0"/>
              </a:defRPr>
            </a:lvl2pPr>
            <a:lvl3pPr marL="1143000" indent="-228600" defTabSz="1011238">
              <a:spcBef>
                <a:spcPct val="50000"/>
              </a:spcBef>
              <a:buClr>
                <a:schemeClr val="folHlink"/>
              </a:buClr>
              <a:buFont typeface="Times" panose="02020603050405020304" pitchFamily="18" charset="0"/>
              <a:buChar char="•"/>
              <a:defRPr sz="2400">
                <a:solidFill>
                  <a:schemeClr val="tx1"/>
                </a:solidFill>
                <a:latin typeface="GiovanniITCTT Book" charset="0"/>
              </a:defRPr>
            </a:lvl3pPr>
            <a:lvl4pPr marL="1600200" indent="-228600" defTabSz="1011238">
              <a:spcBef>
                <a:spcPct val="50000"/>
              </a:spcBef>
              <a:buClr>
                <a:schemeClr val="folHlink"/>
              </a:buClr>
              <a:buFont typeface="Times" panose="02020603050405020304" pitchFamily="18" charset="0"/>
              <a:buChar char="•"/>
              <a:defRPr sz="2400">
                <a:solidFill>
                  <a:schemeClr val="tx1"/>
                </a:solidFill>
                <a:latin typeface="GiovanniITCTT Book" charset="0"/>
              </a:defRPr>
            </a:lvl4pPr>
            <a:lvl5pPr marL="2057400" indent="-228600" defTabSz="1011238">
              <a:spcBef>
                <a:spcPct val="50000"/>
              </a:spcBef>
              <a:buClr>
                <a:schemeClr val="folHlink"/>
              </a:buClr>
              <a:buFont typeface="Times" panose="02020603050405020304" pitchFamily="18" charset="0"/>
              <a:buChar char="•"/>
              <a:defRPr sz="2400">
                <a:solidFill>
                  <a:schemeClr val="tx1"/>
                </a:solidFill>
                <a:latin typeface="GiovanniITCTT Book" charset="0"/>
              </a:defRPr>
            </a:lvl5pPr>
            <a:lvl6pPr marL="2514600" indent="-228600" defTabSz="1011238" eaLnBrk="0" fontAlgn="base" hangingPunct="0">
              <a:spcBef>
                <a:spcPct val="50000"/>
              </a:spcBef>
              <a:spcAft>
                <a:spcPct val="0"/>
              </a:spcAft>
              <a:buClr>
                <a:schemeClr val="folHlink"/>
              </a:buClr>
              <a:buFont typeface="Times" panose="02020603050405020304" pitchFamily="18" charset="0"/>
              <a:buChar char="•"/>
              <a:defRPr sz="2400">
                <a:solidFill>
                  <a:schemeClr val="tx1"/>
                </a:solidFill>
                <a:latin typeface="GiovanniITCTT Book" charset="0"/>
              </a:defRPr>
            </a:lvl6pPr>
            <a:lvl7pPr marL="2971800" indent="-228600" defTabSz="1011238" eaLnBrk="0" fontAlgn="base" hangingPunct="0">
              <a:spcBef>
                <a:spcPct val="50000"/>
              </a:spcBef>
              <a:spcAft>
                <a:spcPct val="0"/>
              </a:spcAft>
              <a:buClr>
                <a:schemeClr val="folHlink"/>
              </a:buClr>
              <a:buFont typeface="Times" panose="02020603050405020304" pitchFamily="18" charset="0"/>
              <a:buChar char="•"/>
              <a:defRPr sz="2400">
                <a:solidFill>
                  <a:schemeClr val="tx1"/>
                </a:solidFill>
                <a:latin typeface="GiovanniITCTT Book" charset="0"/>
              </a:defRPr>
            </a:lvl7pPr>
            <a:lvl8pPr marL="3429000" indent="-228600" defTabSz="1011238" eaLnBrk="0" fontAlgn="base" hangingPunct="0">
              <a:spcBef>
                <a:spcPct val="50000"/>
              </a:spcBef>
              <a:spcAft>
                <a:spcPct val="0"/>
              </a:spcAft>
              <a:buClr>
                <a:schemeClr val="folHlink"/>
              </a:buClr>
              <a:buFont typeface="Times" panose="02020603050405020304" pitchFamily="18" charset="0"/>
              <a:buChar char="•"/>
              <a:defRPr sz="2400">
                <a:solidFill>
                  <a:schemeClr val="tx1"/>
                </a:solidFill>
                <a:latin typeface="GiovanniITCTT Book" charset="0"/>
              </a:defRPr>
            </a:lvl8pPr>
            <a:lvl9pPr marL="3886200" indent="-228600" defTabSz="1011238" eaLnBrk="0" fontAlgn="base" hangingPunct="0">
              <a:spcBef>
                <a:spcPct val="50000"/>
              </a:spcBef>
              <a:spcAft>
                <a:spcPct val="0"/>
              </a:spcAft>
              <a:buClr>
                <a:schemeClr val="folHlink"/>
              </a:buClr>
              <a:buFont typeface="Times" panose="02020603050405020304" pitchFamily="18" charset="0"/>
              <a:buChar char="•"/>
              <a:defRPr sz="2400">
                <a:solidFill>
                  <a:schemeClr val="tx1"/>
                </a:solidFill>
                <a:latin typeface="GiovanniITCTT Book" charset="0"/>
              </a:defRPr>
            </a:lvl9pPr>
          </a:lstStyle>
          <a:p>
            <a:pPr algn="l">
              <a:lnSpc>
                <a:spcPct val="90000"/>
              </a:lnSpc>
              <a:spcBef>
                <a:spcPct val="0"/>
              </a:spcBef>
              <a:buClrTx/>
              <a:buFontTx/>
              <a:buNone/>
            </a:pPr>
            <a:r>
              <a:rPr lang="en-US" altLang="en-US" sz="3200" b="0" i="1" dirty="0">
                <a:solidFill>
                  <a:srgbClr val="7B9569"/>
                </a:solidFill>
                <a:latin typeface="GiovanniITCTT Book" charset="0"/>
              </a:rPr>
              <a:t>Matthew 16:24-26</a:t>
            </a:r>
            <a:endParaRPr lang="en-US" altLang="en-US" sz="3200" dirty="0">
              <a:solidFill>
                <a:srgbClr val="7B9569"/>
              </a:solidFill>
              <a:latin typeface="GiovanniITCTT Book" charset="0"/>
            </a:endParaRPr>
          </a:p>
        </p:txBody>
      </p:sp>
      <p:sp>
        <p:nvSpPr>
          <p:cNvPr id="15364" name="Rectangle 7">
            <a:extLst>
              <a:ext uri="{FF2B5EF4-FFF2-40B4-BE49-F238E27FC236}">
                <a16:creationId xmlns:a16="http://schemas.microsoft.com/office/drawing/2014/main" id="{E6CCDC36-6A85-E387-E489-330048ABE92A}"/>
              </a:ext>
            </a:extLst>
          </p:cNvPr>
          <p:cNvSpPr>
            <a:spLocks noChangeArrowheads="1"/>
          </p:cNvSpPr>
          <p:nvPr/>
        </p:nvSpPr>
        <p:spPr bwMode="auto">
          <a:xfrm>
            <a:off x="914400" y="2923430"/>
            <a:ext cx="7086600" cy="19889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marL="169863" indent="-169863" defTabSz="1011238">
              <a:spcBef>
                <a:spcPct val="50000"/>
              </a:spcBef>
              <a:buClr>
                <a:schemeClr val="folHlink"/>
              </a:buClr>
              <a:buFont typeface="Times" panose="02020603050405020304" pitchFamily="18" charset="0"/>
              <a:buChar char="•"/>
              <a:tabLst>
                <a:tab pos="169863" algn="l"/>
              </a:tabLst>
              <a:defRPr sz="2400" b="1">
                <a:solidFill>
                  <a:schemeClr val="tx1"/>
                </a:solidFill>
                <a:latin typeface="Helvetica" panose="020B0604020202020204" pitchFamily="34" charset="0"/>
              </a:defRPr>
            </a:lvl1pPr>
            <a:lvl2pPr marL="742950" indent="-285750" defTabSz="1011238">
              <a:spcBef>
                <a:spcPct val="50000"/>
              </a:spcBef>
              <a:buClr>
                <a:schemeClr val="folHlink"/>
              </a:buClr>
              <a:buFont typeface="Times" panose="02020603050405020304" pitchFamily="18" charset="0"/>
              <a:buChar char="•"/>
              <a:tabLst>
                <a:tab pos="169863" algn="l"/>
              </a:tabLst>
              <a:defRPr sz="2400">
                <a:solidFill>
                  <a:schemeClr val="tx1"/>
                </a:solidFill>
                <a:latin typeface="GiovanniITCTT Book" charset="0"/>
              </a:defRPr>
            </a:lvl2pPr>
            <a:lvl3pPr marL="1143000" indent="-228600" defTabSz="1011238">
              <a:spcBef>
                <a:spcPct val="50000"/>
              </a:spcBef>
              <a:buClr>
                <a:schemeClr val="folHlink"/>
              </a:buClr>
              <a:buFont typeface="Times" panose="02020603050405020304" pitchFamily="18" charset="0"/>
              <a:buChar char="•"/>
              <a:tabLst>
                <a:tab pos="169863" algn="l"/>
              </a:tabLst>
              <a:defRPr sz="2400">
                <a:solidFill>
                  <a:schemeClr val="tx1"/>
                </a:solidFill>
                <a:latin typeface="GiovanniITCTT Book" charset="0"/>
              </a:defRPr>
            </a:lvl3pPr>
            <a:lvl4pPr marL="1600200" indent="-228600" defTabSz="1011238">
              <a:spcBef>
                <a:spcPct val="50000"/>
              </a:spcBef>
              <a:buClr>
                <a:schemeClr val="folHlink"/>
              </a:buClr>
              <a:buFont typeface="Times" panose="02020603050405020304" pitchFamily="18" charset="0"/>
              <a:buChar char="•"/>
              <a:tabLst>
                <a:tab pos="169863" algn="l"/>
              </a:tabLst>
              <a:defRPr sz="2400">
                <a:solidFill>
                  <a:schemeClr val="tx1"/>
                </a:solidFill>
                <a:latin typeface="GiovanniITCTT Book" charset="0"/>
              </a:defRPr>
            </a:lvl4pPr>
            <a:lvl5pPr marL="2057400" indent="-228600" defTabSz="1011238">
              <a:spcBef>
                <a:spcPct val="50000"/>
              </a:spcBef>
              <a:buClr>
                <a:schemeClr val="folHlink"/>
              </a:buClr>
              <a:buFont typeface="Times" panose="02020603050405020304" pitchFamily="18" charset="0"/>
              <a:buChar char="•"/>
              <a:tabLst>
                <a:tab pos="169863" algn="l"/>
              </a:tabLst>
              <a:defRPr sz="2400">
                <a:solidFill>
                  <a:schemeClr val="tx1"/>
                </a:solidFill>
                <a:latin typeface="GiovanniITCTT Book" charset="0"/>
              </a:defRPr>
            </a:lvl5pPr>
            <a:lvl6pPr marL="2514600" indent="-228600" defTabSz="1011238" eaLnBrk="0" fontAlgn="base" hangingPunct="0">
              <a:spcBef>
                <a:spcPct val="50000"/>
              </a:spcBef>
              <a:spcAft>
                <a:spcPct val="0"/>
              </a:spcAft>
              <a:buClr>
                <a:schemeClr val="folHlink"/>
              </a:buClr>
              <a:buFont typeface="Times" panose="02020603050405020304" pitchFamily="18" charset="0"/>
              <a:buChar char="•"/>
              <a:tabLst>
                <a:tab pos="169863" algn="l"/>
              </a:tabLst>
              <a:defRPr sz="2400">
                <a:solidFill>
                  <a:schemeClr val="tx1"/>
                </a:solidFill>
                <a:latin typeface="GiovanniITCTT Book" charset="0"/>
              </a:defRPr>
            </a:lvl6pPr>
            <a:lvl7pPr marL="2971800" indent="-228600" defTabSz="1011238" eaLnBrk="0" fontAlgn="base" hangingPunct="0">
              <a:spcBef>
                <a:spcPct val="50000"/>
              </a:spcBef>
              <a:spcAft>
                <a:spcPct val="0"/>
              </a:spcAft>
              <a:buClr>
                <a:schemeClr val="folHlink"/>
              </a:buClr>
              <a:buFont typeface="Times" panose="02020603050405020304" pitchFamily="18" charset="0"/>
              <a:buChar char="•"/>
              <a:tabLst>
                <a:tab pos="169863" algn="l"/>
              </a:tabLst>
              <a:defRPr sz="2400">
                <a:solidFill>
                  <a:schemeClr val="tx1"/>
                </a:solidFill>
                <a:latin typeface="GiovanniITCTT Book" charset="0"/>
              </a:defRPr>
            </a:lvl7pPr>
            <a:lvl8pPr marL="3429000" indent="-228600" defTabSz="1011238" eaLnBrk="0" fontAlgn="base" hangingPunct="0">
              <a:spcBef>
                <a:spcPct val="50000"/>
              </a:spcBef>
              <a:spcAft>
                <a:spcPct val="0"/>
              </a:spcAft>
              <a:buClr>
                <a:schemeClr val="folHlink"/>
              </a:buClr>
              <a:buFont typeface="Times" panose="02020603050405020304" pitchFamily="18" charset="0"/>
              <a:buChar char="•"/>
              <a:tabLst>
                <a:tab pos="169863" algn="l"/>
              </a:tabLst>
              <a:defRPr sz="2400">
                <a:solidFill>
                  <a:schemeClr val="tx1"/>
                </a:solidFill>
                <a:latin typeface="GiovanniITCTT Book" charset="0"/>
              </a:defRPr>
            </a:lvl8pPr>
            <a:lvl9pPr marL="3886200" indent="-228600" defTabSz="1011238" eaLnBrk="0" fontAlgn="base" hangingPunct="0">
              <a:spcBef>
                <a:spcPct val="50000"/>
              </a:spcBef>
              <a:spcAft>
                <a:spcPct val="0"/>
              </a:spcAft>
              <a:buClr>
                <a:schemeClr val="folHlink"/>
              </a:buClr>
              <a:buFont typeface="Times" panose="02020603050405020304" pitchFamily="18" charset="0"/>
              <a:buChar char="•"/>
              <a:tabLst>
                <a:tab pos="169863" algn="l"/>
              </a:tabLst>
              <a:defRPr sz="2400">
                <a:solidFill>
                  <a:schemeClr val="tx1"/>
                </a:solidFill>
                <a:latin typeface="GiovanniITCTT Book" charset="0"/>
              </a:defRPr>
            </a:lvl9pPr>
          </a:lstStyle>
          <a:p>
            <a:pPr algn="l">
              <a:buFont typeface="Times" panose="02020603050405020304" pitchFamily="18" charset="0"/>
              <a:buNone/>
            </a:pPr>
            <a:r>
              <a:rPr lang="en-US" altLang="en-US" sz="2000" b="0" i="1" dirty="0"/>
              <a:t>“Then Jesus said to his disciples, ‘If anyone would come after me, he must deny himself and take up his cross and follow me. For whoever wants to save his life will lose it, but whoever loses his life for me will find it. What good will it be for a man if he gains the whole world, yet forfeits his soul? Or what can a man give in exchange for his soul?”</a:t>
            </a:r>
          </a:p>
        </p:txBody>
      </p:sp>
      <p:sp>
        <p:nvSpPr>
          <p:cNvPr id="15365" name="Rectangle 8">
            <a:extLst>
              <a:ext uri="{FF2B5EF4-FFF2-40B4-BE49-F238E27FC236}">
                <a16:creationId xmlns:a16="http://schemas.microsoft.com/office/drawing/2014/main" id="{351C937B-87B4-380A-6332-CDED8BE1A234}"/>
              </a:ext>
            </a:extLst>
          </p:cNvPr>
          <p:cNvSpPr>
            <a:spLocks noGrp="1" noChangeArrowheads="1"/>
          </p:cNvSpPr>
          <p:nvPr>
            <p:ph type="body" idx="1"/>
          </p:nvPr>
        </p:nvSpPr>
        <p:spPr>
          <a:xfrm>
            <a:off x="914400" y="1123950"/>
            <a:ext cx="6934200" cy="1096121"/>
          </a:xfrm>
          <a:noFill/>
        </p:spPr>
        <p:txBody>
          <a:bodyPr/>
          <a:lstStyle/>
          <a:p>
            <a:pPr marL="113435" indent="-113435">
              <a:buNone/>
              <a:tabLst>
                <a:tab pos="113435" algn="l"/>
              </a:tabLst>
            </a:pPr>
            <a:r>
              <a:rPr lang="en-US" altLang="en-US" sz="2000" b="0" i="1" dirty="0">
                <a:solidFill>
                  <a:schemeClr val="tx1"/>
                </a:solidFill>
              </a:rPr>
              <a:t>“	For the word of God is living and active. Sharper than any double-edged sword, it penetrates even to dividing soul and spirit, joints and marrow; it judges the thoughts and attitudes of the heart.”</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15362"/>
                                        </p:tgtEl>
                                        <p:attrNameLst>
                                          <p:attrName>style.visibility</p:attrName>
                                        </p:attrNameLst>
                                      </p:cBhvr>
                                      <p:to>
                                        <p:strVal val="visible"/>
                                      </p:to>
                                    </p:set>
                                    <p:anim calcmode="lin" valueType="num">
                                      <p:cBhvr additive="base">
                                        <p:cTn id="7" dur="500" fill="hold"/>
                                        <p:tgtEl>
                                          <p:spTgt spid="15362"/>
                                        </p:tgtEl>
                                        <p:attrNameLst>
                                          <p:attrName>ppt_x</p:attrName>
                                        </p:attrNameLst>
                                      </p:cBhvr>
                                      <p:tavLst>
                                        <p:tav tm="0">
                                          <p:val>
                                            <p:strVal val="#ppt_x"/>
                                          </p:val>
                                        </p:tav>
                                        <p:tav tm="100000">
                                          <p:val>
                                            <p:strVal val="#ppt_x"/>
                                          </p:val>
                                        </p:tav>
                                      </p:tavLst>
                                    </p:anim>
                                    <p:anim calcmode="lin" valueType="num">
                                      <p:cBhvr additive="base">
                                        <p:cTn id="8" dur="500" fill="hold"/>
                                        <p:tgtEl>
                                          <p:spTgt spid="15362"/>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15365">
                                            <p:txEl>
                                              <p:pRg st="0" end="0"/>
                                            </p:txEl>
                                          </p:spTgt>
                                        </p:tgtEl>
                                        <p:attrNameLst>
                                          <p:attrName>style.visibility</p:attrName>
                                        </p:attrNameLst>
                                      </p:cBhvr>
                                      <p:to>
                                        <p:strVal val="visible"/>
                                      </p:to>
                                    </p:set>
                                    <p:anim calcmode="lin" valueType="num">
                                      <p:cBhvr additive="base">
                                        <p:cTn id="11" dur="500" fill="hold"/>
                                        <p:tgtEl>
                                          <p:spTgt spid="15365">
                                            <p:txEl>
                                              <p:pRg st="0" end="0"/>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1536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3" fill="hold" nodeType="clickPar">
                      <p:stCondLst>
                        <p:cond delay="indefinite"/>
                      </p:stCondLst>
                      <p:childTnLst>
                        <p:par>
                          <p:cTn id="14" fill="hold" nodeType="withGroup">
                            <p:stCondLst>
                              <p:cond delay="0"/>
                            </p:stCondLst>
                            <p:childTnLst>
                              <p:par>
                                <p:cTn id="15" presetID="2" presetClass="entr" presetSubtype="4" fill="hold" nodeType="clickEffect">
                                  <p:stCondLst>
                                    <p:cond delay="0"/>
                                  </p:stCondLst>
                                  <p:childTnLst>
                                    <p:set>
                                      <p:cBhvr>
                                        <p:cTn id="16" dur="1" fill="hold">
                                          <p:stCondLst>
                                            <p:cond delay="0"/>
                                          </p:stCondLst>
                                        </p:cTn>
                                        <p:tgtEl>
                                          <p:spTgt spid="15363">
                                            <p:txEl>
                                              <p:pRg st="0" end="0"/>
                                            </p:txEl>
                                          </p:spTgt>
                                        </p:tgtEl>
                                        <p:attrNameLst>
                                          <p:attrName>style.visibility</p:attrName>
                                        </p:attrNameLst>
                                      </p:cBhvr>
                                      <p:to>
                                        <p:strVal val="visible"/>
                                      </p:to>
                                    </p:set>
                                    <p:anim calcmode="lin" valueType="num">
                                      <p:cBhvr additive="base">
                                        <p:cTn id="17" dur="500" fill="hold"/>
                                        <p:tgtEl>
                                          <p:spTgt spid="15363">
                                            <p:txEl>
                                              <p:pRg st="0" end="0"/>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15363">
                                            <p:txEl>
                                              <p:pRg st="0" end="0"/>
                                            </p:txEl>
                                          </p:spTgt>
                                        </p:tgtEl>
                                        <p:attrNameLst>
                                          <p:attrName>ppt_y</p:attrName>
                                        </p:attrNameLst>
                                      </p:cBhvr>
                                      <p:tavLst>
                                        <p:tav tm="0">
                                          <p:val>
                                            <p:strVal val="1+#ppt_h/2"/>
                                          </p:val>
                                        </p:tav>
                                        <p:tav tm="100000">
                                          <p:val>
                                            <p:strVal val="#ppt_y"/>
                                          </p:val>
                                        </p:tav>
                                      </p:tavLst>
                                    </p:anim>
                                  </p:childTnLst>
                                </p:cTn>
                              </p:par>
                              <p:par>
                                <p:cTn id="19" presetID="2" presetClass="entr" presetSubtype="4" fill="hold" nodeType="withEffect">
                                  <p:stCondLst>
                                    <p:cond delay="0"/>
                                  </p:stCondLst>
                                  <p:childTnLst>
                                    <p:set>
                                      <p:cBhvr>
                                        <p:cTn id="20" dur="1" fill="hold">
                                          <p:stCondLst>
                                            <p:cond delay="0"/>
                                          </p:stCondLst>
                                        </p:cTn>
                                        <p:tgtEl>
                                          <p:spTgt spid="15364">
                                            <p:txEl>
                                              <p:pRg st="0" end="0"/>
                                            </p:txEl>
                                          </p:spTgt>
                                        </p:tgtEl>
                                        <p:attrNameLst>
                                          <p:attrName>style.visibility</p:attrName>
                                        </p:attrNameLst>
                                      </p:cBhvr>
                                      <p:to>
                                        <p:strVal val="visible"/>
                                      </p:to>
                                    </p:set>
                                    <p:anim calcmode="lin" valueType="num">
                                      <p:cBhvr additive="base">
                                        <p:cTn id="21" dur="500" fill="hold"/>
                                        <p:tgtEl>
                                          <p:spTgt spid="15364">
                                            <p:txEl>
                                              <p:pRg st="0" end="0"/>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15364">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362" grpId="0"/>
      <p:bldP spid="15363" grpId="0" build="p"/>
      <p:bldP spid="15364" grpId="0" build="p"/>
      <p:bldP spid="15365" grpId="0" build="p"/>
    </p:bld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a:extLst>
              <a:ext uri="{FF2B5EF4-FFF2-40B4-BE49-F238E27FC236}">
                <a16:creationId xmlns:a16="http://schemas.microsoft.com/office/drawing/2014/main" id="{127027D4-EAB0-6A13-1F2C-A0173B4D2253}"/>
              </a:ext>
            </a:extLst>
          </p:cNvPr>
          <p:cNvSpPr>
            <a:spLocks noGrp="1" noChangeArrowheads="1"/>
          </p:cNvSpPr>
          <p:nvPr>
            <p:ph type="title"/>
          </p:nvPr>
        </p:nvSpPr>
        <p:spPr>
          <a:xfrm>
            <a:off x="914400" y="234553"/>
            <a:ext cx="7827963" cy="736997"/>
          </a:xfrm>
        </p:spPr>
        <p:txBody>
          <a:bodyPr/>
          <a:lstStyle/>
          <a:p>
            <a:r>
              <a:rPr lang="en-US" altLang="en-US" b="1" dirty="0"/>
              <a:t>Intellectual </a:t>
            </a:r>
            <a:r>
              <a:rPr lang="en-US" altLang="en-US" b="1" dirty="0">
                <a:solidFill>
                  <a:schemeClr val="tx1"/>
                </a:solidFill>
              </a:rPr>
              <a:t>- Mind</a:t>
            </a:r>
          </a:p>
        </p:txBody>
      </p:sp>
      <p:sp>
        <p:nvSpPr>
          <p:cNvPr id="29699" name="Rectangle 3">
            <a:extLst>
              <a:ext uri="{FF2B5EF4-FFF2-40B4-BE49-F238E27FC236}">
                <a16:creationId xmlns:a16="http://schemas.microsoft.com/office/drawing/2014/main" id="{A8AA59D8-0CBE-B16C-986D-67FA8F4F635F}"/>
              </a:ext>
            </a:extLst>
          </p:cNvPr>
          <p:cNvSpPr>
            <a:spLocks noGrp="1" noChangeArrowheads="1"/>
          </p:cNvSpPr>
          <p:nvPr>
            <p:ph type="body" idx="1"/>
          </p:nvPr>
        </p:nvSpPr>
        <p:spPr>
          <a:xfrm>
            <a:off x="914400" y="1322978"/>
            <a:ext cx="6400799" cy="3510979"/>
          </a:xfrm>
        </p:spPr>
        <p:txBody>
          <a:bodyPr/>
          <a:lstStyle/>
          <a:p>
            <a:pPr>
              <a:spcBef>
                <a:spcPct val="100000"/>
              </a:spcBef>
            </a:pPr>
            <a:r>
              <a:rPr lang="en-US" altLang="en-US" sz="2400" dirty="0">
                <a:solidFill>
                  <a:schemeClr val="tx1"/>
                </a:solidFill>
              </a:rPr>
              <a:t>With our minds we process </a:t>
            </a:r>
            <a:r>
              <a:rPr lang="en-US" altLang="en-US" sz="2400" i="1" dirty="0">
                <a:solidFill>
                  <a:schemeClr val="tx1"/>
                </a:solidFill>
              </a:rPr>
              <a:t>ideas</a:t>
            </a:r>
            <a:r>
              <a:rPr lang="en-US" altLang="en-US" sz="2400" dirty="0">
                <a:solidFill>
                  <a:schemeClr val="tx1"/>
                </a:solidFill>
              </a:rPr>
              <a:t>, </a:t>
            </a:r>
            <a:r>
              <a:rPr lang="en-US" altLang="en-US" sz="2400" i="1" dirty="0">
                <a:solidFill>
                  <a:schemeClr val="tx1"/>
                </a:solidFill>
              </a:rPr>
              <a:t>images</a:t>
            </a:r>
            <a:r>
              <a:rPr lang="en-US" altLang="en-US" sz="2400" dirty="0">
                <a:solidFill>
                  <a:schemeClr val="tx1"/>
                </a:solidFill>
              </a:rPr>
              <a:t> and </a:t>
            </a:r>
            <a:r>
              <a:rPr lang="en-US" altLang="en-US" sz="2400" i="1" dirty="0">
                <a:solidFill>
                  <a:schemeClr val="tx1"/>
                </a:solidFill>
              </a:rPr>
              <a:t>information</a:t>
            </a:r>
            <a:r>
              <a:rPr lang="en-US" altLang="en-US" sz="2400" dirty="0">
                <a:solidFill>
                  <a:schemeClr val="tx1"/>
                </a:solidFill>
              </a:rPr>
              <a:t> with our </a:t>
            </a:r>
            <a:r>
              <a:rPr lang="en-US" altLang="en-US" sz="2400" i="1" dirty="0">
                <a:solidFill>
                  <a:schemeClr val="tx1"/>
                </a:solidFill>
              </a:rPr>
              <a:t>ability to think</a:t>
            </a:r>
            <a:r>
              <a:rPr lang="en-US" altLang="en-US" sz="2400" dirty="0">
                <a:solidFill>
                  <a:schemeClr val="tx1"/>
                </a:solidFill>
              </a:rPr>
              <a:t>. With this ability we discern what is true and organize our world view to accomplish a mission in life. All truth is God's truth!</a:t>
            </a:r>
          </a:p>
          <a:p>
            <a:pPr>
              <a:spcBef>
                <a:spcPts val="600"/>
              </a:spcBef>
            </a:pPr>
            <a:r>
              <a:rPr lang="en-US" altLang="en-US" sz="2400" dirty="0">
                <a:solidFill>
                  <a:schemeClr val="tx1"/>
                </a:solidFill>
              </a:rPr>
              <a:t>Plans are the strategies we formulate in our MINDS. We also use our minds to set goals for our lives that move us towards our mission and evaluate its efficacy.  </a:t>
            </a:r>
          </a:p>
          <a:p>
            <a:pPr>
              <a:spcBef>
                <a:spcPct val="100000"/>
              </a:spcBef>
              <a:buFont typeface="Times" panose="02020603050405020304" pitchFamily="18" charset="0"/>
              <a:buNone/>
            </a:pPr>
            <a:endParaRPr lang="en-US" altLang="en-US" dirty="0"/>
          </a:p>
        </p:txBody>
      </p:sp>
      <p:pic>
        <p:nvPicPr>
          <p:cNvPr id="40964" name="Picture 6" descr="j0398745">
            <a:extLst>
              <a:ext uri="{FF2B5EF4-FFF2-40B4-BE49-F238E27FC236}">
                <a16:creationId xmlns:a16="http://schemas.microsoft.com/office/drawing/2014/main" id="{0EEE4CEB-D6D5-B764-225A-F8226D57737C}"/>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647616" y="2419350"/>
            <a:ext cx="1163966" cy="16282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0965" name="Picture 5">
            <a:extLst>
              <a:ext uri="{FF2B5EF4-FFF2-40B4-BE49-F238E27FC236}">
                <a16:creationId xmlns:a16="http://schemas.microsoft.com/office/drawing/2014/main" id="{C54E4F7A-9222-D4E7-2775-F8E965F08C93}"/>
              </a:ext>
            </a:extLst>
          </p:cNvPr>
          <p:cNvPicPr>
            <a:picLocks noChangeAspect="1" noChangeArrowheads="1"/>
          </p:cNvPicPr>
          <p:nvPr/>
        </p:nvPicPr>
        <p:blipFill>
          <a:blip r:embed="rId4">
            <a:extLst>
              <a:ext uri="{28A0092B-C50C-407E-A947-70E740481C1C}">
                <a14:useLocalDpi xmlns:a14="http://schemas.microsoft.com/office/drawing/2010/main" val="0"/>
              </a:ext>
            </a:extLst>
          </a:blip>
          <a:srcRect l="7701" t="1567" r="7701" b="54025"/>
          <a:stretch>
            <a:fillRect/>
          </a:stretch>
        </p:blipFill>
        <p:spPr bwMode="auto">
          <a:xfrm>
            <a:off x="6781800" y="133350"/>
            <a:ext cx="2289769" cy="13229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29699">
                                            <p:txEl>
                                              <p:pRg st="0" end="0"/>
                                            </p:txEl>
                                          </p:spTgt>
                                        </p:tgtEl>
                                        <p:attrNameLst>
                                          <p:attrName>style.visibility</p:attrName>
                                        </p:attrNameLst>
                                      </p:cBhvr>
                                      <p:to>
                                        <p:strVal val="visible"/>
                                      </p:to>
                                    </p:set>
                                    <p:anim calcmode="lin" valueType="num">
                                      <p:cBhvr additive="base">
                                        <p:cTn id="7" dur="500" fill="hold"/>
                                        <p:tgtEl>
                                          <p:spTgt spid="29699">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9699">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nodeType="clickEffect">
                                  <p:stCondLst>
                                    <p:cond delay="0"/>
                                  </p:stCondLst>
                                  <p:childTnLst>
                                    <p:set>
                                      <p:cBhvr>
                                        <p:cTn id="12" dur="1" fill="hold">
                                          <p:stCondLst>
                                            <p:cond delay="0"/>
                                          </p:stCondLst>
                                        </p:cTn>
                                        <p:tgtEl>
                                          <p:spTgt spid="29699">
                                            <p:txEl>
                                              <p:pRg st="1" end="1"/>
                                            </p:txEl>
                                          </p:spTgt>
                                        </p:tgtEl>
                                        <p:attrNameLst>
                                          <p:attrName>style.visibility</p:attrName>
                                        </p:attrNameLst>
                                      </p:cBhvr>
                                      <p:to>
                                        <p:strVal val="visible"/>
                                      </p:to>
                                    </p:set>
                                    <p:anim calcmode="lin" valueType="num">
                                      <p:cBhvr additive="base">
                                        <p:cTn id="13" dur="500" fill="hold"/>
                                        <p:tgtEl>
                                          <p:spTgt spid="29699">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29699">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699" grpId="0" build="p"/>
    </p:bld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4">
            <a:extLst>
              <a:ext uri="{FF2B5EF4-FFF2-40B4-BE49-F238E27FC236}">
                <a16:creationId xmlns:a16="http://schemas.microsoft.com/office/drawing/2014/main" id="{CF445C73-BF85-F2A4-8F7B-ED9E495A739A}"/>
              </a:ext>
            </a:extLst>
          </p:cNvPr>
          <p:cNvSpPr>
            <a:spLocks noGrp="1" noChangeArrowheads="1"/>
          </p:cNvSpPr>
          <p:nvPr>
            <p:ph type="title"/>
          </p:nvPr>
        </p:nvSpPr>
        <p:spPr>
          <a:xfrm>
            <a:off x="914400" y="443793"/>
            <a:ext cx="5444562" cy="508838"/>
          </a:xfrm>
          <a:noFill/>
        </p:spPr>
        <p:txBody>
          <a:bodyPr/>
          <a:lstStyle/>
          <a:p>
            <a:pPr marL="152659" indent="-118735"/>
            <a:r>
              <a:rPr lang="en-US" altLang="en-US" sz="3600" b="1" i="1" dirty="0"/>
              <a:t>Romans 12:2</a:t>
            </a:r>
            <a:endParaRPr lang="en-US" altLang="en-US" sz="3600" b="1" dirty="0"/>
          </a:p>
        </p:txBody>
      </p:sp>
      <p:sp>
        <p:nvSpPr>
          <p:cNvPr id="30723" name="Rectangle 5">
            <a:extLst>
              <a:ext uri="{FF2B5EF4-FFF2-40B4-BE49-F238E27FC236}">
                <a16:creationId xmlns:a16="http://schemas.microsoft.com/office/drawing/2014/main" id="{C0CA877C-8284-F103-F0A7-C53FA1952118}"/>
              </a:ext>
            </a:extLst>
          </p:cNvPr>
          <p:cNvSpPr>
            <a:spLocks noChangeArrowheads="1"/>
          </p:cNvSpPr>
          <p:nvPr/>
        </p:nvSpPr>
        <p:spPr bwMode="auto">
          <a:xfrm>
            <a:off x="914400" y="2647196"/>
            <a:ext cx="5444562" cy="4579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marL="228600" indent="-177800" defTabSz="1011238">
              <a:spcBef>
                <a:spcPct val="50000"/>
              </a:spcBef>
              <a:buClr>
                <a:schemeClr val="folHlink"/>
              </a:buClr>
              <a:buFont typeface="Times" panose="02020603050405020304" pitchFamily="18" charset="0"/>
              <a:buChar char="•"/>
              <a:defRPr sz="2400" b="1">
                <a:solidFill>
                  <a:schemeClr val="tx1"/>
                </a:solidFill>
                <a:latin typeface="Helvetica" panose="020B0604020202020204" pitchFamily="34" charset="0"/>
              </a:defRPr>
            </a:lvl1pPr>
            <a:lvl2pPr marL="742950" indent="-285750" defTabSz="1011238">
              <a:spcBef>
                <a:spcPct val="50000"/>
              </a:spcBef>
              <a:buClr>
                <a:schemeClr val="folHlink"/>
              </a:buClr>
              <a:buFont typeface="Times" panose="02020603050405020304" pitchFamily="18" charset="0"/>
              <a:buChar char="•"/>
              <a:defRPr sz="2400">
                <a:solidFill>
                  <a:schemeClr val="tx1"/>
                </a:solidFill>
                <a:latin typeface="GiovanniITCTT Book" charset="0"/>
              </a:defRPr>
            </a:lvl2pPr>
            <a:lvl3pPr marL="1143000" indent="-228600" defTabSz="1011238">
              <a:spcBef>
                <a:spcPct val="50000"/>
              </a:spcBef>
              <a:buClr>
                <a:schemeClr val="folHlink"/>
              </a:buClr>
              <a:buFont typeface="Times" panose="02020603050405020304" pitchFamily="18" charset="0"/>
              <a:buChar char="•"/>
              <a:defRPr sz="2400">
                <a:solidFill>
                  <a:schemeClr val="tx1"/>
                </a:solidFill>
                <a:latin typeface="GiovanniITCTT Book" charset="0"/>
              </a:defRPr>
            </a:lvl3pPr>
            <a:lvl4pPr marL="1600200" indent="-228600" defTabSz="1011238">
              <a:spcBef>
                <a:spcPct val="50000"/>
              </a:spcBef>
              <a:buClr>
                <a:schemeClr val="folHlink"/>
              </a:buClr>
              <a:buFont typeface="Times" panose="02020603050405020304" pitchFamily="18" charset="0"/>
              <a:buChar char="•"/>
              <a:defRPr sz="2400">
                <a:solidFill>
                  <a:schemeClr val="tx1"/>
                </a:solidFill>
                <a:latin typeface="GiovanniITCTT Book" charset="0"/>
              </a:defRPr>
            </a:lvl4pPr>
            <a:lvl5pPr marL="2057400" indent="-228600" defTabSz="1011238">
              <a:spcBef>
                <a:spcPct val="50000"/>
              </a:spcBef>
              <a:buClr>
                <a:schemeClr val="folHlink"/>
              </a:buClr>
              <a:buFont typeface="Times" panose="02020603050405020304" pitchFamily="18" charset="0"/>
              <a:buChar char="•"/>
              <a:defRPr sz="2400">
                <a:solidFill>
                  <a:schemeClr val="tx1"/>
                </a:solidFill>
                <a:latin typeface="GiovanniITCTT Book" charset="0"/>
              </a:defRPr>
            </a:lvl5pPr>
            <a:lvl6pPr marL="2514600" indent="-228600" defTabSz="1011238" eaLnBrk="0" fontAlgn="base" hangingPunct="0">
              <a:spcBef>
                <a:spcPct val="50000"/>
              </a:spcBef>
              <a:spcAft>
                <a:spcPct val="0"/>
              </a:spcAft>
              <a:buClr>
                <a:schemeClr val="folHlink"/>
              </a:buClr>
              <a:buFont typeface="Times" panose="02020603050405020304" pitchFamily="18" charset="0"/>
              <a:buChar char="•"/>
              <a:defRPr sz="2400">
                <a:solidFill>
                  <a:schemeClr val="tx1"/>
                </a:solidFill>
                <a:latin typeface="GiovanniITCTT Book" charset="0"/>
              </a:defRPr>
            </a:lvl6pPr>
            <a:lvl7pPr marL="2971800" indent="-228600" defTabSz="1011238" eaLnBrk="0" fontAlgn="base" hangingPunct="0">
              <a:spcBef>
                <a:spcPct val="50000"/>
              </a:spcBef>
              <a:spcAft>
                <a:spcPct val="0"/>
              </a:spcAft>
              <a:buClr>
                <a:schemeClr val="folHlink"/>
              </a:buClr>
              <a:buFont typeface="Times" panose="02020603050405020304" pitchFamily="18" charset="0"/>
              <a:buChar char="•"/>
              <a:defRPr sz="2400">
                <a:solidFill>
                  <a:schemeClr val="tx1"/>
                </a:solidFill>
                <a:latin typeface="GiovanniITCTT Book" charset="0"/>
              </a:defRPr>
            </a:lvl7pPr>
            <a:lvl8pPr marL="3429000" indent="-228600" defTabSz="1011238" eaLnBrk="0" fontAlgn="base" hangingPunct="0">
              <a:spcBef>
                <a:spcPct val="50000"/>
              </a:spcBef>
              <a:spcAft>
                <a:spcPct val="0"/>
              </a:spcAft>
              <a:buClr>
                <a:schemeClr val="folHlink"/>
              </a:buClr>
              <a:buFont typeface="Times" panose="02020603050405020304" pitchFamily="18" charset="0"/>
              <a:buChar char="•"/>
              <a:defRPr sz="2400">
                <a:solidFill>
                  <a:schemeClr val="tx1"/>
                </a:solidFill>
                <a:latin typeface="GiovanniITCTT Book" charset="0"/>
              </a:defRPr>
            </a:lvl8pPr>
            <a:lvl9pPr marL="3886200" indent="-228600" defTabSz="1011238" eaLnBrk="0" fontAlgn="base" hangingPunct="0">
              <a:spcBef>
                <a:spcPct val="50000"/>
              </a:spcBef>
              <a:spcAft>
                <a:spcPct val="0"/>
              </a:spcAft>
              <a:buClr>
                <a:schemeClr val="folHlink"/>
              </a:buClr>
              <a:buFont typeface="Times" panose="02020603050405020304" pitchFamily="18" charset="0"/>
              <a:buChar char="•"/>
              <a:defRPr sz="2400">
                <a:solidFill>
                  <a:schemeClr val="tx1"/>
                </a:solidFill>
                <a:latin typeface="GiovanniITCTT Book" charset="0"/>
              </a:defRPr>
            </a:lvl9pPr>
          </a:lstStyle>
          <a:p>
            <a:pPr algn="l">
              <a:lnSpc>
                <a:spcPct val="90000"/>
              </a:lnSpc>
              <a:spcBef>
                <a:spcPct val="0"/>
              </a:spcBef>
              <a:buClrTx/>
              <a:buFontTx/>
              <a:buNone/>
            </a:pPr>
            <a:r>
              <a:rPr lang="en-US" altLang="en-US" sz="3600" b="0" i="1" dirty="0">
                <a:solidFill>
                  <a:srgbClr val="7B9569"/>
                </a:solidFill>
                <a:latin typeface="GiovanniITCTT Book" charset="0"/>
              </a:rPr>
              <a:t>Philippians 3:18-19</a:t>
            </a:r>
            <a:endParaRPr lang="en-US" altLang="en-US" sz="3600" dirty="0">
              <a:solidFill>
                <a:srgbClr val="7B9569"/>
              </a:solidFill>
              <a:latin typeface="GiovanniITCTT Book" charset="0"/>
            </a:endParaRPr>
          </a:p>
        </p:txBody>
      </p:sp>
      <p:sp>
        <p:nvSpPr>
          <p:cNvPr id="30724" name="Rectangle 6">
            <a:extLst>
              <a:ext uri="{FF2B5EF4-FFF2-40B4-BE49-F238E27FC236}">
                <a16:creationId xmlns:a16="http://schemas.microsoft.com/office/drawing/2014/main" id="{0DEE2F8B-F037-D325-DCE5-0FCE295291ED}"/>
              </a:ext>
            </a:extLst>
          </p:cNvPr>
          <p:cNvSpPr>
            <a:spLocks noChangeArrowheads="1"/>
          </p:cNvSpPr>
          <p:nvPr/>
        </p:nvSpPr>
        <p:spPr bwMode="auto">
          <a:xfrm>
            <a:off x="914400" y="3233459"/>
            <a:ext cx="7162800" cy="17766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marL="169863" indent="-169863" defTabSz="1011238">
              <a:spcBef>
                <a:spcPct val="50000"/>
              </a:spcBef>
              <a:buClr>
                <a:schemeClr val="folHlink"/>
              </a:buClr>
              <a:buFont typeface="Times" panose="02020603050405020304" pitchFamily="18" charset="0"/>
              <a:buChar char="•"/>
              <a:tabLst>
                <a:tab pos="169863" algn="l"/>
              </a:tabLst>
              <a:defRPr sz="2400" b="1">
                <a:solidFill>
                  <a:schemeClr val="tx1"/>
                </a:solidFill>
                <a:latin typeface="Helvetica" panose="020B0604020202020204" pitchFamily="34" charset="0"/>
              </a:defRPr>
            </a:lvl1pPr>
            <a:lvl2pPr marL="742950" indent="-285750" defTabSz="1011238">
              <a:spcBef>
                <a:spcPct val="50000"/>
              </a:spcBef>
              <a:buClr>
                <a:schemeClr val="folHlink"/>
              </a:buClr>
              <a:buFont typeface="Times" panose="02020603050405020304" pitchFamily="18" charset="0"/>
              <a:buChar char="•"/>
              <a:tabLst>
                <a:tab pos="169863" algn="l"/>
              </a:tabLst>
              <a:defRPr sz="2400">
                <a:solidFill>
                  <a:schemeClr val="tx1"/>
                </a:solidFill>
                <a:latin typeface="GiovanniITCTT Book" charset="0"/>
              </a:defRPr>
            </a:lvl2pPr>
            <a:lvl3pPr marL="1143000" indent="-228600" defTabSz="1011238">
              <a:spcBef>
                <a:spcPct val="50000"/>
              </a:spcBef>
              <a:buClr>
                <a:schemeClr val="folHlink"/>
              </a:buClr>
              <a:buFont typeface="Times" panose="02020603050405020304" pitchFamily="18" charset="0"/>
              <a:buChar char="•"/>
              <a:tabLst>
                <a:tab pos="169863" algn="l"/>
              </a:tabLst>
              <a:defRPr sz="2400">
                <a:solidFill>
                  <a:schemeClr val="tx1"/>
                </a:solidFill>
                <a:latin typeface="GiovanniITCTT Book" charset="0"/>
              </a:defRPr>
            </a:lvl3pPr>
            <a:lvl4pPr marL="1600200" indent="-228600" defTabSz="1011238">
              <a:spcBef>
                <a:spcPct val="50000"/>
              </a:spcBef>
              <a:buClr>
                <a:schemeClr val="folHlink"/>
              </a:buClr>
              <a:buFont typeface="Times" panose="02020603050405020304" pitchFamily="18" charset="0"/>
              <a:buChar char="•"/>
              <a:tabLst>
                <a:tab pos="169863" algn="l"/>
              </a:tabLst>
              <a:defRPr sz="2400">
                <a:solidFill>
                  <a:schemeClr val="tx1"/>
                </a:solidFill>
                <a:latin typeface="GiovanniITCTT Book" charset="0"/>
              </a:defRPr>
            </a:lvl4pPr>
            <a:lvl5pPr marL="2057400" indent="-228600" defTabSz="1011238">
              <a:spcBef>
                <a:spcPct val="50000"/>
              </a:spcBef>
              <a:buClr>
                <a:schemeClr val="folHlink"/>
              </a:buClr>
              <a:buFont typeface="Times" panose="02020603050405020304" pitchFamily="18" charset="0"/>
              <a:buChar char="•"/>
              <a:tabLst>
                <a:tab pos="169863" algn="l"/>
              </a:tabLst>
              <a:defRPr sz="2400">
                <a:solidFill>
                  <a:schemeClr val="tx1"/>
                </a:solidFill>
                <a:latin typeface="GiovanniITCTT Book" charset="0"/>
              </a:defRPr>
            </a:lvl5pPr>
            <a:lvl6pPr marL="2514600" indent="-228600" defTabSz="1011238" eaLnBrk="0" fontAlgn="base" hangingPunct="0">
              <a:spcBef>
                <a:spcPct val="50000"/>
              </a:spcBef>
              <a:spcAft>
                <a:spcPct val="0"/>
              </a:spcAft>
              <a:buClr>
                <a:schemeClr val="folHlink"/>
              </a:buClr>
              <a:buFont typeface="Times" panose="02020603050405020304" pitchFamily="18" charset="0"/>
              <a:buChar char="•"/>
              <a:tabLst>
                <a:tab pos="169863" algn="l"/>
              </a:tabLst>
              <a:defRPr sz="2400">
                <a:solidFill>
                  <a:schemeClr val="tx1"/>
                </a:solidFill>
                <a:latin typeface="GiovanniITCTT Book" charset="0"/>
              </a:defRPr>
            </a:lvl6pPr>
            <a:lvl7pPr marL="2971800" indent="-228600" defTabSz="1011238" eaLnBrk="0" fontAlgn="base" hangingPunct="0">
              <a:spcBef>
                <a:spcPct val="50000"/>
              </a:spcBef>
              <a:spcAft>
                <a:spcPct val="0"/>
              </a:spcAft>
              <a:buClr>
                <a:schemeClr val="folHlink"/>
              </a:buClr>
              <a:buFont typeface="Times" panose="02020603050405020304" pitchFamily="18" charset="0"/>
              <a:buChar char="•"/>
              <a:tabLst>
                <a:tab pos="169863" algn="l"/>
              </a:tabLst>
              <a:defRPr sz="2400">
                <a:solidFill>
                  <a:schemeClr val="tx1"/>
                </a:solidFill>
                <a:latin typeface="GiovanniITCTT Book" charset="0"/>
              </a:defRPr>
            </a:lvl7pPr>
            <a:lvl8pPr marL="3429000" indent="-228600" defTabSz="1011238" eaLnBrk="0" fontAlgn="base" hangingPunct="0">
              <a:spcBef>
                <a:spcPct val="50000"/>
              </a:spcBef>
              <a:spcAft>
                <a:spcPct val="0"/>
              </a:spcAft>
              <a:buClr>
                <a:schemeClr val="folHlink"/>
              </a:buClr>
              <a:buFont typeface="Times" panose="02020603050405020304" pitchFamily="18" charset="0"/>
              <a:buChar char="•"/>
              <a:tabLst>
                <a:tab pos="169863" algn="l"/>
              </a:tabLst>
              <a:defRPr sz="2400">
                <a:solidFill>
                  <a:schemeClr val="tx1"/>
                </a:solidFill>
                <a:latin typeface="GiovanniITCTT Book" charset="0"/>
              </a:defRPr>
            </a:lvl8pPr>
            <a:lvl9pPr marL="3886200" indent="-228600" defTabSz="1011238" eaLnBrk="0" fontAlgn="base" hangingPunct="0">
              <a:spcBef>
                <a:spcPct val="50000"/>
              </a:spcBef>
              <a:spcAft>
                <a:spcPct val="0"/>
              </a:spcAft>
              <a:buClr>
                <a:schemeClr val="folHlink"/>
              </a:buClr>
              <a:buFont typeface="Times" panose="02020603050405020304" pitchFamily="18" charset="0"/>
              <a:buChar char="•"/>
              <a:tabLst>
                <a:tab pos="169863" algn="l"/>
              </a:tabLst>
              <a:defRPr sz="2400">
                <a:solidFill>
                  <a:schemeClr val="tx1"/>
                </a:solidFill>
                <a:latin typeface="GiovanniITCTT Book" charset="0"/>
              </a:defRPr>
            </a:lvl9pPr>
          </a:lstStyle>
          <a:p>
            <a:pPr algn="l">
              <a:spcBef>
                <a:spcPct val="100000"/>
              </a:spcBef>
              <a:buFont typeface="Times" panose="02020603050405020304" pitchFamily="18" charset="0"/>
              <a:buNone/>
            </a:pPr>
            <a:r>
              <a:rPr lang="en-US" altLang="en-US" sz="2000" b="0" i="1" dirty="0"/>
              <a:t>“	For, as I have often told you before and now say again even with tears, many live as enemies of the cross of Christ. Their destiny is destruction, their god is their stomach, and their glory is in their shame. Their mind is on earthly things.”</a:t>
            </a:r>
          </a:p>
        </p:txBody>
      </p:sp>
      <p:sp>
        <p:nvSpPr>
          <p:cNvPr id="30725" name="Rectangle 7">
            <a:extLst>
              <a:ext uri="{FF2B5EF4-FFF2-40B4-BE49-F238E27FC236}">
                <a16:creationId xmlns:a16="http://schemas.microsoft.com/office/drawing/2014/main" id="{4FA8E069-C1D8-6598-3C22-CE1980A797F4}"/>
              </a:ext>
            </a:extLst>
          </p:cNvPr>
          <p:cNvSpPr>
            <a:spLocks noGrp="1" noChangeArrowheads="1"/>
          </p:cNvSpPr>
          <p:nvPr>
            <p:ph type="body" idx="1"/>
          </p:nvPr>
        </p:nvSpPr>
        <p:spPr>
          <a:xfrm>
            <a:off x="914400" y="1283754"/>
            <a:ext cx="7315200" cy="1604959"/>
          </a:xfrm>
          <a:noFill/>
        </p:spPr>
        <p:txBody>
          <a:bodyPr/>
          <a:lstStyle/>
          <a:p>
            <a:pPr marL="113435" indent="-113435">
              <a:spcBef>
                <a:spcPct val="100000"/>
              </a:spcBef>
              <a:buNone/>
              <a:tabLst>
                <a:tab pos="113435" algn="l"/>
              </a:tabLst>
            </a:pPr>
            <a:r>
              <a:rPr lang="en-US" altLang="en-US" sz="2000" b="0" i="1" dirty="0">
                <a:solidFill>
                  <a:schemeClr val="tx1"/>
                </a:solidFill>
              </a:rPr>
              <a:t>“	Do not conform any longer to the pattern of this world, but be transformed by the renewing of your </a:t>
            </a:r>
            <a:r>
              <a:rPr lang="en-US" altLang="en-US" sz="2000" b="0" i="1" dirty="0" err="1">
                <a:solidFill>
                  <a:schemeClr val="tx1"/>
                </a:solidFill>
              </a:rPr>
              <a:t>mind.Then</a:t>
            </a:r>
            <a:r>
              <a:rPr lang="en-US" altLang="en-US" sz="2000" b="0" i="1" dirty="0">
                <a:solidFill>
                  <a:schemeClr val="tx1"/>
                </a:solidFill>
              </a:rPr>
              <a:t> you will be able to test and approve what God's will is—his good, pleasing and perfect will.”</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30722"/>
                                        </p:tgtEl>
                                        <p:attrNameLst>
                                          <p:attrName>style.visibility</p:attrName>
                                        </p:attrNameLst>
                                      </p:cBhvr>
                                      <p:to>
                                        <p:strVal val="visible"/>
                                      </p:to>
                                    </p:set>
                                    <p:anim calcmode="lin" valueType="num">
                                      <p:cBhvr additive="base">
                                        <p:cTn id="7" dur="500" fill="hold"/>
                                        <p:tgtEl>
                                          <p:spTgt spid="30722"/>
                                        </p:tgtEl>
                                        <p:attrNameLst>
                                          <p:attrName>ppt_x</p:attrName>
                                        </p:attrNameLst>
                                      </p:cBhvr>
                                      <p:tavLst>
                                        <p:tav tm="0">
                                          <p:val>
                                            <p:strVal val="#ppt_x"/>
                                          </p:val>
                                        </p:tav>
                                        <p:tav tm="100000">
                                          <p:val>
                                            <p:strVal val="#ppt_x"/>
                                          </p:val>
                                        </p:tav>
                                      </p:tavLst>
                                    </p:anim>
                                    <p:anim calcmode="lin" valueType="num">
                                      <p:cBhvr additive="base">
                                        <p:cTn id="8" dur="500" fill="hold"/>
                                        <p:tgtEl>
                                          <p:spTgt spid="30722"/>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30725">
                                            <p:txEl>
                                              <p:pRg st="0" end="0"/>
                                            </p:txEl>
                                          </p:spTgt>
                                        </p:tgtEl>
                                        <p:attrNameLst>
                                          <p:attrName>style.visibility</p:attrName>
                                        </p:attrNameLst>
                                      </p:cBhvr>
                                      <p:to>
                                        <p:strVal val="visible"/>
                                      </p:to>
                                    </p:set>
                                    <p:anim calcmode="lin" valueType="num">
                                      <p:cBhvr additive="base">
                                        <p:cTn id="11" dur="500" fill="hold"/>
                                        <p:tgtEl>
                                          <p:spTgt spid="30725">
                                            <p:txEl>
                                              <p:pRg st="0" end="0"/>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072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3" fill="hold" nodeType="clickPar">
                      <p:stCondLst>
                        <p:cond delay="indefinite"/>
                      </p:stCondLst>
                      <p:childTnLst>
                        <p:par>
                          <p:cTn id="14" fill="hold" nodeType="withGroup">
                            <p:stCondLst>
                              <p:cond delay="0"/>
                            </p:stCondLst>
                            <p:childTnLst>
                              <p:par>
                                <p:cTn id="15" presetID="2" presetClass="entr" presetSubtype="4" fill="hold" nodeType="clickEffect">
                                  <p:stCondLst>
                                    <p:cond delay="0"/>
                                  </p:stCondLst>
                                  <p:childTnLst>
                                    <p:set>
                                      <p:cBhvr>
                                        <p:cTn id="16" dur="1" fill="hold">
                                          <p:stCondLst>
                                            <p:cond delay="0"/>
                                          </p:stCondLst>
                                        </p:cTn>
                                        <p:tgtEl>
                                          <p:spTgt spid="30723">
                                            <p:txEl>
                                              <p:pRg st="0" end="0"/>
                                            </p:txEl>
                                          </p:spTgt>
                                        </p:tgtEl>
                                        <p:attrNameLst>
                                          <p:attrName>style.visibility</p:attrName>
                                        </p:attrNameLst>
                                      </p:cBhvr>
                                      <p:to>
                                        <p:strVal val="visible"/>
                                      </p:to>
                                    </p:set>
                                    <p:anim calcmode="lin" valueType="num">
                                      <p:cBhvr additive="base">
                                        <p:cTn id="17" dur="500" fill="hold"/>
                                        <p:tgtEl>
                                          <p:spTgt spid="30723">
                                            <p:txEl>
                                              <p:pRg st="0" end="0"/>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30723">
                                            <p:txEl>
                                              <p:pRg st="0" end="0"/>
                                            </p:txEl>
                                          </p:spTgt>
                                        </p:tgtEl>
                                        <p:attrNameLst>
                                          <p:attrName>ppt_y</p:attrName>
                                        </p:attrNameLst>
                                      </p:cBhvr>
                                      <p:tavLst>
                                        <p:tav tm="0">
                                          <p:val>
                                            <p:strVal val="1+#ppt_h/2"/>
                                          </p:val>
                                        </p:tav>
                                        <p:tav tm="100000">
                                          <p:val>
                                            <p:strVal val="#ppt_y"/>
                                          </p:val>
                                        </p:tav>
                                      </p:tavLst>
                                    </p:anim>
                                  </p:childTnLst>
                                </p:cTn>
                              </p:par>
                              <p:par>
                                <p:cTn id="19" presetID="2" presetClass="entr" presetSubtype="4" fill="hold" nodeType="withEffect">
                                  <p:stCondLst>
                                    <p:cond delay="0"/>
                                  </p:stCondLst>
                                  <p:childTnLst>
                                    <p:set>
                                      <p:cBhvr>
                                        <p:cTn id="20" dur="1" fill="hold">
                                          <p:stCondLst>
                                            <p:cond delay="0"/>
                                          </p:stCondLst>
                                        </p:cTn>
                                        <p:tgtEl>
                                          <p:spTgt spid="30724">
                                            <p:txEl>
                                              <p:pRg st="0" end="0"/>
                                            </p:txEl>
                                          </p:spTgt>
                                        </p:tgtEl>
                                        <p:attrNameLst>
                                          <p:attrName>style.visibility</p:attrName>
                                        </p:attrNameLst>
                                      </p:cBhvr>
                                      <p:to>
                                        <p:strVal val="visible"/>
                                      </p:to>
                                    </p:set>
                                    <p:anim calcmode="lin" valueType="num">
                                      <p:cBhvr additive="base">
                                        <p:cTn id="21" dur="500" fill="hold"/>
                                        <p:tgtEl>
                                          <p:spTgt spid="30724">
                                            <p:txEl>
                                              <p:pRg st="0" end="0"/>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30724">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22" grpId="0"/>
      <p:bldP spid="30723" grpId="0" build="p"/>
      <p:bldP spid="30724" grpId="0" build="p"/>
      <p:bldP spid="30725" grpId="0" build="p"/>
    </p:bld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a:extLst>
              <a:ext uri="{FF2B5EF4-FFF2-40B4-BE49-F238E27FC236}">
                <a16:creationId xmlns:a16="http://schemas.microsoft.com/office/drawing/2014/main" id="{47DDB01D-B414-613E-029C-48BD14F1FC2D}"/>
              </a:ext>
            </a:extLst>
          </p:cNvPr>
          <p:cNvSpPr>
            <a:spLocks noGrp="1" noChangeArrowheads="1"/>
          </p:cNvSpPr>
          <p:nvPr>
            <p:ph type="title"/>
          </p:nvPr>
        </p:nvSpPr>
        <p:spPr>
          <a:xfrm>
            <a:off x="914401" y="234553"/>
            <a:ext cx="7827963" cy="736997"/>
          </a:xfrm>
        </p:spPr>
        <p:txBody>
          <a:bodyPr/>
          <a:lstStyle/>
          <a:p>
            <a:r>
              <a:rPr lang="en-US" altLang="en-US" b="1" dirty="0"/>
              <a:t>Physical </a:t>
            </a:r>
            <a:r>
              <a:rPr lang="en-US" altLang="en-US" b="1" dirty="0">
                <a:solidFill>
                  <a:schemeClr val="tx1"/>
                </a:solidFill>
              </a:rPr>
              <a:t>- Strength</a:t>
            </a:r>
            <a:endParaRPr lang="en-US" altLang="en-US" b="1" dirty="0"/>
          </a:p>
        </p:txBody>
      </p:sp>
      <p:sp>
        <p:nvSpPr>
          <p:cNvPr id="40963" name="Rectangle 3">
            <a:extLst>
              <a:ext uri="{FF2B5EF4-FFF2-40B4-BE49-F238E27FC236}">
                <a16:creationId xmlns:a16="http://schemas.microsoft.com/office/drawing/2014/main" id="{184B0EBC-16FF-435F-63E2-353D1DC2B2A2}"/>
              </a:ext>
            </a:extLst>
          </p:cNvPr>
          <p:cNvSpPr>
            <a:spLocks noGrp="1" noChangeArrowheads="1"/>
          </p:cNvSpPr>
          <p:nvPr>
            <p:ph type="body" idx="1"/>
          </p:nvPr>
        </p:nvSpPr>
        <p:spPr>
          <a:xfrm>
            <a:off x="914401" y="1322978"/>
            <a:ext cx="4675274" cy="3510979"/>
          </a:xfrm>
        </p:spPr>
        <p:txBody>
          <a:bodyPr/>
          <a:lstStyle/>
          <a:p>
            <a:r>
              <a:rPr lang="en-US" altLang="en-US" sz="2400" dirty="0">
                <a:solidFill>
                  <a:schemeClr val="tx1"/>
                </a:solidFill>
              </a:rPr>
              <a:t>This is our energy and abilities.</a:t>
            </a:r>
          </a:p>
          <a:p>
            <a:r>
              <a:rPr lang="en-US" altLang="en-US" sz="2400" dirty="0">
                <a:solidFill>
                  <a:schemeClr val="tx1"/>
                </a:solidFill>
              </a:rPr>
              <a:t>We need to find the right balance or rhythm to the pace of our lives, which helps us to grow physically while remaining surrendered to living in and through God's strength.</a:t>
            </a:r>
          </a:p>
        </p:txBody>
      </p:sp>
      <p:pic>
        <p:nvPicPr>
          <p:cNvPr id="41988" name="Picture 4" descr="j0400187">
            <a:extLst>
              <a:ext uri="{FF2B5EF4-FFF2-40B4-BE49-F238E27FC236}">
                <a16:creationId xmlns:a16="http://schemas.microsoft.com/office/drawing/2014/main" id="{9D3C4364-40FD-A20C-2093-AB009F0BB33E}"/>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r="3751"/>
          <a:stretch>
            <a:fillRect/>
          </a:stretch>
        </p:blipFill>
        <p:spPr bwMode="auto">
          <a:xfrm>
            <a:off x="6496058" y="1154352"/>
            <a:ext cx="2246306" cy="1554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989" name="Picture 5" descr="j0285698">
            <a:extLst>
              <a:ext uri="{FF2B5EF4-FFF2-40B4-BE49-F238E27FC236}">
                <a16:creationId xmlns:a16="http://schemas.microsoft.com/office/drawing/2014/main" id="{5AB3D551-C623-3D55-2491-5D05AF7106E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172200" y="3094053"/>
            <a:ext cx="1809553" cy="19335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40963">
                                            <p:txEl>
                                              <p:pRg st="0" end="0"/>
                                            </p:txEl>
                                          </p:spTgt>
                                        </p:tgtEl>
                                        <p:attrNameLst>
                                          <p:attrName>style.visibility</p:attrName>
                                        </p:attrNameLst>
                                      </p:cBhvr>
                                      <p:to>
                                        <p:strVal val="visible"/>
                                      </p:to>
                                    </p:set>
                                    <p:anim calcmode="lin" valueType="num">
                                      <p:cBhvr additive="base">
                                        <p:cTn id="7" dur="500" fill="hold"/>
                                        <p:tgtEl>
                                          <p:spTgt spid="4096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096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nodeType="clickEffect">
                                  <p:stCondLst>
                                    <p:cond delay="0"/>
                                  </p:stCondLst>
                                  <p:childTnLst>
                                    <p:set>
                                      <p:cBhvr>
                                        <p:cTn id="12" dur="1" fill="hold">
                                          <p:stCondLst>
                                            <p:cond delay="0"/>
                                          </p:stCondLst>
                                        </p:cTn>
                                        <p:tgtEl>
                                          <p:spTgt spid="40963">
                                            <p:txEl>
                                              <p:pRg st="1" end="1"/>
                                            </p:txEl>
                                          </p:spTgt>
                                        </p:tgtEl>
                                        <p:attrNameLst>
                                          <p:attrName>style.visibility</p:attrName>
                                        </p:attrNameLst>
                                      </p:cBhvr>
                                      <p:to>
                                        <p:strVal val="visible"/>
                                      </p:to>
                                    </p:set>
                                    <p:anim calcmode="lin" valueType="num">
                                      <p:cBhvr additive="base">
                                        <p:cTn id="13" dur="500" fill="hold"/>
                                        <p:tgtEl>
                                          <p:spTgt spid="4096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40963">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963" grpId="0" build="p"/>
    </p:bld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4">
            <a:extLst>
              <a:ext uri="{FF2B5EF4-FFF2-40B4-BE49-F238E27FC236}">
                <a16:creationId xmlns:a16="http://schemas.microsoft.com/office/drawing/2014/main" id="{0018ABB5-7C7F-97D5-CD6C-8D1CC1619E52}"/>
              </a:ext>
            </a:extLst>
          </p:cNvPr>
          <p:cNvSpPr>
            <a:spLocks noGrp="1" noChangeArrowheads="1"/>
          </p:cNvSpPr>
          <p:nvPr>
            <p:ph type="title"/>
          </p:nvPr>
        </p:nvSpPr>
        <p:spPr>
          <a:xfrm>
            <a:off x="914400" y="462712"/>
            <a:ext cx="5444562" cy="508838"/>
          </a:xfrm>
          <a:noFill/>
        </p:spPr>
        <p:txBody>
          <a:bodyPr/>
          <a:lstStyle/>
          <a:p>
            <a:pPr marL="152659" indent="-118735"/>
            <a:r>
              <a:rPr lang="en-US" altLang="en-US" b="1" i="1" dirty="0"/>
              <a:t>Philippians 4:12-13</a:t>
            </a:r>
            <a:endParaRPr lang="en-US" altLang="en-US" b="1" dirty="0"/>
          </a:p>
        </p:txBody>
      </p:sp>
      <p:sp>
        <p:nvSpPr>
          <p:cNvPr id="43011" name="Rectangle 5">
            <a:extLst>
              <a:ext uri="{FF2B5EF4-FFF2-40B4-BE49-F238E27FC236}">
                <a16:creationId xmlns:a16="http://schemas.microsoft.com/office/drawing/2014/main" id="{DF7DC856-045A-C313-0CB7-6F98951BB6CA}"/>
              </a:ext>
            </a:extLst>
          </p:cNvPr>
          <p:cNvSpPr>
            <a:spLocks noChangeArrowheads="1"/>
          </p:cNvSpPr>
          <p:nvPr/>
        </p:nvSpPr>
        <p:spPr bwMode="auto">
          <a:xfrm>
            <a:off x="914400" y="2939471"/>
            <a:ext cx="5444562" cy="4579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marL="228600" indent="-177800" defTabSz="1011238">
              <a:spcBef>
                <a:spcPct val="50000"/>
              </a:spcBef>
              <a:buClr>
                <a:schemeClr val="folHlink"/>
              </a:buClr>
              <a:buFont typeface="Times" panose="02020603050405020304" pitchFamily="18" charset="0"/>
              <a:buChar char="•"/>
              <a:defRPr sz="2400" b="1">
                <a:solidFill>
                  <a:schemeClr val="tx1"/>
                </a:solidFill>
                <a:latin typeface="Helvetica" panose="020B0604020202020204" pitchFamily="34" charset="0"/>
              </a:defRPr>
            </a:lvl1pPr>
            <a:lvl2pPr marL="742950" indent="-285750" defTabSz="1011238">
              <a:spcBef>
                <a:spcPct val="50000"/>
              </a:spcBef>
              <a:buClr>
                <a:schemeClr val="folHlink"/>
              </a:buClr>
              <a:buFont typeface="Times" panose="02020603050405020304" pitchFamily="18" charset="0"/>
              <a:buChar char="•"/>
              <a:defRPr sz="2400">
                <a:solidFill>
                  <a:schemeClr val="tx1"/>
                </a:solidFill>
                <a:latin typeface="GiovanniITCTT Book" charset="0"/>
              </a:defRPr>
            </a:lvl2pPr>
            <a:lvl3pPr marL="1143000" indent="-228600" defTabSz="1011238">
              <a:spcBef>
                <a:spcPct val="50000"/>
              </a:spcBef>
              <a:buClr>
                <a:schemeClr val="folHlink"/>
              </a:buClr>
              <a:buFont typeface="Times" panose="02020603050405020304" pitchFamily="18" charset="0"/>
              <a:buChar char="•"/>
              <a:defRPr sz="2400">
                <a:solidFill>
                  <a:schemeClr val="tx1"/>
                </a:solidFill>
                <a:latin typeface="GiovanniITCTT Book" charset="0"/>
              </a:defRPr>
            </a:lvl3pPr>
            <a:lvl4pPr marL="1600200" indent="-228600" defTabSz="1011238">
              <a:spcBef>
                <a:spcPct val="50000"/>
              </a:spcBef>
              <a:buClr>
                <a:schemeClr val="folHlink"/>
              </a:buClr>
              <a:buFont typeface="Times" panose="02020603050405020304" pitchFamily="18" charset="0"/>
              <a:buChar char="•"/>
              <a:defRPr sz="2400">
                <a:solidFill>
                  <a:schemeClr val="tx1"/>
                </a:solidFill>
                <a:latin typeface="GiovanniITCTT Book" charset="0"/>
              </a:defRPr>
            </a:lvl4pPr>
            <a:lvl5pPr marL="2057400" indent="-228600" defTabSz="1011238">
              <a:spcBef>
                <a:spcPct val="50000"/>
              </a:spcBef>
              <a:buClr>
                <a:schemeClr val="folHlink"/>
              </a:buClr>
              <a:buFont typeface="Times" panose="02020603050405020304" pitchFamily="18" charset="0"/>
              <a:buChar char="•"/>
              <a:defRPr sz="2400">
                <a:solidFill>
                  <a:schemeClr val="tx1"/>
                </a:solidFill>
                <a:latin typeface="GiovanniITCTT Book" charset="0"/>
              </a:defRPr>
            </a:lvl5pPr>
            <a:lvl6pPr marL="2514600" indent="-228600" defTabSz="1011238" eaLnBrk="0" fontAlgn="base" hangingPunct="0">
              <a:spcBef>
                <a:spcPct val="50000"/>
              </a:spcBef>
              <a:spcAft>
                <a:spcPct val="0"/>
              </a:spcAft>
              <a:buClr>
                <a:schemeClr val="folHlink"/>
              </a:buClr>
              <a:buFont typeface="Times" panose="02020603050405020304" pitchFamily="18" charset="0"/>
              <a:buChar char="•"/>
              <a:defRPr sz="2400">
                <a:solidFill>
                  <a:schemeClr val="tx1"/>
                </a:solidFill>
                <a:latin typeface="GiovanniITCTT Book" charset="0"/>
              </a:defRPr>
            </a:lvl6pPr>
            <a:lvl7pPr marL="2971800" indent="-228600" defTabSz="1011238" eaLnBrk="0" fontAlgn="base" hangingPunct="0">
              <a:spcBef>
                <a:spcPct val="50000"/>
              </a:spcBef>
              <a:spcAft>
                <a:spcPct val="0"/>
              </a:spcAft>
              <a:buClr>
                <a:schemeClr val="folHlink"/>
              </a:buClr>
              <a:buFont typeface="Times" panose="02020603050405020304" pitchFamily="18" charset="0"/>
              <a:buChar char="•"/>
              <a:defRPr sz="2400">
                <a:solidFill>
                  <a:schemeClr val="tx1"/>
                </a:solidFill>
                <a:latin typeface="GiovanniITCTT Book" charset="0"/>
              </a:defRPr>
            </a:lvl7pPr>
            <a:lvl8pPr marL="3429000" indent="-228600" defTabSz="1011238" eaLnBrk="0" fontAlgn="base" hangingPunct="0">
              <a:spcBef>
                <a:spcPct val="50000"/>
              </a:spcBef>
              <a:spcAft>
                <a:spcPct val="0"/>
              </a:spcAft>
              <a:buClr>
                <a:schemeClr val="folHlink"/>
              </a:buClr>
              <a:buFont typeface="Times" panose="02020603050405020304" pitchFamily="18" charset="0"/>
              <a:buChar char="•"/>
              <a:defRPr sz="2400">
                <a:solidFill>
                  <a:schemeClr val="tx1"/>
                </a:solidFill>
                <a:latin typeface="GiovanniITCTT Book" charset="0"/>
              </a:defRPr>
            </a:lvl8pPr>
            <a:lvl9pPr marL="3886200" indent="-228600" defTabSz="1011238" eaLnBrk="0" fontAlgn="base" hangingPunct="0">
              <a:spcBef>
                <a:spcPct val="50000"/>
              </a:spcBef>
              <a:spcAft>
                <a:spcPct val="0"/>
              </a:spcAft>
              <a:buClr>
                <a:schemeClr val="folHlink"/>
              </a:buClr>
              <a:buFont typeface="Times" panose="02020603050405020304" pitchFamily="18" charset="0"/>
              <a:buChar char="•"/>
              <a:defRPr sz="2400">
                <a:solidFill>
                  <a:schemeClr val="tx1"/>
                </a:solidFill>
                <a:latin typeface="GiovanniITCTT Book" charset="0"/>
              </a:defRPr>
            </a:lvl9pPr>
          </a:lstStyle>
          <a:p>
            <a:pPr algn="l">
              <a:lnSpc>
                <a:spcPct val="90000"/>
              </a:lnSpc>
              <a:spcBef>
                <a:spcPct val="0"/>
              </a:spcBef>
              <a:buClrTx/>
              <a:buFontTx/>
              <a:buNone/>
            </a:pPr>
            <a:r>
              <a:rPr lang="en-US" altLang="en-US" sz="3600" b="0" i="1" dirty="0">
                <a:solidFill>
                  <a:srgbClr val="7B9569"/>
                </a:solidFill>
                <a:latin typeface="GiovanniITCTT Book" charset="0"/>
              </a:rPr>
              <a:t>1 Corinthians 6:19</a:t>
            </a:r>
            <a:endParaRPr lang="en-US" altLang="en-US" sz="3600" dirty="0">
              <a:solidFill>
                <a:srgbClr val="7B9569"/>
              </a:solidFill>
              <a:latin typeface="GiovanniITCTT Book" charset="0"/>
            </a:endParaRPr>
          </a:p>
        </p:txBody>
      </p:sp>
      <p:sp>
        <p:nvSpPr>
          <p:cNvPr id="43012" name="Rectangle 6">
            <a:extLst>
              <a:ext uri="{FF2B5EF4-FFF2-40B4-BE49-F238E27FC236}">
                <a16:creationId xmlns:a16="http://schemas.microsoft.com/office/drawing/2014/main" id="{C4950CED-8A95-9ADA-D67F-797DB9F8ADBF}"/>
              </a:ext>
            </a:extLst>
          </p:cNvPr>
          <p:cNvSpPr>
            <a:spLocks noChangeArrowheads="1"/>
          </p:cNvSpPr>
          <p:nvPr/>
        </p:nvSpPr>
        <p:spPr bwMode="auto">
          <a:xfrm>
            <a:off x="909221" y="3457032"/>
            <a:ext cx="7010400" cy="12483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marL="169863" indent="-169863" defTabSz="1011238">
              <a:spcBef>
                <a:spcPct val="50000"/>
              </a:spcBef>
              <a:buClr>
                <a:schemeClr val="folHlink"/>
              </a:buClr>
              <a:buFont typeface="Times" panose="02020603050405020304" pitchFamily="18" charset="0"/>
              <a:buChar char="•"/>
              <a:tabLst>
                <a:tab pos="169863" algn="l"/>
              </a:tabLst>
              <a:defRPr sz="2400" b="1">
                <a:solidFill>
                  <a:schemeClr val="tx1"/>
                </a:solidFill>
                <a:latin typeface="Helvetica" panose="020B0604020202020204" pitchFamily="34" charset="0"/>
              </a:defRPr>
            </a:lvl1pPr>
            <a:lvl2pPr marL="742950" indent="-285750" defTabSz="1011238">
              <a:spcBef>
                <a:spcPct val="50000"/>
              </a:spcBef>
              <a:buClr>
                <a:schemeClr val="folHlink"/>
              </a:buClr>
              <a:buFont typeface="Times" panose="02020603050405020304" pitchFamily="18" charset="0"/>
              <a:buChar char="•"/>
              <a:tabLst>
                <a:tab pos="169863" algn="l"/>
              </a:tabLst>
              <a:defRPr sz="2400">
                <a:solidFill>
                  <a:schemeClr val="tx1"/>
                </a:solidFill>
                <a:latin typeface="GiovanniITCTT Book" charset="0"/>
              </a:defRPr>
            </a:lvl2pPr>
            <a:lvl3pPr marL="1143000" indent="-228600" defTabSz="1011238">
              <a:spcBef>
                <a:spcPct val="50000"/>
              </a:spcBef>
              <a:buClr>
                <a:schemeClr val="folHlink"/>
              </a:buClr>
              <a:buFont typeface="Times" panose="02020603050405020304" pitchFamily="18" charset="0"/>
              <a:buChar char="•"/>
              <a:tabLst>
                <a:tab pos="169863" algn="l"/>
              </a:tabLst>
              <a:defRPr sz="2400">
                <a:solidFill>
                  <a:schemeClr val="tx1"/>
                </a:solidFill>
                <a:latin typeface="GiovanniITCTT Book" charset="0"/>
              </a:defRPr>
            </a:lvl3pPr>
            <a:lvl4pPr marL="1600200" indent="-228600" defTabSz="1011238">
              <a:spcBef>
                <a:spcPct val="50000"/>
              </a:spcBef>
              <a:buClr>
                <a:schemeClr val="folHlink"/>
              </a:buClr>
              <a:buFont typeface="Times" panose="02020603050405020304" pitchFamily="18" charset="0"/>
              <a:buChar char="•"/>
              <a:tabLst>
                <a:tab pos="169863" algn="l"/>
              </a:tabLst>
              <a:defRPr sz="2400">
                <a:solidFill>
                  <a:schemeClr val="tx1"/>
                </a:solidFill>
                <a:latin typeface="GiovanniITCTT Book" charset="0"/>
              </a:defRPr>
            </a:lvl4pPr>
            <a:lvl5pPr marL="2057400" indent="-228600" defTabSz="1011238">
              <a:spcBef>
                <a:spcPct val="50000"/>
              </a:spcBef>
              <a:buClr>
                <a:schemeClr val="folHlink"/>
              </a:buClr>
              <a:buFont typeface="Times" panose="02020603050405020304" pitchFamily="18" charset="0"/>
              <a:buChar char="•"/>
              <a:tabLst>
                <a:tab pos="169863" algn="l"/>
              </a:tabLst>
              <a:defRPr sz="2400">
                <a:solidFill>
                  <a:schemeClr val="tx1"/>
                </a:solidFill>
                <a:latin typeface="GiovanniITCTT Book" charset="0"/>
              </a:defRPr>
            </a:lvl5pPr>
            <a:lvl6pPr marL="2514600" indent="-228600" defTabSz="1011238" eaLnBrk="0" fontAlgn="base" hangingPunct="0">
              <a:spcBef>
                <a:spcPct val="50000"/>
              </a:spcBef>
              <a:spcAft>
                <a:spcPct val="0"/>
              </a:spcAft>
              <a:buClr>
                <a:schemeClr val="folHlink"/>
              </a:buClr>
              <a:buFont typeface="Times" panose="02020603050405020304" pitchFamily="18" charset="0"/>
              <a:buChar char="•"/>
              <a:tabLst>
                <a:tab pos="169863" algn="l"/>
              </a:tabLst>
              <a:defRPr sz="2400">
                <a:solidFill>
                  <a:schemeClr val="tx1"/>
                </a:solidFill>
                <a:latin typeface="GiovanniITCTT Book" charset="0"/>
              </a:defRPr>
            </a:lvl6pPr>
            <a:lvl7pPr marL="2971800" indent="-228600" defTabSz="1011238" eaLnBrk="0" fontAlgn="base" hangingPunct="0">
              <a:spcBef>
                <a:spcPct val="50000"/>
              </a:spcBef>
              <a:spcAft>
                <a:spcPct val="0"/>
              </a:spcAft>
              <a:buClr>
                <a:schemeClr val="folHlink"/>
              </a:buClr>
              <a:buFont typeface="Times" panose="02020603050405020304" pitchFamily="18" charset="0"/>
              <a:buChar char="•"/>
              <a:tabLst>
                <a:tab pos="169863" algn="l"/>
              </a:tabLst>
              <a:defRPr sz="2400">
                <a:solidFill>
                  <a:schemeClr val="tx1"/>
                </a:solidFill>
                <a:latin typeface="GiovanniITCTT Book" charset="0"/>
              </a:defRPr>
            </a:lvl7pPr>
            <a:lvl8pPr marL="3429000" indent="-228600" defTabSz="1011238" eaLnBrk="0" fontAlgn="base" hangingPunct="0">
              <a:spcBef>
                <a:spcPct val="50000"/>
              </a:spcBef>
              <a:spcAft>
                <a:spcPct val="0"/>
              </a:spcAft>
              <a:buClr>
                <a:schemeClr val="folHlink"/>
              </a:buClr>
              <a:buFont typeface="Times" panose="02020603050405020304" pitchFamily="18" charset="0"/>
              <a:buChar char="•"/>
              <a:tabLst>
                <a:tab pos="169863" algn="l"/>
              </a:tabLst>
              <a:defRPr sz="2400">
                <a:solidFill>
                  <a:schemeClr val="tx1"/>
                </a:solidFill>
                <a:latin typeface="GiovanniITCTT Book" charset="0"/>
              </a:defRPr>
            </a:lvl8pPr>
            <a:lvl9pPr marL="3886200" indent="-228600" defTabSz="1011238" eaLnBrk="0" fontAlgn="base" hangingPunct="0">
              <a:spcBef>
                <a:spcPct val="50000"/>
              </a:spcBef>
              <a:spcAft>
                <a:spcPct val="0"/>
              </a:spcAft>
              <a:buClr>
                <a:schemeClr val="folHlink"/>
              </a:buClr>
              <a:buFont typeface="Times" panose="02020603050405020304" pitchFamily="18" charset="0"/>
              <a:buChar char="•"/>
              <a:tabLst>
                <a:tab pos="169863" algn="l"/>
              </a:tabLst>
              <a:defRPr sz="2400">
                <a:solidFill>
                  <a:schemeClr val="tx1"/>
                </a:solidFill>
                <a:latin typeface="GiovanniITCTT Book" charset="0"/>
              </a:defRPr>
            </a:lvl9pPr>
          </a:lstStyle>
          <a:p>
            <a:pPr algn="l">
              <a:buFont typeface="Times" panose="02020603050405020304" pitchFamily="18" charset="0"/>
              <a:buNone/>
            </a:pPr>
            <a:r>
              <a:rPr lang="en-US" altLang="en-US" sz="2000" b="0" i="1" dirty="0"/>
              <a:t>“	Do you not know that your body is a temple </a:t>
            </a:r>
            <a:br>
              <a:rPr lang="en-US" altLang="en-US" sz="2000" b="0" i="1" dirty="0"/>
            </a:br>
            <a:r>
              <a:rPr lang="en-US" altLang="en-US" sz="2000" b="0" i="1" dirty="0"/>
              <a:t>of the Holy Spirit, who is in you, whom you have received from God? You are not your own”</a:t>
            </a:r>
          </a:p>
        </p:txBody>
      </p:sp>
      <p:sp>
        <p:nvSpPr>
          <p:cNvPr id="43013" name="Rectangle 7">
            <a:extLst>
              <a:ext uri="{FF2B5EF4-FFF2-40B4-BE49-F238E27FC236}">
                <a16:creationId xmlns:a16="http://schemas.microsoft.com/office/drawing/2014/main" id="{D4222198-50C6-603B-EAF5-A3B83C89998D}"/>
              </a:ext>
            </a:extLst>
          </p:cNvPr>
          <p:cNvSpPr>
            <a:spLocks noGrp="1" noChangeArrowheads="1"/>
          </p:cNvSpPr>
          <p:nvPr>
            <p:ph type="body" idx="1"/>
          </p:nvPr>
        </p:nvSpPr>
        <p:spPr>
          <a:xfrm>
            <a:off x="914400" y="1131104"/>
            <a:ext cx="7010400" cy="1593046"/>
          </a:xfrm>
          <a:noFill/>
        </p:spPr>
        <p:txBody>
          <a:bodyPr/>
          <a:lstStyle/>
          <a:p>
            <a:pPr marL="113435" indent="-113435">
              <a:spcBef>
                <a:spcPct val="100000"/>
              </a:spcBef>
              <a:buNone/>
              <a:tabLst>
                <a:tab pos="113435" algn="l"/>
              </a:tabLst>
            </a:pPr>
            <a:r>
              <a:rPr lang="en-US" altLang="en-US" sz="2000" b="0" i="1" dirty="0">
                <a:solidFill>
                  <a:schemeClr val="tx1"/>
                </a:solidFill>
              </a:rPr>
              <a:t>“	I know what it is to be in need, and I know what it is to have plenty. I have learned the secret of being content in any and every situation, whether well fed or hungry, whether living in plenty or in want. I can do everything through him who gives </a:t>
            </a:r>
            <a:br>
              <a:rPr lang="en-US" altLang="en-US" sz="2000" b="0" i="1" dirty="0">
                <a:solidFill>
                  <a:schemeClr val="tx1"/>
                </a:solidFill>
              </a:rPr>
            </a:br>
            <a:r>
              <a:rPr lang="en-US" altLang="en-US" sz="2000" b="0" i="1" dirty="0">
                <a:solidFill>
                  <a:schemeClr val="tx1"/>
                </a:solidFill>
              </a:rPr>
              <a:t>me strength.”</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43010"/>
                                        </p:tgtEl>
                                        <p:attrNameLst>
                                          <p:attrName>style.visibility</p:attrName>
                                        </p:attrNameLst>
                                      </p:cBhvr>
                                      <p:to>
                                        <p:strVal val="visible"/>
                                      </p:to>
                                    </p:set>
                                    <p:anim calcmode="lin" valueType="num">
                                      <p:cBhvr additive="base">
                                        <p:cTn id="7" dur="500" fill="hold"/>
                                        <p:tgtEl>
                                          <p:spTgt spid="43010"/>
                                        </p:tgtEl>
                                        <p:attrNameLst>
                                          <p:attrName>ppt_x</p:attrName>
                                        </p:attrNameLst>
                                      </p:cBhvr>
                                      <p:tavLst>
                                        <p:tav tm="0">
                                          <p:val>
                                            <p:strVal val="#ppt_x"/>
                                          </p:val>
                                        </p:tav>
                                        <p:tav tm="100000">
                                          <p:val>
                                            <p:strVal val="#ppt_x"/>
                                          </p:val>
                                        </p:tav>
                                      </p:tavLst>
                                    </p:anim>
                                    <p:anim calcmode="lin" valueType="num">
                                      <p:cBhvr additive="base">
                                        <p:cTn id="8" dur="500" fill="hold"/>
                                        <p:tgtEl>
                                          <p:spTgt spid="43010"/>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43013">
                                            <p:txEl>
                                              <p:pRg st="0" end="0"/>
                                            </p:txEl>
                                          </p:spTgt>
                                        </p:tgtEl>
                                        <p:attrNameLst>
                                          <p:attrName>style.visibility</p:attrName>
                                        </p:attrNameLst>
                                      </p:cBhvr>
                                      <p:to>
                                        <p:strVal val="visible"/>
                                      </p:to>
                                    </p:set>
                                    <p:anim calcmode="lin" valueType="num">
                                      <p:cBhvr additive="base">
                                        <p:cTn id="11" dur="500" fill="hold"/>
                                        <p:tgtEl>
                                          <p:spTgt spid="43013">
                                            <p:txEl>
                                              <p:pRg st="0" end="0"/>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4301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3" fill="hold" nodeType="clickPar">
                      <p:stCondLst>
                        <p:cond delay="indefinite"/>
                      </p:stCondLst>
                      <p:childTnLst>
                        <p:par>
                          <p:cTn id="14" fill="hold" nodeType="withGroup">
                            <p:stCondLst>
                              <p:cond delay="0"/>
                            </p:stCondLst>
                            <p:childTnLst>
                              <p:par>
                                <p:cTn id="15" presetID="2" presetClass="entr" presetSubtype="4" fill="hold" nodeType="clickEffect">
                                  <p:stCondLst>
                                    <p:cond delay="0"/>
                                  </p:stCondLst>
                                  <p:childTnLst>
                                    <p:set>
                                      <p:cBhvr>
                                        <p:cTn id="16" dur="1" fill="hold">
                                          <p:stCondLst>
                                            <p:cond delay="0"/>
                                          </p:stCondLst>
                                        </p:cTn>
                                        <p:tgtEl>
                                          <p:spTgt spid="43011"/>
                                        </p:tgtEl>
                                        <p:attrNameLst>
                                          <p:attrName>style.visibility</p:attrName>
                                        </p:attrNameLst>
                                      </p:cBhvr>
                                      <p:to>
                                        <p:strVal val="visible"/>
                                      </p:to>
                                    </p:set>
                                    <p:anim calcmode="lin" valueType="num">
                                      <p:cBhvr additive="base">
                                        <p:cTn id="17" dur="500" fill="hold"/>
                                        <p:tgtEl>
                                          <p:spTgt spid="43011"/>
                                        </p:tgtEl>
                                        <p:attrNameLst>
                                          <p:attrName>ppt_x</p:attrName>
                                        </p:attrNameLst>
                                      </p:cBhvr>
                                      <p:tavLst>
                                        <p:tav tm="0">
                                          <p:val>
                                            <p:strVal val="#ppt_x"/>
                                          </p:val>
                                        </p:tav>
                                        <p:tav tm="100000">
                                          <p:val>
                                            <p:strVal val="#ppt_x"/>
                                          </p:val>
                                        </p:tav>
                                      </p:tavLst>
                                    </p:anim>
                                    <p:anim calcmode="lin" valueType="num">
                                      <p:cBhvr additive="base">
                                        <p:cTn id="18" dur="500" fill="hold"/>
                                        <p:tgtEl>
                                          <p:spTgt spid="43011"/>
                                        </p:tgtEl>
                                        <p:attrNameLst>
                                          <p:attrName>ppt_y</p:attrName>
                                        </p:attrNameLst>
                                      </p:cBhvr>
                                      <p:tavLst>
                                        <p:tav tm="0">
                                          <p:val>
                                            <p:strVal val="1+#ppt_h/2"/>
                                          </p:val>
                                        </p:tav>
                                        <p:tav tm="100000">
                                          <p:val>
                                            <p:strVal val="#ppt_y"/>
                                          </p:val>
                                        </p:tav>
                                      </p:tavLst>
                                    </p:anim>
                                  </p:childTnLst>
                                </p:cTn>
                              </p:par>
                              <p:par>
                                <p:cTn id="19" presetID="2" presetClass="entr" presetSubtype="4" fill="hold" nodeType="withEffect">
                                  <p:stCondLst>
                                    <p:cond delay="0"/>
                                  </p:stCondLst>
                                  <p:childTnLst>
                                    <p:set>
                                      <p:cBhvr>
                                        <p:cTn id="20" dur="1" fill="hold">
                                          <p:stCondLst>
                                            <p:cond delay="0"/>
                                          </p:stCondLst>
                                        </p:cTn>
                                        <p:tgtEl>
                                          <p:spTgt spid="43012"/>
                                        </p:tgtEl>
                                        <p:attrNameLst>
                                          <p:attrName>style.visibility</p:attrName>
                                        </p:attrNameLst>
                                      </p:cBhvr>
                                      <p:to>
                                        <p:strVal val="visible"/>
                                      </p:to>
                                    </p:set>
                                    <p:anim calcmode="lin" valueType="num">
                                      <p:cBhvr additive="base">
                                        <p:cTn id="21" dur="500" fill="hold"/>
                                        <p:tgtEl>
                                          <p:spTgt spid="43012"/>
                                        </p:tgtEl>
                                        <p:attrNameLst>
                                          <p:attrName>ppt_x</p:attrName>
                                        </p:attrNameLst>
                                      </p:cBhvr>
                                      <p:tavLst>
                                        <p:tav tm="0">
                                          <p:val>
                                            <p:strVal val="#ppt_x"/>
                                          </p:val>
                                        </p:tav>
                                        <p:tav tm="100000">
                                          <p:val>
                                            <p:strVal val="#ppt_x"/>
                                          </p:val>
                                        </p:tav>
                                      </p:tavLst>
                                    </p:anim>
                                    <p:anim calcmode="lin" valueType="num">
                                      <p:cBhvr additive="base">
                                        <p:cTn id="22" dur="500" fill="hold"/>
                                        <p:tgtEl>
                                          <p:spTgt spid="4301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010" grpId="0"/>
      <p:bldP spid="43011" grpId="0"/>
      <p:bldP spid="43012" grpId="0"/>
      <p:bldP spid="43013" grpId="0" build="p"/>
    </p:bld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a:extLst>
              <a:ext uri="{FF2B5EF4-FFF2-40B4-BE49-F238E27FC236}">
                <a16:creationId xmlns:a16="http://schemas.microsoft.com/office/drawing/2014/main" id="{A6412CE2-750E-D4FC-C55A-E643D2D43ABD}"/>
              </a:ext>
            </a:extLst>
          </p:cNvPr>
          <p:cNvSpPr>
            <a:spLocks noGrp="1" noChangeArrowheads="1"/>
          </p:cNvSpPr>
          <p:nvPr>
            <p:ph type="title"/>
          </p:nvPr>
        </p:nvSpPr>
        <p:spPr>
          <a:xfrm>
            <a:off x="914401" y="234553"/>
            <a:ext cx="7827963" cy="736997"/>
          </a:xfrm>
        </p:spPr>
        <p:txBody>
          <a:bodyPr/>
          <a:lstStyle/>
          <a:p>
            <a:r>
              <a:rPr lang="en-US" altLang="en-US" b="1" dirty="0"/>
              <a:t>Disciplines </a:t>
            </a:r>
            <a:r>
              <a:rPr lang="en-US" altLang="en-US" b="1" dirty="0">
                <a:solidFill>
                  <a:schemeClr val="tx1"/>
                </a:solidFill>
              </a:rPr>
              <a:t>- P.R.E.P.</a:t>
            </a:r>
            <a:r>
              <a:rPr lang="en-US" altLang="en-US" b="1" baseline="30000" dirty="0">
                <a:solidFill>
                  <a:schemeClr val="tx1"/>
                </a:solidFill>
              </a:rPr>
              <a:t>2</a:t>
            </a:r>
            <a:r>
              <a:rPr lang="en-US" altLang="en-US" b="1" dirty="0"/>
              <a:t> </a:t>
            </a:r>
          </a:p>
        </p:txBody>
      </p:sp>
      <p:sp>
        <p:nvSpPr>
          <p:cNvPr id="48131" name="Rectangle 3">
            <a:extLst>
              <a:ext uri="{FF2B5EF4-FFF2-40B4-BE49-F238E27FC236}">
                <a16:creationId xmlns:a16="http://schemas.microsoft.com/office/drawing/2014/main" id="{CCCC9B42-FD94-DC5A-76A9-2E984A3CE695}"/>
              </a:ext>
            </a:extLst>
          </p:cNvPr>
          <p:cNvSpPr>
            <a:spLocks noGrp="1" noChangeArrowheads="1"/>
          </p:cNvSpPr>
          <p:nvPr>
            <p:ph type="body" idx="1"/>
          </p:nvPr>
        </p:nvSpPr>
        <p:spPr/>
        <p:txBody>
          <a:bodyPr/>
          <a:lstStyle/>
          <a:p>
            <a:pPr>
              <a:spcBef>
                <a:spcPts val="600"/>
              </a:spcBef>
            </a:pPr>
            <a:r>
              <a:rPr lang="en-US" altLang="en-US" sz="2400" dirty="0">
                <a:solidFill>
                  <a:schemeClr val="tx1"/>
                </a:solidFill>
              </a:rPr>
              <a:t>Pray &amp; Petition</a:t>
            </a:r>
          </a:p>
          <a:p>
            <a:pPr>
              <a:spcBef>
                <a:spcPts val="600"/>
              </a:spcBef>
            </a:pPr>
            <a:r>
              <a:rPr lang="en-US" altLang="en-US" sz="2400" dirty="0">
                <a:solidFill>
                  <a:schemeClr val="tx1"/>
                </a:solidFill>
              </a:rPr>
              <a:t>Reflect &amp; Relate</a:t>
            </a:r>
          </a:p>
          <a:p>
            <a:pPr>
              <a:spcBef>
                <a:spcPts val="600"/>
              </a:spcBef>
            </a:pPr>
            <a:r>
              <a:rPr lang="en-US" altLang="en-US" sz="2400" dirty="0">
                <a:solidFill>
                  <a:schemeClr val="tx1"/>
                </a:solidFill>
              </a:rPr>
              <a:t>Eat &amp; Exercise</a:t>
            </a:r>
          </a:p>
          <a:p>
            <a:pPr>
              <a:spcBef>
                <a:spcPts val="600"/>
              </a:spcBef>
            </a:pPr>
            <a:r>
              <a:rPr lang="en-US" altLang="en-US" sz="2400" dirty="0">
                <a:solidFill>
                  <a:schemeClr val="tx1"/>
                </a:solidFill>
              </a:rPr>
              <a:t>Ponder &amp; Plan</a:t>
            </a:r>
          </a:p>
          <a:p>
            <a:pPr>
              <a:spcBef>
                <a:spcPts val="0"/>
              </a:spcBef>
              <a:buFont typeface="Times" panose="02020603050405020304" pitchFamily="18" charset="0"/>
              <a:buNone/>
            </a:pPr>
            <a:r>
              <a:rPr lang="en-US" altLang="en-US" sz="2400" b="0" dirty="0">
                <a:solidFill>
                  <a:schemeClr val="tx1"/>
                </a:solidFill>
              </a:rPr>
              <a:t>Set up time - the time it takes </a:t>
            </a:r>
          </a:p>
          <a:p>
            <a:pPr>
              <a:spcBef>
                <a:spcPts val="0"/>
              </a:spcBef>
              <a:buFont typeface="Times" panose="02020603050405020304" pitchFamily="18" charset="0"/>
              <a:buNone/>
            </a:pPr>
            <a:r>
              <a:rPr lang="en-US" altLang="en-US" sz="2400" b="0" dirty="0">
                <a:solidFill>
                  <a:schemeClr val="tx1"/>
                </a:solidFill>
              </a:rPr>
              <a:t>to put things in order, to arrange </a:t>
            </a:r>
          </a:p>
          <a:p>
            <a:pPr>
              <a:spcBef>
                <a:spcPts val="0"/>
              </a:spcBef>
              <a:buFont typeface="Times" panose="02020603050405020304" pitchFamily="18" charset="0"/>
              <a:buNone/>
            </a:pPr>
            <a:r>
              <a:rPr lang="en-US" altLang="en-US" sz="2400" b="0" dirty="0">
                <a:solidFill>
                  <a:schemeClr val="tx1"/>
                </a:solidFill>
              </a:rPr>
              <a:t>things so that you can start on a </a:t>
            </a:r>
          </a:p>
          <a:p>
            <a:pPr>
              <a:spcBef>
                <a:spcPts val="0"/>
              </a:spcBef>
              <a:buFont typeface="Times" panose="02020603050405020304" pitchFamily="18" charset="0"/>
              <a:buNone/>
            </a:pPr>
            <a:r>
              <a:rPr lang="en-US" altLang="en-US" sz="2400" b="0" dirty="0">
                <a:solidFill>
                  <a:schemeClr val="tx1"/>
                </a:solidFill>
              </a:rPr>
              <a:t>specific task or start each day properly.</a:t>
            </a:r>
          </a:p>
          <a:p>
            <a:pPr>
              <a:spcBef>
                <a:spcPts val="0"/>
              </a:spcBef>
              <a:buFont typeface="Times" panose="02020603050405020304" pitchFamily="18" charset="0"/>
              <a:buNone/>
            </a:pPr>
            <a:r>
              <a:rPr lang="en-US" altLang="en-US" sz="2400" b="0" dirty="0">
                <a:solidFill>
                  <a:schemeClr val="tx1"/>
                </a:solidFill>
              </a:rPr>
              <a:t>Take the time to set up your being for each day!</a:t>
            </a:r>
          </a:p>
          <a:p>
            <a:endParaRPr lang="en-US" altLang="en-US" b="0" dirty="0"/>
          </a:p>
        </p:txBody>
      </p:sp>
      <p:pic>
        <p:nvPicPr>
          <p:cNvPr id="43012" name="Picture 5" descr="roles diagram_level1_cmyk">
            <a:extLst>
              <a:ext uri="{FF2B5EF4-FFF2-40B4-BE49-F238E27FC236}">
                <a16:creationId xmlns:a16="http://schemas.microsoft.com/office/drawing/2014/main" id="{2D5509D2-AE5D-1C52-13F3-BD10F85F2FFB}"/>
              </a:ext>
            </a:extLst>
          </p:cNvPr>
          <p:cNvPicPr>
            <a:picLocks noChangeAspect="1" noChangeArrowheads="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6248400" y="1276350"/>
            <a:ext cx="2301430" cy="2391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48131">
                                            <p:txEl>
                                              <p:pRg st="0" end="0"/>
                                            </p:txEl>
                                          </p:spTgt>
                                        </p:tgtEl>
                                        <p:attrNameLst>
                                          <p:attrName>style.visibility</p:attrName>
                                        </p:attrNameLst>
                                      </p:cBhvr>
                                      <p:to>
                                        <p:strVal val="visible"/>
                                      </p:to>
                                    </p:set>
                                    <p:anim calcmode="lin" valueType="num">
                                      <p:cBhvr additive="base">
                                        <p:cTn id="7" dur="500" fill="hold"/>
                                        <p:tgtEl>
                                          <p:spTgt spid="48131">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8131">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nodeType="clickEffect">
                                  <p:stCondLst>
                                    <p:cond delay="0"/>
                                  </p:stCondLst>
                                  <p:childTnLst>
                                    <p:set>
                                      <p:cBhvr>
                                        <p:cTn id="12" dur="1" fill="hold">
                                          <p:stCondLst>
                                            <p:cond delay="0"/>
                                          </p:stCondLst>
                                        </p:cTn>
                                        <p:tgtEl>
                                          <p:spTgt spid="48131">
                                            <p:txEl>
                                              <p:pRg st="1" end="1"/>
                                            </p:txEl>
                                          </p:spTgt>
                                        </p:tgtEl>
                                        <p:attrNameLst>
                                          <p:attrName>style.visibility</p:attrName>
                                        </p:attrNameLst>
                                      </p:cBhvr>
                                      <p:to>
                                        <p:strVal val="visible"/>
                                      </p:to>
                                    </p:set>
                                    <p:anim calcmode="lin" valueType="num">
                                      <p:cBhvr additive="base">
                                        <p:cTn id="13" dur="500" fill="hold"/>
                                        <p:tgtEl>
                                          <p:spTgt spid="48131">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48131">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nodeType="clickEffect">
                                  <p:stCondLst>
                                    <p:cond delay="0"/>
                                  </p:stCondLst>
                                  <p:childTnLst>
                                    <p:set>
                                      <p:cBhvr>
                                        <p:cTn id="18" dur="1" fill="hold">
                                          <p:stCondLst>
                                            <p:cond delay="0"/>
                                          </p:stCondLst>
                                        </p:cTn>
                                        <p:tgtEl>
                                          <p:spTgt spid="48131">
                                            <p:txEl>
                                              <p:pRg st="2" end="2"/>
                                            </p:txEl>
                                          </p:spTgt>
                                        </p:tgtEl>
                                        <p:attrNameLst>
                                          <p:attrName>style.visibility</p:attrName>
                                        </p:attrNameLst>
                                      </p:cBhvr>
                                      <p:to>
                                        <p:strVal val="visible"/>
                                      </p:to>
                                    </p:set>
                                    <p:anim calcmode="lin" valueType="num">
                                      <p:cBhvr additive="base">
                                        <p:cTn id="19" dur="500" fill="hold"/>
                                        <p:tgtEl>
                                          <p:spTgt spid="48131">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48131">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4" fill="hold" nodeType="clickEffect">
                                  <p:stCondLst>
                                    <p:cond delay="0"/>
                                  </p:stCondLst>
                                  <p:childTnLst>
                                    <p:set>
                                      <p:cBhvr>
                                        <p:cTn id="24" dur="1" fill="hold">
                                          <p:stCondLst>
                                            <p:cond delay="0"/>
                                          </p:stCondLst>
                                        </p:cTn>
                                        <p:tgtEl>
                                          <p:spTgt spid="48131">
                                            <p:txEl>
                                              <p:pRg st="3" end="3"/>
                                            </p:txEl>
                                          </p:spTgt>
                                        </p:tgtEl>
                                        <p:attrNameLst>
                                          <p:attrName>style.visibility</p:attrName>
                                        </p:attrNameLst>
                                      </p:cBhvr>
                                      <p:to>
                                        <p:strVal val="visible"/>
                                      </p:to>
                                    </p:set>
                                    <p:anim calcmode="lin" valueType="num">
                                      <p:cBhvr additive="base">
                                        <p:cTn id="25" dur="500" fill="hold"/>
                                        <p:tgtEl>
                                          <p:spTgt spid="48131">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48131">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4" fill="hold" nodeType="clickEffect">
                                  <p:stCondLst>
                                    <p:cond delay="0"/>
                                  </p:stCondLst>
                                  <p:childTnLst>
                                    <p:set>
                                      <p:cBhvr>
                                        <p:cTn id="30" dur="1" fill="hold">
                                          <p:stCondLst>
                                            <p:cond delay="0"/>
                                          </p:stCondLst>
                                        </p:cTn>
                                        <p:tgtEl>
                                          <p:spTgt spid="48131">
                                            <p:txEl>
                                              <p:pRg st="4" end="4"/>
                                            </p:txEl>
                                          </p:spTgt>
                                        </p:tgtEl>
                                        <p:attrNameLst>
                                          <p:attrName>style.visibility</p:attrName>
                                        </p:attrNameLst>
                                      </p:cBhvr>
                                      <p:to>
                                        <p:strVal val="visible"/>
                                      </p:to>
                                    </p:set>
                                    <p:anim calcmode="lin" valueType="num">
                                      <p:cBhvr additive="base">
                                        <p:cTn id="31" dur="500" fill="hold"/>
                                        <p:tgtEl>
                                          <p:spTgt spid="48131">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48131">
                                            <p:txEl>
                                              <p:pRg st="4" end="4"/>
                                            </p:txEl>
                                          </p:spTgt>
                                        </p:tgtEl>
                                        <p:attrNameLst>
                                          <p:attrName>ppt_y</p:attrName>
                                        </p:attrNameLst>
                                      </p:cBhvr>
                                      <p:tavLst>
                                        <p:tav tm="0">
                                          <p:val>
                                            <p:strVal val="1+#ppt_h/2"/>
                                          </p:val>
                                        </p:tav>
                                        <p:tav tm="100000">
                                          <p:val>
                                            <p:strVal val="#ppt_y"/>
                                          </p:val>
                                        </p:tav>
                                      </p:tavLst>
                                    </p:anim>
                                  </p:childTnLst>
                                </p:cTn>
                              </p:par>
                              <p:par>
                                <p:cTn id="33" presetID="2" presetClass="entr" presetSubtype="4" fill="hold" nodeType="withEffect">
                                  <p:stCondLst>
                                    <p:cond delay="0"/>
                                  </p:stCondLst>
                                  <p:childTnLst>
                                    <p:set>
                                      <p:cBhvr>
                                        <p:cTn id="34" dur="1" fill="hold">
                                          <p:stCondLst>
                                            <p:cond delay="0"/>
                                          </p:stCondLst>
                                        </p:cTn>
                                        <p:tgtEl>
                                          <p:spTgt spid="48131">
                                            <p:txEl>
                                              <p:pRg st="5" end="5"/>
                                            </p:txEl>
                                          </p:spTgt>
                                        </p:tgtEl>
                                        <p:attrNameLst>
                                          <p:attrName>style.visibility</p:attrName>
                                        </p:attrNameLst>
                                      </p:cBhvr>
                                      <p:to>
                                        <p:strVal val="visible"/>
                                      </p:to>
                                    </p:set>
                                    <p:anim calcmode="lin" valueType="num">
                                      <p:cBhvr additive="base">
                                        <p:cTn id="35" dur="500" fill="hold"/>
                                        <p:tgtEl>
                                          <p:spTgt spid="48131">
                                            <p:txEl>
                                              <p:pRg st="5" end="5"/>
                                            </p:txEl>
                                          </p:spTgt>
                                        </p:tgtEl>
                                        <p:attrNameLst>
                                          <p:attrName>ppt_x</p:attrName>
                                        </p:attrNameLst>
                                      </p:cBhvr>
                                      <p:tavLst>
                                        <p:tav tm="0">
                                          <p:val>
                                            <p:strVal val="#ppt_x"/>
                                          </p:val>
                                        </p:tav>
                                        <p:tav tm="100000">
                                          <p:val>
                                            <p:strVal val="#ppt_x"/>
                                          </p:val>
                                        </p:tav>
                                      </p:tavLst>
                                    </p:anim>
                                    <p:anim calcmode="lin" valueType="num">
                                      <p:cBhvr additive="base">
                                        <p:cTn id="36" dur="500" fill="hold"/>
                                        <p:tgtEl>
                                          <p:spTgt spid="48131">
                                            <p:txEl>
                                              <p:pRg st="5" end="5"/>
                                            </p:txEl>
                                          </p:spTgt>
                                        </p:tgtEl>
                                        <p:attrNameLst>
                                          <p:attrName>ppt_y</p:attrName>
                                        </p:attrNameLst>
                                      </p:cBhvr>
                                      <p:tavLst>
                                        <p:tav tm="0">
                                          <p:val>
                                            <p:strVal val="1+#ppt_h/2"/>
                                          </p:val>
                                        </p:tav>
                                        <p:tav tm="100000">
                                          <p:val>
                                            <p:strVal val="#ppt_y"/>
                                          </p:val>
                                        </p:tav>
                                      </p:tavLst>
                                    </p:anim>
                                  </p:childTnLst>
                                </p:cTn>
                              </p:par>
                              <p:par>
                                <p:cTn id="37" presetID="2" presetClass="entr" presetSubtype="4" fill="hold" nodeType="withEffect">
                                  <p:stCondLst>
                                    <p:cond delay="0"/>
                                  </p:stCondLst>
                                  <p:childTnLst>
                                    <p:set>
                                      <p:cBhvr>
                                        <p:cTn id="38" dur="1" fill="hold">
                                          <p:stCondLst>
                                            <p:cond delay="0"/>
                                          </p:stCondLst>
                                        </p:cTn>
                                        <p:tgtEl>
                                          <p:spTgt spid="48131">
                                            <p:txEl>
                                              <p:pRg st="6" end="6"/>
                                            </p:txEl>
                                          </p:spTgt>
                                        </p:tgtEl>
                                        <p:attrNameLst>
                                          <p:attrName>style.visibility</p:attrName>
                                        </p:attrNameLst>
                                      </p:cBhvr>
                                      <p:to>
                                        <p:strVal val="visible"/>
                                      </p:to>
                                    </p:set>
                                    <p:anim calcmode="lin" valueType="num">
                                      <p:cBhvr additive="base">
                                        <p:cTn id="39" dur="500" fill="hold"/>
                                        <p:tgtEl>
                                          <p:spTgt spid="48131">
                                            <p:txEl>
                                              <p:pRg st="6" end="6"/>
                                            </p:txEl>
                                          </p:spTgt>
                                        </p:tgtEl>
                                        <p:attrNameLst>
                                          <p:attrName>ppt_x</p:attrName>
                                        </p:attrNameLst>
                                      </p:cBhvr>
                                      <p:tavLst>
                                        <p:tav tm="0">
                                          <p:val>
                                            <p:strVal val="#ppt_x"/>
                                          </p:val>
                                        </p:tav>
                                        <p:tav tm="100000">
                                          <p:val>
                                            <p:strVal val="#ppt_x"/>
                                          </p:val>
                                        </p:tav>
                                      </p:tavLst>
                                    </p:anim>
                                    <p:anim calcmode="lin" valueType="num">
                                      <p:cBhvr additive="base">
                                        <p:cTn id="40" dur="500" fill="hold"/>
                                        <p:tgtEl>
                                          <p:spTgt spid="48131">
                                            <p:txEl>
                                              <p:pRg st="6" end="6"/>
                                            </p:txEl>
                                          </p:spTgt>
                                        </p:tgtEl>
                                        <p:attrNameLst>
                                          <p:attrName>ppt_y</p:attrName>
                                        </p:attrNameLst>
                                      </p:cBhvr>
                                      <p:tavLst>
                                        <p:tav tm="0">
                                          <p:val>
                                            <p:strVal val="1+#ppt_h/2"/>
                                          </p:val>
                                        </p:tav>
                                        <p:tav tm="100000">
                                          <p:val>
                                            <p:strVal val="#ppt_y"/>
                                          </p:val>
                                        </p:tav>
                                      </p:tavLst>
                                    </p:anim>
                                  </p:childTnLst>
                                </p:cTn>
                              </p:par>
                              <p:par>
                                <p:cTn id="41" presetID="2" presetClass="entr" presetSubtype="4" fill="hold" nodeType="withEffect">
                                  <p:stCondLst>
                                    <p:cond delay="0"/>
                                  </p:stCondLst>
                                  <p:childTnLst>
                                    <p:set>
                                      <p:cBhvr>
                                        <p:cTn id="42" dur="1" fill="hold">
                                          <p:stCondLst>
                                            <p:cond delay="0"/>
                                          </p:stCondLst>
                                        </p:cTn>
                                        <p:tgtEl>
                                          <p:spTgt spid="48131">
                                            <p:txEl>
                                              <p:pRg st="7" end="7"/>
                                            </p:txEl>
                                          </p:spTgt>
                                        </p:tgtEl>
                                        <p:attrNameLst>
                                          <p:attrName>style.visibility</p:attrName>
                                        </p:attrNameLst>
                                      </p:cBhvr>
                                      <p:to>
                                        <p:strVal val="visible"/>
                                      </p:to>
                                    </p:set>
                                    <p:anim calcmode="lin" valueType="num">
                                      <p:cBhvr additive="base">
                                        <p:cTn id="43" dur="500" fill="hold"/>
                                        <p:tgtEl>
                                          <p:spTgt spid="48131">
                                            <p:txEl>
                                              <p:pRg st="7" end="7"/>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48131">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45" fill="hold" nodeType="clickPar">
                      <p:stCondLst>
                        <p:cond delay="indefinite"/>
                      </p:stCondLst>
                      <p:childTnLst>
                        <p:par>
                          <p:cTn id="46" fill="hold" nodeType="withGroup">
                            <p:stCondLst>
                              <p:cond delay="0"/>
                            </p:stCondLst>
                            <p:childTnLst>
                              <p:par>
                                <p:cTn id="47" presetID="2" presetClass="entr" presetSubtype="4" fill="hold" nodeType="clickEffect">
                                  <p:stCondLst>
                                    <p:cond delay="0"/>
                                  </p:stCondLst>
                                  <p:childTnLst>
                                    <p:set>
                                      <p:cBhvr>
                                        <p:cTn id="48" dur="1" fill="hold">
                                          <p:stCondLst>
                                            <p:cond delay="0"/>
                                          </p:stCondLst>
                                        </p:cTn>
                                        <p:tgtEl>
                                          <p:spTgt spid="48131">
                                            <p:txEl>
                                              <p:pRg st="8" end="8"/>
                                            </p:txEl>
                                          </p:spTgt>
                                        </p:tgtEl>
                                        <p:attrNameLst>
                                          <p:attrName>style.visibility</p:attrName>
                                        </p:attrNameLst>
                                      </p:cBhvr>
                                      <p:to>
                                        <p:strVal val="visible"/>
                                      </p:to>
                                    </p:set>
                                    <p:anim calcmode="lin" valueType="num">
                                      <p:cBhvr additive="base">
                                        <p:cTn id="49" dur="500" fill="hold"/>
                                        <p:tgtEl>
                                          <p:spTgt spid="48131">
                                            <p:txEl>
                                              <p:pRg st="8" end="8"/>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48131">
                                            <p:txEl>
                                              <p:pRg st="8" end="8"/>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131" grpId="0" build="p"/>
    </p:bld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Rectangle 2">
            <a:extLst>
              <a:ext uri="{FF2B5EF4-FFF2-40B4-BE49-F238E27FC236}">
                <a16:creationId xmlns:a16="http://schemas.microsoft.com/office/drawing/2014/main" id="{AAEEE7A7-2424-BFCC-C606-93A1889AC1D5}"/>
              </a:ext>
            </a:extLst>
          </p:cNvPr>
          <p:cNvSpPr>
            <a:spLocks noGrp="1" noChangeArrowheads="1"/>
          </p:cNvSpPr>
          <p:nvPr>
            <p:ph type="title"/>
          </p:nvPr>
        </p:nvSpPr>
        <p:spPr>
          <a:xfrm>
            <a:off x="914401" y="234553"/>
            <a:ext cx="7827963" cy="736997"/>
          </a:xfrm>
        </p:spPr>
        <p:txBody>
          <a:bodyPr/>
          <a:lstStyle/>
          <a:p>
            <a:r>
              <a:rPr lang="en-US" altLang="en-US" sz="3600" dirty="0"/>
              <a:t>Disciplines for Being Human 		</a:t>
            </a:r>
          </a:p>
        </p:txBody>
      </p:sp>
      <p:sp>
        <p:nvSpPr>
          <p:cNvPr id="49155" name="Rectangle 3">
            <a:extLst>
              <a:ext uri="{FF2B5EF4-FFF2-40B4-BE49-F238E27FC236}">
                <a16:creationId xmlns:a16="http://schemas.microsoft.com/office/drawing/2014/main" id="{265C1158-D809-2E78-5E69-EBB942AB4763}"/>
              </a:ext>
            </a:extLst>
          </p:cNvPr>
          <p:cNvSpPr>
            <a:spLocks noGrp="1" noChangeArrowheads="1"/>
          </p:cNvSpPr>
          <p:nvPr>
            <p:ph type="body" idx="1"/>
          </p:nvPr>
        </p:nvSpPr>
        <p:spPr/>
        <p:txBody>
          <a:bodyPr/>
          <a:lstStyle/>
          <a:p>
            <a:pPr>
              <a:spcBef>
                <a:spcPts val="0"/>
              </a:spcBef>
              <a:buFont typeface="Times" panose="02020603050405020304" pitchFamily="18" charset="0"/>
              <a:buNone/>
            </a:pPr>
            <a:r>
              <a:rPr lang="en-US" altLang="en-US" dirty="0">
                <a:solidFill>
                  <a:schemeClr val="tx1"/>
                </a:solidFill>
              </a:rPr>
              <a:t>Heart – </a:t>
            </a:r>
          </a:p>
          <a:p>
            <a:pPr>
              <a:spcBef>
                <a:spcPts val="0"/>
              </a:spcBef>
            </a:pPr>
            <a:r>
              <a:rPr lang="en-US" altLang="en-US" dirty="0">
                <a:solidFill>
                  <a:schemeClr val="tx1"/>
                </a:solidFill>
              </a:rPr>
              <a:t>Pray </a:t>
            </a:r>
            <a:r>
              <a:rPr lang="en-US" altLang="en-US" b="0" dirty="0">
                <a:solidFill>
                  <a:schemeClr val="tx1"/>
                </a:solidFill>
              </a:rPr>
              <a:t>(Prayer, Solitude and Silence) &amp; </a:t>
            </a:r>
          </a:p>
          <a:p>
            <a:pPr>
              <a:spcBef>
                <a:spcPts val="0"/>
              </a:spcBef>
            </a:pPr>
            <a:r>
              <a:rPr lang="en-US" altLang="en-US" dirty="0">
                <a:solidFill>
                  <a:schemeClr val="tx1"/>
                </a:solidFill>
              </a:rPr>
              <a:t>Petition </a:t>
            </a:r>
            <a:r>
              <a:rPr lang="en-US" altLang="en-US" b="0" dirty="0">
                <a:solidFill>
                  <a:schemeClr val="tx1"/>
                </a:solidFill>
              </a:rPr>
              <a:t>(Intercession and Watching)</a:t>
            </a:r>
          </a:p>
          <a:p>
            <a:pPr>
              <a:spcBef>
                <a:spcPts val="0"/>
              </a:spcBef>
              <a:buFont typeface="Times" panose="02020603050405020304" pitchFamily="18" charset="0"/>
              <a:buNone/>
            </a:pPr>
            <a:r>
              <a:rPr lang="en-US" altLang="en-US" dirty="0">
                <a:solidFill>
                  <a:schemeClr val="tx1"/>
                </a:solidFill>
              </a:rPr>
              <a:t>Soul – 	</a:t>
            </a:r>
          </a:p>
          <a:p>
            <a:pPr>
              <a:spcBef>
                <a:spcPts val="0"/>
              </a:spcBef>
            </a:pPr>
            <a:r>
              <a:rPr lang="en-US" altLang="en-US" dirty="0">
                <a:solidFill>
                  <a:schemeClr val="tx1"/>
                </a:solidFill>
              </a:rPr>
              <a:t>Reflect </a:t>
            </a:r>
            <a:r>
              <a:rPr lang="en-US" altLang="en-US" b="0" dirty="0">
                <a:solidFill>
                  <a:schemeClr val="tx1"/>
                </a:solidFill>
              </a:rPr>
              <a:t>(Journaling and Meditation) &amp;</a:t>
            </a:r>
            <a:r>
              <a:rPr lang="en-US" altLang="en-US" dirty="0">
                <a:solidFill>
                  <a:schemeClr val="tx1"/>
                </a:solidFill>
              </a:rPr>
              <a:t> </a:t>
            </a:r>
          </a:p>
          <a:p>
            <a:pPr>
              <a:spcBef>
                <a:spcPts val="0"/>
              </a:spcBef>
            </a:pPr>
            <a:r>
              <a:rPr lang="en-US" altLang="en-US" dirty="0">
                <a:solidFill>
                  <a:schemeClr val="tx1"/>
                </a:solidFill>
              </a:rPr>
              <a:t>Relate </a:t>
            </a:r>
            <a:r>
              <a:rPr lang="en-US" altLang="en-US" b="0" dirty="0">
                <a:solidFill>
                  <a:schemeClr val="tx1"/>
                </a:solidFill>
              </a:rPr>
              <a:t>(Confession, Counseling, Retreats)</a:t>
            </a:r>
          </a:p>
          <a:p>
            <a:pPr>
              <a:spcBef>
                <a:spcPts val="0"/>
              </a:spcBef>
              <a:buFont typeface="Times" panose="02020603050405020304" pitchFamily="18" charset="0"/>
              <a:buNone/>
            </a:pPr>
            <a:r>
              <a:rPr lang="en-US" altLang="en-US" dirty="0">
                <a:solidFill>
                  <a:schemeClr val="tx1"/>
                </a:solidFill>
              </a:rPr>
              <a:t>Mind – 	</a:t>
            </a:r>
          </a:p>
          <a:p>
            <a:pPr>
              <a:spcBef>
                <a:spcPts val="0"/>
              </a:spcBef>
            </a:pPr>
            <a:r>
              <a:rPr lang="en-US" altLang="en-US" dirty="0">
                <a:solidFill>
                  <a:schemeClr val="tx1"/>
                </a:solidFill>
              </a:rPr>
              <a:t>Ponder </a:t>
            </a:r>
            <a:r>
              <a:rPr lang="en-US" altLang="en-US" b="0" dirty="0">
                <a:solidFill>
                  <a:schemeClr val="tx1"/>
                </a:solidFill>
              </a:rPr>
              <a:t>(Study of Scripture, Journaling and Life Studies) &amp; </a:t>
            </a:r>
          </a:p>
          <a:p>
            <a:pPr>
              <a:spcBef>
                <a:spcPts val="0"/>
              </a:spcBef>
            </a:pPr>
            <a:r>
              <a:rPr lang="en-US" altLang="en-US" dirty="0">
                <a:solidFill>
                  <a:schemeClr val="tx1"/>
                </a:solidFill>
              </a:rPr>
              <a:t>Plan </a:t>
            </a:r>
            <a:r>
              <a:rPr lang="en-US" altLang="en-US" b="0" dirty="0">
                <a:solidFill>
                  <a:schemeClr val="tx1"/>
                </a:solidFill>
              </a:rPr>
              <a:t>(Planning your life, Life Coaching)</a:t>
            </a:r>
          </a:p>
          <a:p>
            <a:pPr>
              <a:spcBef>
                <a:spcPts val="0"/>
              </a:spcBef>
              <a:buFont typeface="Times" panose="02020603050405020304" pitchFamily="18" charset="0"/>
              <a:buNone/>
            </a:pPr>
            <a:r>
              <a:rPr lang="en-US" altLang="en-US" dirty="0">
                <a:solidFill>
                  <a:schemeClr val="tx1"/>
                </a:solidFill>
              </a:rPr>
              <a:t>Strength – 	</a:t>
            </a:r>
          </a:p>
          <a:p>
            <a:pPr>
              <a:spcBef>
                <a:spcPts val="0"/>
              </a:spcBef>
            </a:pPr>
            <a:r>
              <a:rPr lang="en-US" altLang="en-US" dirty="0">
                <a:solidFill>
                  <a:schemeClr val="tx1"/>
                </a:solidFill>
              </a:rPr>
              <a:t>Eat </a:t>
            </a:r>
            <a:r>
              <a:rPr lang="en-US" altLang="en-US" b="0" dirty="0">
                <a:solidFill>
                  <a:schemeClr val="tx1"/>
                </a:solidFill>
              </a:rPr>
              <a:t>(Diet, Fasting) &amp;</a:t>
            </a:r>
            <a:r>
              <a:rPr lang="en-US" altLang="en-US" dirty="0">
                <a:solidFill>
                  <a:schemeClr val="tx1"/>
                </a:solidFill>
              </a:rPr>
              <a:t> </a:t>
            </a:r>
          </a:p>
          <a:p>
            <a:pPr>
              <a:spcBef>
                <a:spcPts val="0"/>
              </a:spcBef>
            </a:pPr>
            <a:r>
              <a:rPr lang="en-US" altLang="en-US" dirty="0">
                <a:solidFill>
                  <a:schemeClr val="tx1"/>
                </a:solidFill>
              </a:rPr>
              <a:t>Exercise </a:t>
            </a:r>
            <a:r>
              <a:rPr lang="en-US" altLang="en-US" b="0" dirty="0">
                <a:solidFill>
                  <a:schemeClr val="tx1"/>
                </a:solidFill>
              </a:rPr>
              <a:t>(Exercise, Sabbath, Surrender)</a:t>
            </a:r>
          </a:p>
        </p:txBody>
      </p:sp>
      <p:pic>
        <p:nvPicPr>
          <p:cNvPr id="91140" name="Picture 5" descr="roles diagram_level1_cmyk">
            <a:extLst>
              <a:ext uri="{FF2B5EF4-FFF2-40B4-BE49-F238E27FC236}">
                <a16:creationId xmlns:a16="http://schemas.microsoft.com/office/drawing/2014/main" id="{549C0A81-6CCE-1E98-CCB6-881EA21691B4}"/>
              </a:ext>
            </a:extLst>
          </p:cNvPr>
          <p:cNvPicPr>
            <a:picLocks noChangeAspect="1" noChangeArrowheads="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6930690" y="1056649"/>
            <a:ext cx="1811674" cy="18826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49155">
                                            <p:txEl>
                                              <p:pRg st="0" end="0"/>
                                            </p:txEl>
                                          </p:spTgt>
                                        </p:tgtEl>
                                        <p:attrNameLst>
                                          <p:attrName>style.visibility</p:attrName>
                                        </p:attrNameLst>
                                      </p:cBhvr>
                                      <p:to>
                                        <p:strVal val="visible"/>
                                      </p:to>
                                    </p:set>
                                    <p:anim calcmode="lin" valueType="num">
                                      <p:cBhvr additive="base">
                                        <p:cTn id="7" dur="500" fill="hold"/>
                                        <p:tgtEl>
                                          <p:spTgt spid="49155">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9155">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49155">
                                            <p:txEl>
                                              <p:pRg st="1" end="1"/>
                                            </p:txEl>
                                          </p:spTgt>
                                        </p:tgtEl>
                                        <p:attrNameLst>
                                          <p:attrName>style.visibility</p:attrName>
                                        </p:attrNameLst>
                                      </p:cBhvr>
                                      <p:to>
                                        <p:strVal val="visible"/>
                                      </p:to>
                                    </p:set>
                                    <p:anim calcmode="lin" valueType="num">
                                      <p:cBhvr additive="base">
                                        <p:cTn id="11" dur="500" fill="hold"/>
                                        <p:tgtEl>
                                          <p:spTgt spid="49155">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49155">
                                            <p:txEl>
                                              <p:pRg st="1" end="1"/>
                                            </p:txEl>
                                          </p:spTgt>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49155">
                                            <p:txEl>
                                              <p:pRg st="2" end="2"/>
                                            </p:txEl>
                                          </p:spTgt>
                                        </p:tgtEl>
                                        <p:attrNameLst>
                                          <p:attrName>style.visibility</p:attrName>
                                        </p:attrNameLst>
                                      </p:cBhvr>
                                      <p:to>
                                        <p:strVal val="visible"/>
                                      </p:to>
                                    </p:set>
                                    <p:anim calcmode="lin" valueType="num">
                                      <p:cBhvr additive="base">
                                        <p:cTn id="15" dur="500" fill="hold"/>
                                        <p:tgtEl>
                                          <p:spTgt spid="49155">
                                            <p:txEl>
                                              <p:pRg st="2" end="2"/>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49155">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7" fill="hold" nodeType="clickPar">
                      <p:stCondLst>
                        <p:cond delay="indefinite"/>
                      </p:stCondLst>
                      <p:childTnLst>
                        <p:par>
                          <p:cTn id="18" fill="hold" nodeType="withGroup">
                            <p:stCondLst>
                              <p:cond delay="0"/>
                            </p:stCondLst>
                            <p:childTnLst>
                              <p:par>
                                <p:cTn id="19" presetID="2" presetClass="entr" presetSubtype="4" fill="hold" nodeType="clickEffect">
                                  <p:stCondLst>
                                    <p:cond delay="0"/>
                                  </p:stCondLst>
                                  <p:childTnLst>
                                    <p:set>
                                      <p:cBhvr>
                                        <p:cTn id="20" dur="1" fill="hold">
                                          <p:stCondLst>
                                            <p:cond delay="0"/>
                                          </p:stCondLst>
                                        </p:cTn>
                                        <p:tgtEl>
                                          <p:spTgt spid="49155">
                                            <p:txEl>
                                              <p:pRg st="3" end="3"/>
                                            </p:txEl>
                                          </p:spTgt>
                                        </p:tgtEl>
                                        <p:attrNameLst>
                                          <p:attrName>style.visibility</p:attrName>
                                        </p:attrNameLst>
                                      </p:cBhvr>
                                      <p:to>
                                        <p:strVal val="visible"/>
                                      </p:to>
                                    </p:set>
                                    <p:anim calcmode="lin" valueType="num">
                                      <p:cBhvr additive="base">
                                        <p:cTn id="21" dur="500" fill="hold"/>
                                        <p:tgtEl>
                                          <p:spTgt spid="49155">
                                            <p:txEl>
                                              <p:pRg st="3" end="3"/>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49155">
                                            <p:txEl>
                                              <p:pRg st="3" end="3"/>
                                            </p:txEl>
                                          </p:spTgt>
                                        </p:tgtEl>
                                        <p:attrNameLst>
                                          <p:attrName>ppt_y</p:attrName>
                                        </p:attrNameLst>
                                      </p:cBhvr>
                                      <p:tavLst>
                                        <p:tav tm="0">
                                          <p:val>
                                            <p:strVal val="1+#ppt_h/2"/>
                                          </p:val>
                                        </p:tav>
                                        <p:tav tm="100000">
                                          <p:val>
                                            <p:strVal val="#ppt_y"/>
                                          </p:val>
                                        </p:tav>
                                      </p:tavLst>
                                    </p:anim>
                                  </p:childTnLst>
                                </p:cTn>
                              </p:par>
                              <p:par>
                                <p:cTn id="23" presetID="2" presetClass="entr" presetSubtype="4" fill="hold" nodeType="withEffect">
                                  <p:stCondLst>
                                    <p:cond delay="0"/>
                                  </p:stCondLst>
                                  <p:childTnLst>
                                    <p:set>
                                      <p:cBhvr>
                                        <p:cTn id="24" dur="1" fill="hold">
                                          <p:stCondLst>
                                            <p:cond delay="0"/>
                                          </p:stCondLst>
                                        </p:cTn>
                                        <p:tgtEl>
                                          <p:spTgt spid="49155">
                                            <p:txEl>
                                              <p:pRg st="4" end="4"/>
                                            </p:txEl>
                                          </p:spTgt>
                                        </p:tgtEl>
                                        <p:attrNameLst>
                                          <p:attrName>style.visibility</p:attrName>
                                        </p:attrNameLst>
                                      </p:cBhvr>
                                      <p:to>
                                        <p:strVal val="visible"/>
                                      </p:to>
                                    </p:set>
                                    <p:anim calcmode="lin" valueType="num">
                                      <p:cBhvr additive="base">
                                        <p:cTn id="25" dur="500" fill="hold"/>
                                        <p:tgtEl>
                                          <p:spTgt spid="49155">
                                            <p:txEl>
                                              <p:pRg st="4" end="4"/>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49155">
                                            <p:txEl>
                                              <p:pRg st="4" end="4"/>
                                            </p:txEl>
                                          </p:spTgt>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49155">
                                            <p:txEl>
                                              <p:pRg st="5" end="5"/>
                                            </p:txEl>
                                          </p:spTgt>
                                        </p:tgtEl>
                                        <p:attrNameLst>
                                          <p:attrName>style.visibility</p:attrName>
                                        </p:attrNameLst>
                                      </p:cBhvr>
                                      <p:to>
                                        <p:strVal val="visible"/>
                                      </p:to>
                                    </p:set>
                                    <p:anim calcmode="lin" valueType="num">
                                      <p:cBhvr additive="base">
                                        <p:cTn id="29" dur="500" fill="hold"/>
                                        <p:tgtEl>
                                          <p:spTgt spid="49155">
                                            <p:txEl>
                                              <p:pRg st="5" end="5"/>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49155">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1" fill="hold" nodeType="clickPar">
                      <p:stCondLst>
                        <p:cond delay="indefinite"/>
                      </p:stCondLst>
                      <p:childTnLst>
                        <p:par>
                          <p:cTn id="32" fill="hold" nodeType="withGroup">
                            <p:stCondLst>
                              <p:cond delay="0"/>
                            </p:stCondLst>
                            <p:childTnLst>
                              <p:par>
                                <p:cTn id="33" presetID="2" presetClass="entr" presetSubtype="4" fill="hold" nodeType="clickEffect">
                                  <p:stCondLst>
                                    <p:cond delay="0"/>
                                  </p:stCondLst>
                                  <p:childTnLst>
                                    <p:set>
                                      <p:cBhvr>
                                        <p:cTn id="34" dur="1" fill="hold">
                                          <p:stCondLst>
                                            <p:cond delay="0"/>
                                          </p:stCondLst>
                                        </p:cTn>
                                        <p:tgtEl>
                                          <p:spTgt spid="49155">
                                            <p:txEl>
                                              <p:pRg st="6" end="6"/>
                                            </p:txEl>
                                          </p:spTgt>
                                        </p:tgtEl>
                                        <p:attrNameLst>
                                          <p:attrName>style.visibility</p:attrName>
                                        </p:attrNameLst>
                                      </p:cBhvr>
                                      <p:to>
                                        <p:strVal val="visible"/>
                                      </p:to>
                                    </p:set>
                                    <p:anim calcmode="lin" valueType="num">
                                      <p:cBhvr additive="base">
                                        <p:cTn id="35" dur="500" fill="hold"/>
                                        <p:tgtEl>
                                          <p:spTgt spid="49155">
                                            <p:txEl>
                                              <p:pRg st="6" end="6"/>
                                            </p:txEl>
                                          </p:spTgt>
                                        </p:tgtEl>
                                        <p:attrNameLst>
                                          <p:attrName>ppt_x</p:attrName>
                                        </p:attrNameLst>
                                      </p:cBhvr>
                                      <p:tavLst>
                                        <p:tav tm="0">
                                          <p:val>
                                            <p:strVal val="#ppt_x"/>
                                          </p:val>
                                        </p:tav>
                                        <p:tav tm="100000">
                                          <p:val>
                                            <p:strVal val="#ppt_x"/>
                                          </p:val>
                                        </p:tav>
                                      </p:tavLst>
                                    </p:anim>
                                    <p:anim calcmode="lin" valueType="num">
                                      <p:cBhvr additive="base">
                                        <p:cTn id="36" dur="500" fill="hold"/>
                                        <p:tgtEl>
                                          <p:spTgt spid="49155">
                                            <p:txEl>
                                              <p:pRg st="6" end="6"/>
                                            </p:txEl>
                                          </p:spTgt>
                                        </p:tgtEl>
                                        <p:attrNameLst>
                                          <p:attrName>ppt_y</p:attrName>
                                        </p:attrNameLst>
                                      </p:cBhvr>
                                      <p:tavLst>
                                        <p:tav tm="0">
                                          <p:val>
                                            <p:strVal val="1+#ppt_h/2"/>
                                          </p:val>
                                        </p:tav>
                                        <p:tav tm="100000">
                                          <p:val>
                                            <p:strVal val="#ppt_y"/>
                                          </p:val>
                                        </p:tav>
                                      </p:tavLst>
                                    </p:anim>
                                  </p:childTnLst>
                                </p:cTn>
                              </p:par>
                              <p:par>
                                <p:cTn id="37" presetID="2" presetClass="entr" presetSubtype="4" fill="hold" nodeType="withEffect">
                                  <p:stCondLst>
                                    <p:cond delay="0"/>
                                  </p:stCondLst>
                                  <p:childTnLst>
                                    <p:set>
                                      <p:cBhvr>
                                        <p:cTn id="38" dur="1" fill="hold">
                                          <p:stCondLst>
                                            <p:cond delay="0"/>
                                          </p:stCondLst>
                                        </p:cTn>
                                        <p:tgtEl>
                                          <p:spTgt spid="49155">
                                            <p:txEl>
                                              <p:pRg st="7" end="7"/>
                                            </p:txEl>
                                          </p:spTgt>
                                        </p:tgtEl>
                                        <p:attrNameLst>
                                          <p:attrName>style.visibility</p:attrName>
                                        </p:attrNameLst>
                                      </p:cBhvr>
                                      <p:to>
                                        <p:strVal val="visible"/>
                                      </p:to>
                                    </p:set>
                                    <p:anim calcmode="lin" valueType="num">
                                      <p:cBhvr additive="base">
                                        <p:cTn id="39" dur="500" fill="hold"/>
                                        <p:tgtEl>
                                          <p:spTgt spid="49155">
                                            <p:txEl>
                                              <p:pRg st="7" end="7"/>
                                            </p:txEl>
                                          </p:spTgt>
                                        </p:tgtEl>
                                        <p:attrNameLst>
                                          <p:attrName>ppt_x</p:attrName>
                                        </p:attrNameLst>
                                      </p:cBhvr>
                                      <p:tavLst>
                                        <p:tav tm="0">
                                          <p:val>
                                            <p:strVal val="#ppt_x"/>
                                          </p:val>
                                        </p:tav>
                                        <p:tav tm="100000">
                                          <p:val>
                                            <p:strVal val="#ppt_x"/>
                                          </p:val>
                                        </p:tav>
                                      </p:tavLst>
                                    </p:anim>
                                    <p:anim calcmode="lin" valueType="num">
                                      <p:cBhvr additive="base">
                                        <p:cTn id="40" dur="500" fill="hold"/>
                                        <p:tgtEl>
                                          <p:spTgt spid="49155">
                                            <p:txEl>
                                              <p:pRg st="7" end="7"/>
                                            </p:txEl>
                                          </p:spTgt>
                                        </p:tgtEl>
                                        <p:attrNameLst>
                                          <p:attrName>ppt_y</p:attrName>
                                        </p:attrNameLst>
                                      </p:cBhvr>
                                      <p:tavLst>
                                        <p:tav tm="0">
                                          <p:val>
                                            <p:strVal val="1+#ppt_h/2"/>
                                          </p:val>
                                        </p:tav>
                                        <p:tav tm="100000">
                                          <p:val>
                                            <p:strVal val="#ppt_y"/>
                                          </p:val>
                                        </p:tav>
                                      </p:tavLst>
                                    </p:anim>
                                  </p:childTnLst>
                                </p:cTn>
                              </p:par>
                              <p:par>
                                <p:cTn id="41" presetID="2" presetClass="entr" presetSubtype="4" fill="hold" nodeType="withEffect">
                                  <p:stCondLst>
                                    <p:cond delay="0"/>
                                  </p:stCondLst>
                                  <p:childTnLst>
                                    <p:set>
                                      <p:cBhvr>
                                        <p:cTn id="42" dur="1" fill="hold">
                                          <p:stCondLst>
                                            <p:cond delay="0"/>
                                          </p:stCondLst>
                                        </p:cTn>
                                        <p:tgtEl>
                                          <p:spTgt spid="49155">
                                            <p:txEl>
                                              <p:pRg st="8" end="8"/>
                                            </p:txEl>
                                          </p:spTgt>
                                        </p:tgtEl>
                                        <p:attrNameLst>
                                          <p:attrName>style.visibility</p:attrName>
                                        </p:attrNameLst>
                                      </p:cBhvr>
                                      <p:to>
                                        <p:strVal val="visible"/>
                                      </p:to>
                                    </p:set>
                                    <p:anim calcmode="lin" valueType="num">
                                      <p:cBhvr additive="base">
                                        <p:cTn id="43" dur="500" fill="hold"/>
                                        <p:tgtEl>
                                          <p:spTgt spid="49155">
                                            <p:txEl>
                                              <p:pRg st="8" end="8"/>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49155">
                                            <p:txEl>
                                              <p:pRg st="8" end="8"/>
                                            </p:txEl>
                                          </p:spTgt>
                                        </p:tgtEl>
                                        <p:attrNameLst>
                                          <p:attrName>ppt_y</p:attrName>
                                        </p:attrNameLst>
                                      </p:cBhvr>
                                      <p:tavLst>
                                        <p:tav tm="0">
                                          <p:val>
                                            <p:strVal val="1+#ppt_h/2"/>
                                          </p:val>
                                        </p:tav>
                                        <p:tav tm="100000">
                                          <p:val>
                                            <p:strVal val="#ppt_y"/>
                                          </p:val>
                                        </p:tav>
                                      </p:tavLst>
                                    </p:anim>
                                  </p:childTnLst>
                                </p:cTn>
                              </p:par>
                            </p:childTnLst>
                          </p:cTn>
                        </p:par>
                      </p:childTnLst>
                    </p:cTn>
                  </p:par>
                  <p:par>
                    <p:cTn id="45" fill="hold" nodeType="clickPar">
                      <p:stCondLst>
                        <p:cond delay="indefinite"/>
                      </p:stCondLst>
                      <p:childTnLst>
                        <p:par>
                          <p:cTn id="46" fill="hold" nodeType="withGroup">
                            <p:stCondLst>
                              <p:cond delay="0"/>
                            </p:stCondLst>
                            <p:childTnLst>
                              <p:par>
                                <p:cTn id="47" presetID="2" presetClass="entr" presetSubtype="4" fill="hold" nodeType="clickEffect">
                                  <p:stCondLst>
                                    <p:cond delay="0"/>
                                  </p:stCondLst>
                                  <p:childTnLst>
                                    <p:set>
                                      <p:cBhvr>
                                        <p:cTn id="48" dur="1" fill="hold">
                                          <p:stCondLst>
                                            <p:cond delay="0"/>
                                          </p:stCondLst>
                                        </p:cTn>
                                        <p:tgtEl>
                                          <p:spTgt spid="49155">
                                            <p:txEl>
                                              <p:pRg st="9" end="9"/>
                                            </p:txEl>
                                          </p:spTgt>
                                        </p:tgtEl>
                                        <p:attrNameLst>
                                          <p:attrName>style.visibility</p:attrName>
                                        </p:attrNameLst>
                                      </p:cBhvr>
                                      <p:to>
                                        <p:strVal val="visible"/>
                                      </p:to>
                                    </p:set>
                                    <p:anim calcmode="lin" valueType="num">
                                      <p:cBhvr additive="base">
                                        <p:cTn id="49" dur="500" fill="hold"/>
                                        <p:tgtEl>
                                          <p:spTgt spid="49155">
                                            <p:txEl>
                                              <p:pRg st="9" end="9"/>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49155">
                                            <p:txEl>
                                              <p:pRg st="9" end="9"/>
                                            </p:txEl>
                                          </p:spTgt>
                                        </p:tgtEl>
                                        <p:attrNameLst>
                                          <p:attrName>ppt_y</p:attrName>
                                        </p:attrNameLst>
                                      </p:cBhvr>
                                      <p:tavLst>
                                        <p:tav tm="0">
                                          <p:val>
                                            <p:strVal val="1+#ppt_h/2"/>
                                          </p:val>
                                        </p:tav>
                                        <p:tav tm="100000">
                                          <p:val>
                                            <p:strVal val="#ppt_y"/>
                                          </p:val>
                                        </p:tav>
                                      </p:tavLst>
                                    </p:anim>
                                  </p:childTnLst>
                                </p:cTn>
                              </p:par>
                              <p:par>
                                <p:cTn id="51" presetID="2" presetClass="entr" presetSubtype="4" fill="hold" nodeType="withEffect">
                                  <p:stCondLst>
                                    <p:cond delay="0"/>
                                  </p:stCondLst>
                                  <p:childTnLst>
                                    <p:set>
                                      <p:cBhvr>
                                        <p:cTn id="52" dur="1" fill="hold">
                                          <p:stCondLst>
                                            <p:cond delay="0"/>
                                          </p:stCondLst>
                                        </p:cTn>
                                        <p:tgtEl>
                                          <p:spTgt spid="49155">
                                            <p:txEl>
                                              <p:pRg st="10" end="10"/>
                                            </p:txEl>
                                          </p:spTgt>
                                        </p:tgtEl>
                                        <p:attrNameLst>
                                          <p:attrName>style.visibility</p:attrName>
                                        </p:attrNameLst>
                                      </p:cBhvr>
                                      <p:to>
                                        <p:strVal val="visible"/>
                                      </p:to>
                                    </p:set>
                                    <p:anim calcmode="lin" valueType="num">
                                      <p:cBhvr additive="base">
                                        <p:cTn id="53" dur="500" fill="hold"/>
                                        <p:tgtEl>
                                          <p:spTgt spid="49155">
                                            <p:txEl>
                                              <p:pRg st="10" end="10"/>
                                            </p:txEl>
                                          </p:spTgt>
                                        </p:tgtEl>
                                        <p:attrNameLst>
                                          <p:attrName>ppt_x</p:attrName>
                                        </p:attrNameLst>
                                      </p:cBhvr>
                                      <p:tavLst>
                                        <p:tav tm="0">
                                          <p:val>
                                            <p:strVal val="#ppt_x"/>
                                          </p:val>
                                        </p:tav>
                                        <p:tav tm="100000">
                                          <p:val>
                                            <p:strVal val="#ppt_x"/>
                                          </p:val>
                                        </p:tav>
                                      </p:tavLst>
                                    </p:anim>
                                    <p:anim calcmode="lin" valueType="num">
                                      <p:cBhvr additive="base">
                                        <p:cTn id="54" dur="500" fill="hold"/>
                                        <p:tgtEl>
                                          <p:spTgt spid="49155">
                                            <p:txEl>
                                              <p:pRg st="10" end="10"/>
                                            </p:txEl>
                                          </p:spTgt>
                                        </p:tgtEl>
                                        <p:attrNameLst>
                                          <p:attrName>ppt_y</p:attrName>
                                        </p:attrNameLst>
                                      </p:cBhvr>
                                      <p:tavLst>
                                        <p:tav tm="0">
                                          <p:val>
                                            <p:strVal val="1+#ppt_h/2"/>
                                          </p:val>
                                        </p:tav>
                                        <p:tav tm="100000">
                                          <p:val>
                                            <p:strVal val="#ppt_y"/>
                                          </p:val>
                                        </p:tav>
                                      </p:tavLst>
                                    </p:anim>
                                  </p:childTnLst>
                                </p:cTn>
                              </p:par>
                              <p:par>
                                <p:cTn id="55" presetID="2" presetClass="entr" presetSubtype="4" fill="hold" nodeType="withEffect">
                                  <p:stCondLst>
                                    <p:cond delay="0"/>
                                  </p:stCondLst>
                                  <p:childTnLst>
                                    <p:set>
                                      <p:cBhvr>
                                        <p:cTn id="56" dur="1" fill="hold">
                                          <p:stCondLst>
                                            <p:cond delay="0"/>
                                          </p:stCondLst>
                                        </p:cTn>
                                        <p:tgtEl>
                                          <p:spTgt spid="49155">
                                            <p:txEl>
                                              <p:pRg st="11" end="11"/>
                                            </p:txEl>
                                          </p:spTgt>
                                        </p:tgtEl>
                                        <p:attrNameLst>
                                          <p:attrName>style.visibility</p:attrName>
                                        </p:attrNameLst>
                                      </p:cBhvr>
                                      <p:to>
                                        <p:strVal val="visible"/>
                                      </p:to>
                                    </p:set>
                                    <p:anim calcmode="lin" valueType="num">
                                      <p:cBhvr additive="base">
                                        <p:cTn id="57" dur="500" fill="hold"/>
                                        <p:tgtEl>
                                          <p:spTgt spid="49155">
                                            <p:txEl>
                                              <p:pRg st="11" end="11"/>
                                            </p:txEl>
                                          </p:spTgt>
                                        </p:tgtEl>
                                        <p:attrNameLst>
                                          <p:attrName>ppt_x</p:attrName>
                                        </p:attrNameLst>
                                      </p:cBhvr>
                                      <p:tavLst>
                                        <p:tav tm="0">
                                          <p:val>
                                            <p:strVal val="#ppt_x"/>
                                          </p:val>
                                        </p:tav>
                                        <p:tav tm="100000">
                                          <p:val>
                                            <p:strVal val="#ppt_x"/>
                                          </p:val>
                                        </p:tav>
                                      </p:tavLst>
                                    </p:anim>
                                    <p:anim calcmode="lin" valueType="num">
                                      <p:cBhvr additive="base">
                                        <p:cTn id="58" dur="500" fill="hold"/>
                                        <p:tgtEl>
                                          <p:spTgt spid="49155">
                                            <p:txEl>
                                              <p:pRg st="11" end="1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155"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a:extLst>
              <a:ext uri="{FF2B5EF4-FFF2-40B4-BE49-F238E27FC236}">
                <a16:creationId xmlns:a16="http://schemas.microsoft.com/office/drawing/2014/main" id="{C73CD2E5-4589-E71D-F69A-27DE7965E7D3}"/>
              </a:ext>
            </a:extLst>
          </p:cNvPr>
          <p:cNvSpPr>
            <a:spLocks noGrp="1" noChangeArrowheads="1"/>
          </p:cNvSpPr>
          <p:nvPr>
            <p:ph type="title"/>
          </p:nvPr>
        </p:nvSpPr>
        <p:spPr>
          <a:xfrm>
            <a:off x="914400" y="513078"/>
            <a:ext cx="7391399" cy="458472"/>
          </a:xfrm>
        </p:spPr>
        <p:txBody>
          <a:bodyPr/>
          <a:lstStyle/>
          <a:p>
            <a:r>
              <a:rPr lang="en-US" altLang="en-US" sz="3600" b="1" dirty="0"/>
              <a:t>Schedule - </a:t>
            </a:r>
            <a:r>
              <a:rPr lang="en-US" sz="3600" b="1" kern="100" dirty="0">
                <a:ea typeface="Calibri" panose="020F0502020204030204" pitchFamily="34" charset="0"/>
                <a:cs typeface="Times New Roman" panose="02020603050405020304" pitchFamily="18" charset="0"/>
              </a:rPr>
              <a:t>Thursday July 27</a:t>
            </a:r>
            <a:r>
              <a:rPr lang="en-US" sz="3600" b="1" kern="100" baseline="30000" dirty="0">
                <a:ea typeface="Calibri" panose="020F0502020204030204" pitchFamily="34" charset="0"/>
                <a:cs typeface="Times New Roman" panose="02020603050405020304" pitchFamily="18" charset="0"/>
              </a:rPr>
              <a:t>th</a:t>
            </a:r>
            <a:endParaRPr lang="en-CA" altLang="en-US" sz="3600" b="1" dirty="0"/>
          </a:p>
        </p:txBody>
      </p:sp>
      <p:sp>
        <p:nvSpPr>
          <p:cNvPr id="34819" name="Rectangle 3">
            <a:extLst>
              <a:ext uri="{FF2B5EF4-FFF2-40B4-BE49-F238E27FC236}">
                <a16:creationId xmlns:a16="http://schemas.microsoft.com/office/drawing/2014/main" id="{CC8D592A-EE02-D239-870A-16EBDB427EB3}"/>
              </a:ext>
            </a:extLst>
          </p:cNvPr>
          <p:cNvSpPr>
            <a:spLocks noGrp="1" noChangeArrowheads="1"/>
          </p:cNvSpPr>
          <p:nvPr>
            <p:ph type="body" sz="half" idx="1"/>
          </p:nvPr>
        </p:nvSpPr>
        <p:spPr>
          <a:xfrm>
            <a:off x="914400" y="1352550"/>
            <a:ext cx="7238999" cy="3505200"/>
          </a:xfrm>
        </p:spPr>
        <p:txBody>
          <a:bodyPr/>
          <a:lstStyle/>
          <a:p>
            <a:pPr marL="0" indent="0">
              <a:lnSpc>
                <a:spcPct val="107000"/>
              </a:lnSpc>
              <a:spcBef>
                <a:spcPts val="0"/>
              </a:spcBef>
              <a:spcAft>
                <a:spcPts val="0"/>
              </a:spcAft>
              <a:buNone/>
            </a:pPr>
            <a:r>
              <a:rPr lang="en-US" sz="1600" kern="100" dirty="0">
                <a:solidFill>
                  <a:schemeClr val="tx1"/>
                </a:solidFill>
                <a:latin typeface="Calibri" panose="020F0502020204030204" pitchFamily="34" charset="0"/>
                <a:ea typeface="Calibri" panose="020F0502020204030204" pitchFamily="34" charset="0"/>
                <a:cs typeface="Times New Roman" panose="02020603050405020304" pitchFamily="18" charset="0"/>
              </a:rPr>
              <a:t>8:00 a.m. – 8:30 a.m. Arrival/Opening Worship and Prayer</a:t>
            </a:r>
          </a:p>
          <a:p>
            <a:pPr marL="0" indent="0">
              <a:lnSpc>
                <a:spcPct val="107000"/>
              </a:lnSpc>
              <a:spcBef>
                <a:spcPts val="0"/>
              </a:spcBef>
              <a:spcAft>
                <a:spcPts val="0"/>
              </a:spcAft>
              <a:buNone/>
            </a:pPr>
            <a:r>
              <a:rPr lang="en-US" sz="1600" kern="100" dirty="0">
                <a:solidFill>
                  <a:schemeClr val="tx1"/>
                </a:solidFill>
                <a:latin typeface="Calibri" panose="020F0502020204030204" pitchFamily="34" charset="0"/>
                <a:ea typeface="Calibri" panose="020F0502020204030204" pitchFamily="34" charset="0"/>
                <a:cs typeface="Times New Roman" panose="02020603050405020304" pitchFamily="18" charset="0"/>
              </a:rPr>
              <a:t>8:30 a.m. – 9:00 a.m. Omega Refresher (Sessions 13 - 16) Commit to Transformation</a:t>
            </a:r>
          </a:p>
          <a:p>
            <a:pPr marL="0" indent="0">
              <a:lnSpc>
                <a:spcPct val="107000"/>
              </a:lnSpc>
              <a:spcBef>
                <a:spcPts val="0"/>
              </a:spcBef>
              <a:spcAft>
                <a:spcPts val="0"/>
              </a:spcAft>
              <a:buNone/>
            </a:pPr>
            <a:r>
              <a:rPr lang="en-US" sz="1600" kern="100" dirty="0">
                <a:solidFill>
                  <a:schemeClr val="tx1"/>
                </a:solidFill>
                <a:latin typeface="Calibri" panose="020F0502020204030204" pitchFamily="34" charset="0"/>
                <a:ea typeface="Calibri" panose="020F0502020204030204" pitchFamily="34" charset="0"/>
                <a:cs typeface="Times New Roman" panose="02020603050405020304" pitchFamily="18" charset="0"/>
              </a:rPr>
              <a:t>9:00 a.m. – 10:00 a.m. Reflection/Worksheets </a:t>
            </a:r>
          </a:p>
          <a:p>
            <a:pPr marL="0" indent="0">
              <a:lnSpc>
                <a:spcPct val="107000"/>
              </a:lnSpc>
              <a:spcBef>
                <a:spcPts val="0"/>
              </a:spcBef>
              <a:spcAft>
                <a:spcPts val="0"/>
              </a:spcAft>
              <a:buNone/>
            </a:pPr>
            <a:r>
              <a:rPr lang="en-US" sz="1600" kern="100" dirty="0">
                <a:solidFill>
                  <a:schemeClr val="tx1"/>
                </a:solidFill>
                <a:latin typeface="Calibri" panose="020F0502020204030204" pitchFamily="34" charset="0"/>
                <a:ea typeface="Calibri" panose="020F0502020204030204" pitchFamily="34" charset="0"/>
                <a:cs typeface="Times New Roman" panose="02020603050405020304" pitchFamily="18" charset="0"/>
              </a:rPr>
              <a:t>10:00 a.m. – 10:30 a.m. Group Discussion/Interviews</a:t>
            </a:r>
          </a:p>
          <a:p>
            <a:pPr marL="0" indent="0">
              <a:lnSpc>
                <a:spcPct val="107000"/>
              </a:lnSpc>
              <a:spcBef>
                <a:spcPts val="0"/>
              </a:spcBef>
              <a:spcAft>
                <a:spcPts val="0"/>
              </a:spcAft>
              <a:buNone/>
            </a:pPr>
            <a:r>
              <a:rPr lang="en-US" sz="1600" kern="100" dirty="0">
                <a:solidFill>
                  <a:schemeClr val="tx1"/>
                </a:solidFill>
                <a:latin typeface="Calibri" panose="020F0502020204030204" pitchFamily="34" charset="0"/>
                <a:ea typeface="Calibri" panose="020F0502020204030204" pitchFamily="34" charset="0"/>
                <a:cs typeface="Times New Roman" panose="02020603050405020304" pitchFamily="18" charset="0"/>
              </a:rPr>
              <a:t>10:30 a.m. – 10:45 Snack Break</a:t>
            </a:r>
          </a:p>
          <a:p>
            <a:pPr marL="0" indent="0">
              <a:lnSpc>
                <a:spcPct val="107000"/>
              </a:lnSpc>
              <a:spcBef>
                <a:spcPts val="0"/>
              </a:spcBef>
              <a:spcAft>
                <a:spcPts val="0"/>
              </a:spcAft>
              <a:buNone/>
            </a:pPr>
            <a:r>
              <a:rPr lang="en-US" sz="1600" kern="100" dirty="0">
                <a:solidFill>
                  <a:schemeClr val="tx1"/>
                </a:solidFill>
                <a:latin typeface="Calibri" panose="020F0502020204030204" pitchFamily="34" charset="0"/>
                <a:ea typeface="Calibri" panose="020F0502020204030204" pitchFamily="34" charset="0"/>
                <a:cs typeface="Times New Roman" panose="02020603050405020304" pitchFamily="18" charset="0"/>
              </a:rPr>
              <a:t> </a:t>
            </a:r>
          </a:p>
          <a:p>
            <a:pPr marL="0" indent="0">
              <a:lnSpc>
                <a:spcPct val="107000"/>
              </a:lnSpc>
              <a:spcBef>
                <a:spcPts val="0"/>
              </a:spcBef>
              <a:spcAft>
                <a:spcPts val="0"/>
              </a:spcAft>
              <a:buNone/>
            </a:pPr>
            <a:r>
              <a:rPr lang="en-US" sz="1600" kern="100" dirty="0">
                <a:solidFill>
                  <a:schemeClr val="tx1"/>
                </a:solidFill>
                <a:latin typeface="Calibri" panose="020F0502020204030204" pitchFamily="34" charset="0"/>
                <a:ea typeface="Calibri" panose="020F0502020204030204" pitchFamily="34" charset="0"/>
                <a:cs typeface="Times New Roman" panose="02020603050405020304" pitchFamily="18" charset="0"/>
              </a:rPr>
              <a:t>10:45 a.m. – 11:00 a.m. Worship and Prayer </a:t>
            </a:r>
          </a:p>
          <a:p>
            <a:pPr marL="0" indent="0">
              <a:lnSpc>
                <a:spcPct val="107000"/>
              </a:lnSpc>
              <a:spcBef>
                <a:spcPts val="0"/>
              </a:spcBef>
              <a:spcAft>
                <a:spcPts val="0"/>
              </a:spcAft>
              <a:buNone/>
            </a:pPr>
            <a:r>
              <a:rPr lang="en-US" sz="1600" kern="100" dirty="0">
                <a:solidFill>
                  <a:schemeClr val="tx1"/>
                </a:solidFill>
                <a:latin typeface="Calibri" panose="020F0502020204030204" pitchFamily="34" charset="0"/>
                <a:ea typeface="Calibri" panose="020F0502020204030204" pitchFamily="34" charset="0"/>
                <a:cs typeface="Times New Roman" panose="02020603050405020304" pitchFamily="18" charset="0"/>
              </a:rPr>
              <a:t>10:45 a.m. – 11:15 a.m. Omega Refresher (Sessions 17 - 20) Know Thyself</a:t>
            </a:r>
          </a:p>
          <a:p>
            <a:pPr marL="0" indent="0">
              <a:lnSpc>
                <a:spcPct val="107000"/>
              </a:lnSpc>
              <a:spcBef>
                <a:spcPts val="0"/>
              </a:spcBef>
              <a:spcAft>
                <a:spcPts val="0"/>
              </a:spcAft>
              <a:buNone/>
            </a:pPr>
            <a:r>
              <a:rPr lang="en-US" sz="1600" kern="100" dirty="0">
                <a:solidFill>
                  <a:schemeClr val="tx1"/>
                </a:solidFill>
                <a:latin typeface="Calibri" panose="020F0502020204030204" pitchFamily="34" charset="0"/>
                <a:ea typeface="Calibri" panose="020F0502020204030204" pitchFamily="34" charset="0"/>
                <a:cs typeface="Times New Roman" panose="02020603050405020304" pitchFamily="18" charset="0"/>
              </a:rPr>
              <a:t>11:15 a.m. – 12:15 p.m. Reflection/Worksheets </a:t>
            </a:r>
          </a:p>
          <a:p>
            <a:pPr marL="0" indent="0">
              <a:lnSpc>
                <a:spcPct val="107000"/>
              </a:lnSpc>
              <a:spcBef>
                <a:spcPts val="0"/>
              </a:spcBef>
              <a:spcAft>
                <a:spcPts val="0"/>
              </a:spcAft>
              <a:buNone/>
            </a:pPr>
            <a:r>
              <a:rPr lang="en-US" sz="1600" kern="100" dirty="0">
                <a:solidFill>
                  <a:schemeClr val="tx1"/>
                </a:solidFill>
                <a:latin typeface="Calibri" panose="020F0502020204030204" pitchFamily="34" charset="0"/>
                <a:ea typeface="Calibri" panose="020F0502020204030204" pitchFamily="34" charset="0"/>
                <a:cs typeface="Times New Roman" panose="02020603050405020304" pitchFamily="18" charset="0"/>
              </a:rPr>
              <a:t>12:15 a.m. – 1:00 p.m. Group Discussion/Interviews</a:t>
            </a:r>
          </a:p>
          <a:p>
            <a:pPr marL="0" indent="0">
              <a:lnSpc>
                <a:spcPct val="107000"/>
              </a:lnSpc>
              <a:spcBef>
                <a:spcPts val="0"/>
              </a:spcBef>
              <a:spcAft>
                <a:spcPts val="0"/>
              </a:spcAft>
              <a:buNone/>
            </a:pPr>
            <a:r>
              <a:rPr lang="en-US" sz="1600" kern="100" dirty="0">
                <a:solidFill>
                  <a:schemeClr val="tx1"/>
                </a:solidFill>
                <a:latin typeface="Calibri" panose="020F0502020204030204" pitchFamily="34" charset="0"/>
                <a:ea typeface="Calibri" panose="020F0502020204030204" pitchFamily="34" charset="0"/>
                <a:cs typeface="Times New Roman" panose="02020603050405020304" pitchFamily="18" charset="0"/>
              </a:rPr>
              <a:t>1:00 p.m. – 2:00 p.m. Lunch*</a:t>
            </a:r>
          </a:p>
          <a:p>
            <a:pPr marL="0" indent="0">
              <a:lnSpc>
                <a:spcPct val="107000"/>
              </a:lnSpc>
              <a:spcBef>
                <a:spcPts val="0"/>
              </a:spcBef>
              <a:spcAft>
                <a:spcPts val="0"/>
              </a:spcAft>
              <a:buNone/>
            </a:pPr>
            <a:r>
              <a:rPr lang="en-US" sz="1600" kern="100" dirty="0">
                <a:solidFill>
                  <a:schemeClr val="tx1"/>
                </a:solidFill>
                <a:latin typeface="Calibri" panose="020F0502020204030204" pitchFamily="34" charset="0"/>
                <a:ea typeface="Calibri" panose="020F0502020204030204" pitchFamily="34" charset="0"/>
                <a:cs typeface="Times New Roman" panose="02020603050405020304" pitchFamily="18" charset="0"/>
              </a:rPr>
              <a:t> *These meals are optional so if you need to skip we understand.</a:t>
            </a:r>
          </a:p>
          <a:p>
            <a:pPr marL="0" indent="0">
              <a:lnSpc>
                <a:spcPct val="75000"/>
              </a:lnSpc>
              <a:spcBef>
                <a:spcPts val="801"/>
              </a:spcBef>
              <a:buNone/>
            </a:pPr>
            <a:endParaRPr lang="en-US" altLang="en-US" sz="1202" dirty="0"/>
          </a:p>
        </p:txBody>
      </p:sp>
      <p:sp>
        <p:nvSpPr>
          <p:cNvPr id="34820" name="Rectangle 4">
            <a:extLst>
              <a:ext uri="{FF2B5EF4-FFF2-40B4-BE49-F238E27FC236}">
                <a16:creationId xmlns:a16="http://schemas.microsoft.com/office/drawing/2014/main" id="{8F43AFF5-B38C-8D8E-0660-25AF9B1C23F2}"/>
              </a:ext>
            </a:extLst>
          </p:cNvPr>
          <p:cNvSpPr>
            <a:spLocks noChangeArrowheads="1"/>
          </p:cNvSpPr>
          <p:nvPr/>
        </p:nvSpPr>
        <p:spPr bwMode="auto">
          <a:xfrm>
            <a:off x="9553052" y="2330052"/>
            <a:ext cx="184731" cy="5239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b="1">
                <a:solidFill>
                  <a:schemeClr val="tx1"/>
                </a:solidFill>
                <a:latin typeface="Times New Roman" panose="02020603050405020304" pitchFamily="18" charset="0"/>
              </a:defRPr>
            </a:lvl1pPr>
            <a:lvl2pPr marL="742950" indent="-285750">
              <a:defRPr b="1">
                <a:solidFill>
                  <a:schemeClr val="tx1"/>
                </a:solidFill>
                <a:latin typeface="Times New Roman" panose="02020603050405020304" pitchFamily="18" charset="0"/>
              </a:defRPr>
            </a:lvl2pPr>
            <a:lvl3pPr marL="1143000" indent="-228600">
              <a:defRPr b="1">
                <a:solidFill>
                  <a:schemeClr val="tx1"/>
                </a:solidFill>
                <a:latin typeface="Times New Roman" panose="02020603050405020304" pitchFamily="18" charset="0"/>
              </a:defRPr>
            </a:lvl3pPr>
            <a:lvl4pPr marL="1600200" indent="-228600">
              <a:defRPr b="1">
                <a:solidFill>
                  <a:schemeClr val="tx1"/>
                </a:solidFill>
                <a:latin typeface="Times New Roman" panose="02020603050405020304" pitchFamily="18" charset="0"/>
              </a:defRPr>
            </a:lvl4pPr>
            <a:lvl5pPr marL="2057400" indent="-228600">
              <a:defRPr b="1">
                <a:solidFill>
                  <a:schemeClr val="tx1"/>
                </a:solidFill>
                <a:latin typeface="Times New Roman" panose="02020603050405020304" pitchFamily="18" charset="0"/>
              </a:defRPr>
            </a:lvl5pPr>
            <a:lvl6pPr marL="2514600" indent="-228600" eaLnBrk="0" fontAlgn="base" hangingPunct="0">
              <a:spcBef>
                <a:spcPct val="0"/>
              </a:spcBef>
              <a:spcAft>
                <a:spcPct val="0"/>
              </a:spcAft>
              <a:defRPr b="1">
                <a:solidFill>
                  <a:schemeClr val="tx1"/>
                </a:solidFill>
                <a:latin typeface="Times New Roman" panose="02020603050405020304" pitchFamily="18" charset="0"/>
              </a:defRPr>
            </a:lvl6pPr>
            <a:lvl7pPr marL="2971800" indent="-228600" eaLnBrk="0" fontAlgn="base" hangingPunct="0">
              <a:spcBef>
                <a:spcPct val="0"/>
              </a:spcBef>
              <a:spcAft>
                <a:spcPct val="0"/>
              </a:spcAft>
              <a:defRPr b="1">
                <a:solidFill>
                  <a:schemeClr val="tx1"/>
                </a:solidFill>
                <a:latin typeface="Times New Roman" panose="02020603050405020304" pitchFamily="18" charset="0"/>
              </a:defRPr>
            </a:lvl7pPr>
            <a:lvl8pPr marL="3429000" indent="-228600" eaLnBrk="0" fontAlgn="base" hangingPunct="0">
              <a:spcBef>
                <a:spcPct val="0"/>
              </a:spcBef>
              <a:spcAft>
                <a:spcPct val="0"/>
              </a:spcAft>
              <a:defRPr b="1">
                <a:solidFill>
                  <a:schemeClr val="tx1"/>
                </a:solidFill>
                <a:latin typeface="Times New Roman" panose="02020603050405020304" pitchFamily="18" charset="0"/>
              </a:defRPr>
            </a:lvl8pPr>
            <a:lvl9pPr marL="3886200" indent="-228600" eaLnBrk="0" fontAlgn="base" hangingPunct="0">
              <a:spcBef>
                <a:spcPct val="0"/>
              </a:spcBef>
              <a:spcAft>
                <a:spcPct val="0"/>
              </a:spcAft>
              <a:defRPr b="1">
                <a:solidFill>
                  <a:schemeClr val="tx1"/>
                </a:solidFill>
                <a:latin typeface="Times New Roman" panose="02020603050405020304" pitchFamily="18" charset="0"/>
              </a:defRPr>
            </a:lvl9pPr>
          </a:lstStyle>
          <a:p>
            <a:endParaRPr lang="en-US" altLang="en-US" sz="2805"/>
          </a:p>
        </p:txBody>
      </p:sp>
    </p:spTree>
    <p:extLst>
      <p:ext uri="{BB962C8B-B14F-4D97-AF65-F5344CB8AC3E}">
        <p14:creationId xmlns:p14="http://schemas.microsoft.com/office/powerpoint/2010/main" val="429643503"/>
      </p:ext>
    </p:extLst>
  </p:cSld>
  <p:clrMapOvr>
    <a:masterClrMapping/>
  </p:clrMapOvr>
  <p:transition>
    <p:wipe dir="r"/>
  </p:transition>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4034" name="Picture 13" descr="j0411828">
            <a:extLst>
              <a:ext uri="{FF2B5EF4-FFF2-40B4-BE49-F238E27FC236}">
                <a16:creationId xmlns:a16="http://schemas.microsoft.com/office/drawing/2014/main" id="{9D344CD0-1A62-FB77-0FD6-84629CF20590}"/>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521276" y="2718314"/>
            <a:ext cx="2671397" cy="22738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4035" name="Rectangle 2">
            <a:extLst>
              <a:ext uri="{FF2B5EF4-FFF2-40B4-BE49-F238E27FC236}">
                <a16:creationId xmlns:a16="http://schemas.microsoft.com/office/drawing/2014/main" id="{AC8728FD-B9FD-74BA-E4F9-A2B9B0627694}"/>
              </a:ext>
            </a:extLst>
          </p:cNvPr>
          <p:cNvSpPr>
            <a:spLocks noGrp="1" noChangeArrowheads="1"/>
          </p:cNvSpPr>
          <p:nvPr>
            <p:ph type="title"/>
          </p:nvPr>
        </p:nvSpPr>
        <p:spPr>
          <a:xfrm>
            <a:off x="914401" y="234553"/>
            <a:ext cx="7827963" cy="736997"/>
          </a:xfrm>
        </p:spPr>
        <p:txBody>
          <a:bodyPr/>
          <a:lstStyle/>
          <a:p>
            <a:r>
              <a:rPr lang="en-US" altLang="en-US" b="1" dirty="0"/>
              <a:t>The 18 natural laws</a:t>
            </a:r>
          </a:p>
        </p:txBody>
      </p:sp>
      <p:sp>
        <p:nvSpPr>
          <p:cNvPr id="44036" name="Rectangle 3">
            <a:extLst>
              <a:ext uri="{FF2B5EF4-FFF2-40B4-BE49-F238E27FC236}">
                <a16:creationId xmlns:a16="http://schemas.microsoft.com/office/drawing/2014/main" id="{92E9F1F8-30D7-B7D8-3625-2665E96DCB98}"/>
              </a:ext>
            </a:extLst>
          </p:cNvPr>
          <p:cNvSpPr>
            <a:spLocks noGrp="1" noChangeArrowheads="1"/>
          </p:cNvSpPr>
          <p:nvPr>
            <p:ph type="body" idx="1"/>
          </p:nvPr>
        </p:nvSpPr>
        <p:spPr>
          <a:xfrm>
            <a:off x="914401" y="1289585"/>
            <a:ext cx="5562599" cy="2544188"/>
          </a:xfrm>
        </p:spPr>
        <p:txBody>
          <a:bodyPr/>
          <a:lstStyle/>
          <a:p>
            <a:pPr>
              <a:spcBef>
                <a:spcPct val="0"/>
              </a:spcBef>
              <a:buClrTx/>
              <a:buFontTx/>
              <a:buNone/>
            </a:pPr>
            <a:r>
              <a:rPr lang="en-US" altLang="en-US" sz="2400" dirty="0">
                <a:solidFill>
                  <a:schemeClr val="tx1"/>
                </a:solidFill>
              </a:rPr>
              <a:t>Law 6 - </a:t>
            </a:r>
            <a:r>
              <a:rPr lang="en-US" altLang="en-US" sz="2400" dirty="0">
                <a:solidFill>
                  <a:srgbClr val="4A7245"/>
                </a:solidFill>
              </a:rPr>
              <a:t>The Law of Community</a:t>
            </a:r>
          </a:p>
          <a:p>
            <a:pPr marL="0" indent="0" eaLnBrk="1" hangingPunct="1">
              <a:spcBef>
                <a:spcPts val="600"/>
              </a:spcBef>
              <a:buFont typeface="Times" panose="02020603050405020304" pitchFamily="18" charset="0"/>
              <a:buNone/>
            </a:pPr>
            <a:r>
              <a:rPr lang="en-US" altLang="en-US" sz="2400" b="1" dirty="0">
                <a:solidFill>
                  <a:schemeClr val="tx1"/>
                </a:solidFill>
                <a:latin typeface="GiovanniITCTT Book" charset="0"/>
              </a:rPr>
              <a:t>We need the love, fellowship, wisdom and accountability of Christ-centered covenant relationships to keep us on  track and growing.</a:t>
            </a:r>
          </a:p>
        </p:txBody>
      </p:sp>
      <p:sp>
        <p:nvSpPr>
          <p:cNvPr id="44037" name="Rectangle 14">
            <a:extLst>
              <a:ext uri="{FF2B5EF4-FFF2-40B4-BE49-F238E27FC236}">
                <a16:creationId xmlns:a16="http://schemas.microsoft.com/office/drawing/2014/main" id="{76D1C9C3-774E-B587-B267-BBD460A18920}"/>
              </a:ext>
            </a:extLst>
          </p:cNvPr>
          <p:cNvSpPr>
            <a:spLocks noChangeArrowheads="1"/>
          </p:cNvSpPr>
          <p:nvPr/>
        </p:nvSpPr>
        <p:spPr bwMode="auto">
          <a:xfrm>
            <a:off x="933772" y="4245785"/>
            <a:ext cx="3028627"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defTabSz="912813">
              <a:defRPr b="1">
                <a:solidFill>
                  <a:schemeClr val="tx1"/>
                </a:solidFill>
                <a:latin typeface="Times New Roman" panose="02020603050405020304" pitchFamily="18" charset="0"/>
              </a:defRPr>
            </a:lvl1pPr>
            <a:lvl2pPr marL="742950" indent="-285750" defTabSz="912813">
              <a:defRPr b="1">
                <a:solidFill>
                  <a:schemeClr val="tx1"/>
                </a:solidFill>
                <a:latin typeface="Times New Roman" panose="02020603050405020304" pitchFamily="18" charset="0"/>
              </a:defRPr>
            </a:lvl2pPr>
            <a:lvl3pPr marL="1143000" indent="-228600" defTabSz="912813">
              <a:defRPr b="1">
                <a:solidFill>
                  <a:schemeClr val="tx1"/>
                </a:solidFill>
                <a:latin typeface="Times New Roman" panose="02020603050405020304" pitchFamily="18" charset="0"/>
              </a:defRPr>
            </a:lvl3pPr>
            <a:lvl4pPr marL="1600200" indent="-228600" defTabSz="912813">
              <a:defRPr b="1">
                <a:solidFill>
                  <a:schemeClr val="tx1"/>
                </a:solidFill>
                <a:latin typeface="Times New Roman" panose="02020603050405020304" pitchFamily="18" charset="0"/>
              </a:defRPr>
            </a:lvl4pPr>
            <a:lvl5pPr marL="2057400" indent="-228600" defTabSz="912813">
              <a:defRPr b="1">
                <a:solidFill>
                  <a:schemeClr val="tx1"/>
                </a:solidFill>
                <a:latin typeface="Times New Roman" panose="02020603050405020304" pitchFamily="18" charset="0"/>
              </a:defRPr>
            </a:lvl5pPr>
            <a:lvl6pPr marL="2514600" indent="-228600" defTabSz="912813" eaLnBrk="0" fontAlgn="base" hangingPunct="0">
              <a:spcBef>
                <a:spcPct val="0"/>
              </a:spcBef>
              <a:spcAft>
                <a:spcPct val="0"/>
              </a:spcAft>
              <a:defRPr b="1">
                <a:solidFill>
                  <a:schemeClr val="tx1"/>
                </a:solidFill>
                <a:latin typeface="Times New Roman" panose="02020603050405020304" pitchFamily="18" charset="0"/>
              </a:defRPr>
            </a:lvl6pPr>
            <a:lvl7pPr marL="2971800" indent="-228600" defTabSz="912813" eaLnBrk="0" fontAlgn="base" hangingPunct="0">
              <a:spcBef>
                <a:spcPct val="0"/>
              </a:spcBef>
              <a:spcAft>
                <a:spcPct val="0"/>
              </a:spcAft>
              <a:defRPr b="1">
                <a:solidFill>
                  <a:schemeClr val="tx1"/>
                </a:solidFill>
                <a:latin typeface="Times New Roman" panose="02020603050405020304" pitchFamily="18" charset="0"/>
              </a:defRPr>
            </a:lvl7pPr>
            <a:lvl8pPr marL="3429000" indent="-228600" defTabSz="912813" eaLnBrk="0" fontAlgn="base" hangingPunct="0">
              <a:spcBef>
                <a:spcPct val="0"/>
              </a:spcBef>
              <a:spcAft>
                <a:spcPct val="0"/>
              </a:spcAft>
              <a:defRPr b="1">
                <a:solidFill>
                  <a:schemeClr val="tx1"/>
                </a:solidFill>
                <a:latin typeface="Times New Roman" panose="02020603050405020304" pitchFamily="18" charset="0"/>
              </a:defRPr>
            </a:lvl8pPr>
            <a:lvl9pPr marL="3886200" indent="-228600" defTabSz="912813" eaLnBrk="0" fontAlgn="base" hangingPunct="0">
              <a:spcBef>
                <a:spcPct val="0"/>
              </a:spcBef>
              <a:spcAft>
                <a:spcPct val="0"/>
              </a:spcAft>
              <a:defRPr b="1">
                <a:solidFill>
                  <a:schemeClr val="tx1"/>
                </a:solidFill>
                <a:latin typeface="Times New Roman" panose="02020603050405020304" pitchFamily="18" charset="0"/>
              </a:defRPr>
            </a:lvl9pPr>
          </a:lstStyle>
          <a:p>
            <a:pPr algn="l"/>
            <a:r>
              <a:rPr lang="en-US" altLang="en-US" sz="2400" b="0" i="1" dirty="0">
                <a:solidFill>
                  <a:srgbClr val="7B9569"/>
                </a:solidFill>
                <a:latin typeface="GiovanniITCTT Book" charset="0"/>
              </a:rPr>
              <a:t>Galatians 6:1-10</a:t>
            </a:r>
          </a:p>
        </p:txBody>
      </p:sp>
      <p:pic>
        <p:nvPicPr>
          <p:cNvPr id="44038" name="Picture 5" descr="LAWSx18.jpg                                                    006ABFB9Macintosh HD                   BC2D11C2:">
            <a:extLst>
              <a:ext uri="{FF2B5EF4-FFF2-40B4-BE49-F238E27FC236}">
                <a16:creationId xmlns:a16="http://schemas.microsoft.com/office/drawing/2014/main" id="{4D016840-B7E7-E95F-6874-10E8905539D3}"/>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162134" y="1192699"/>
            <a:ext cx="1545594" cy="14258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2">
            <a:extLst>
              <a:ext uri="{FF2B5EF4-FFF2-40B4-BE49-F238E27FC236}">
                <a16:creationId xmlns:a16="http://schemas.microsoft.com/office/drawing/2014/main" id="{711CF1F9-9B47-FE58-06BC-69FEEFCD878E}"/>
              </a:ext>
            </a:extLst>
          </p:cNvPr>
          <p:cNvSpPr>
            <a:spLocks noGrp="1" noChangeArrowheads="1"/>
          </p:cNvSpPr>
          <p:nvPr>
            <p:ph type="title" idx="4294967295"/>
          </p:nvPr>
        </p:nvSpPr>
        <p:spPr>
          <a:xfrm>
            <a:off x="914400" y="234553"/>
            <a:ext cx="7827963" cy="736997"/>
          </a:xfrm>
        </p:spPr>
        <p:txBody>
          <a:bodyPr/>
          <a:lstStyle/>
          <a:p>
            <a:pPr eaLnBrk="1" hangingPunct="1"/>
            <a:r>
              <a:rPr lang="en-US" altLang="en-US" b="1" dirty="0"/>
              <a:t>Our Roles Diagram</a:t>
            </a:r>
            <a:endParaRPr lang="en-US" altLang="en-US" b="1" dirty="0">
              <a:solidFill>
                <a:schemeClr val="tx1"/>
              </a:solidFill>
            </a:endParaRPr>
          </a:p>
        </p:txBody>
      </p:sp>
      <p:pic>
        <p:nvPicPr>
          <p:cNvPr id="45059" name="Picture 3" descr="roles diagram_level2_cmyk">
            <a:extLst>
              <a:ext uri="{FF2B5EF4-FFF2-40B4-BE49-F238E27FC236}">
                <a16:creationId xmlns:a16="http://schemas.microsoft.com/office/drawing/2014/main" id="{431FA5E9-E213-8846-0EE8-98910E0A4EB9}"/>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895600" y="1352550"/>
            <a:ext cx="3616901" cy="35243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a:extLst>
              <a:ext uri="{FF2B5EF4-FFF2-40B4-BE49-F238E27FC236}">
                <a16:creationId xmlns:a16="http://schemas.microsoft.com/office/drawing/2014/main" id="{40819308-3644-A9D5-585A-D276B9FB572A}"/>
              </a:ext>
            </a:extLst>
          </p:cNvPr>
          <p:cNvSpPr>
            <a:spLocks noGrp="1" noChangeArrowheads="1"/>
          </p:cNvSpPr>
          <p:nvPr>
            <p:ph type="title"/>
          </p:nvPr>
        </p:nvSpPr>
        <p:spPr>
          <a:xfrm>
            <a:off x="914401" y="234553"/>
            <a:ext cx="7827963" cy="736997"/>
          </a:xfrm>
        </p:spPr>
        <p:txBody>
          <a:bodyPr/>
          <a:lstStyle/>
          <a:p>
            <a:r>
              <a:rPr lang="en-US" altLang="en-US" sz="3600" b="0" i="1" dirty="0"/>
              <a:t>Galatians 6:1-5 </a:t>
            </a:r>
            <a:r>
              <a:rPr lang="en-US" altLang="en-US" sz="3600" dirty="0"/>
              <a:t>(NIV)</a:t>
            </a:r>
          </a:p>
        </p:txBody>
      </p:sp>
      <p:sp>
        <p:nvSpPr>
          <p:cNvPr id="20483" name="Rectangle 3">
            <a:extLst>
              <a:ext uri="{FF2B5EF4-FFF2-40B4-BE49-F238E27FC236}">
                <a16:creationId xmlns:a16="http://schemas.microsoft.com/office/drawing/2014/main" id="{6F9660F1-4E24-B9F6-1967-7C45D935BE41}"/>
              </a:ext>
            </a:extLst>
          </p:cNvPr>
          <p:cNvSpPr>
            <a:spLocks noGrp="1" noChangeArrowheads="1"/>
          </p:cNvSpPr>
          <p:nvPr>
            <p:ph type="body" idx="1"/>
          </p:nvPr>
        </p:nvSpPr>
        <p:spPr>
          <a:xfrm>
            <a:off x="914402" y="1200150"/>
            <a:ext cx="7238998" cy="3510979"/>
          </a:xfrm>
        </p:spPr>
        <p:txBody>
          <a:bodyPr/>
          <a:lstStyle/>
          <a:p>
            <a:pPr marL="114494" indent="-114494">
              <a:buNone/>
            </a:pPr>
            <a:r>
              <a:rPr lang="en-US" altLang="en-US" sz="2400" b="0" i="1" baseline="30000" dirty="0">
                <a:solidFill>
                  <a:schemeClr val="tx1"/>
                </a:solidFill>
              </a:rPr>
              <a:t>1</a:t>
            </a:r>
            <a:r>
              <a:rPr lang="en-US" altLang="en-US" sz="2400" b="0" i="1" dirty="0">
                <a:solidFill>
                  <a:schemeClr val="tx1"/>
                </a:solidFill>
              </a:rPr>
              <a:t>	Brothers, if someone is caught in a sin, you who </a:t>
            </a:r>
            <a:br>
              <a:rPr lang="en-US" altLang="en-US" sz="2400" b="0" i="1" dirty="0">
                <a:solidFill>
                  <a:schemeClr val="tx1"/>
                </a:solidFill>
              </a:rPr>
            </a:br>
            <a:r>
              <a:rPr lang="en-US" altLang="en-US" sz="2400" b="0" i="1" dirty="0">
                <a:solidFill>
                  <a:schemeClr val="tx1"/>
                </a:solidFill>
              </a:rPr>
              <a:t>are spiritual should restore him gently. But watch yourself, or you also may be tempted. </a:t>
            </a:r>
            <a:r>
              <a:rPr lang="en-US" altLang="en-US" sz="2400" b="0" i="1" baseline="30000" dirty="0">
                <a:solidFill>
                  <a:schemeClr val="tx1"/>
                </a:solidFill>
              </a:rPr>
              <a:t>2 </a:t>
            </a:r>
            <a:r>
              <a:rPr lang="en-US" altLang="en-US" sz="2400" b="0" i="1" dirty="0">
                <a:solidFill>
                  <a:schemeClr val="tx1"/>
                </a:solidFill>
              </a:rPr>
              <a:t>Carry each other's burdens, and in this way you will fulfill the law of Christ. </a:t>
            </a:r>
            <a:r>
              <a:rPr lang="en-US" altLang="en-US" sz="2400" b="0" i="1" baseline="30000" dirty="0">
                <a:solidFill>
                  <a:schemeClr val="tx1"/>
                </a:solidFill>
              </a:rPr>
              <a:t>3</a:t>
            </a:r>
            <a:r>
              <a:rPr lang="en-US" altLang="en-US" sz="2400" b="0" i="1" dirty="0">
                <a:solidFill>
                  <a:schemeClr val="tx1"/>
                </a:solidFill>
              </a:rPr>
              <a:t> If anyone thinks he is something when he is nothing, he deceives himself. </a:t>
            </a:r>
            <a:r>
              <a:rPr lang="en-US" altLang="en-US" sz="2400" b="0" i="1" baseline="30000" dirty="0">
                <a:solidFill>
                  <a:schemeClr val="tx1"/>
                </a:solidFill>
              </a:rPr>
              <a:t>4 </a:t>
            </a:r>
            <a:r>
              <a:rPr lang="en-US" altLang="en-US" sz="2400" b="0" i="1" dirty="0">
                <a:solidFill>
                  <a:schemeClr val="tx1"/>
                </a:solidFill>
              </a:rPr>
              <a:t>Each one should test his own actions. Then he can take pride in himself, without comparing himself to somebody else, </a:t>
            </a:r>
            <a:r>
              <a:rPr lang="en-US" altLang="en-US" sz="2400" b="0" i="1" baseline="30000" dirty="0">
                <a:solidFill>
                  <a:schemeClr val="tx1"/>
                </a:solidFill>
              </a:rPr>
              <a:t>5</a:t>
            </a:r>
            <a:r>
              <a:rPr lang="en-US" altLang="en-US" sz="2400" b="0" i="1" dirty="0">
                <a:solidFill>
                  <a:schemeClr val="tx1"/>
                </a:solidFill>
              </a:rPr>
              <a:t> for each one should carry his own load. </a:t>
            </a:r>
          </a:p>
          <a:p>
            <a:pPr marL="114494" indent="-114494"/>
            <a:endParaRPr lang="en-US" altLang="en-US" sz="2400" b="0" i="1" dirty="0"/>
          </a:p>
        </p:txBody>
      </p:sp>
    </p:spTree>
  </p:cSld>
  <p:clrMapOvr>
    <a:masterClrMapping/>
  </p:clrMapOvr>
  <p:transition/>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a:extLst>
              <a:ext uri="{FF2B5EF4-FFF2-40B4-BE49-F238E27FC236}">
                <a16:creationId xmlns:a16="http://schemas.microsoft.com/office/drawing/2014/main" id="{C06112DE-829B-FC9B-606E-C5D90CE8D514}"/>
              </a:ext>
            </a:extLst>
          </p:cNvPr>
          <p:cNvSpPr>
            <a:spLocks noGrp="1" noChangeArrowheads="1"/>
          </p:cNvSpPr>
          <p:nvPr>
            <p:ph type="title"/>
          </p:nvPr>
        </p:nvSpPr>
        <p:spPr>
          <a:xfrm>
            <a:off x="914401" y="234553"/>
            <a:ext cx="7827963" cy="736997"/>
          </a:xfrm>
        </p:spPr>
        <p:txBody>
          <a:bodyPr/>
          <a:lstStyle/>
          <a:p>
            <a:r>
              <a:rPr lang="en-US" altLang="en-US" sz="3600" b="0" i="1" dirty="0"/>
              <a:t>Galatians 6:6-10 </a:t>
            </a:r>
            <a:r>
              <a:rPr lang="en-US" altLang="en-US" sz="3600" dirty="0"/>
              <a:t>(NIV)</a:t>
            </a:r>
          </a:p>
        </p:txBody>
      </p:sp>
      <p:sp>
        <p:nvSpPr>
          <p:cNvPr id="21507" name="Rectangle 3">
            <a:extLst>
              <a:ext uri="{FF2B5EF4-FFF2-40B4-BE49-F238E27FC236}">
                <a16:creationId xmlns:a16="http://schemas.microsoft.com/office/drawing/2014/main" id="{11C00A03-522F-FB45-7E9D-D031534A446D}"/>
              </a:ext>
            </a:extLst>
          </p:cNvPr>
          <p:cNvSpPr>
            <a:spLocks noGrp="1" noChangeArrowheads="1"/>
          </p:cNvSpPr>
          <p:nvPr>
            <p:ph type="body" idx="1"/>
          </p:nvPr>
        </p:nvSpPr>
        <p:spPr>
          <a:xfrm>
            <a:off x="914401" y="1276350"/>
            <a:ext cx="7238999" cy="3510979"/>
          </a:xfrm>
        </p:spPr>
        <p:txBody>
          <a:bodyPr/>
          <a:lstStyle/>
          <a:p>
            <a:pPr marL="114494" indent="-114494">
              <a:buNone/>
            </a:pPr>
            <a:r>
              <a:rPr lang="en-US" altLang="en-US" sz="2200" i="1" baseline="30000" dirty="0">
                <a:solidFill>
                  <a:schemeClr val="tx1"/>
                </a:solidFill>
              </a:rPr>
              <a:t>6 </a:t>
            </a:r>
            <a:r>
              <a:rPr lang="en-US" altLang="en-US" sz="2200" i="1" dirty="0">
                <a:solidFill>
                  <a:schemeClr val="tx1"/>
                </a:solidFill>
              </a:rPr>
              <a:t>Anyone who receives instruction in the word must share all good things with his instructor. </a:t>
            </a:r>
            <a:r>
              <a:rPr lang="en-US" altLang="en-US" sz="2200" i="1" baseline="30000" dirty="0">
                <a:solidFill>
                  <a:schemeClr val="tx1"/>
                </a:solidFill>
              </a:rPr>
              <a:t>7</a:t>
            </a:r>
            <a:r>
              <a:rPr lang="en-US" altLang="en-US" sz="2200" i="1" dirty="0">
                <a:solidFill>
                  <a:schemeClr val="tx1"/>
                </a:solidFill>
              </a:rPr>
              <a:t> Do not be deceived: God cannot be mocked. A man reaps what he sows. </a:t>
            </a:r>
            <a:r>
              <a:rPr lang="en-US" altLang="en-US" sz="2200" i="1" baseline="30000" dirty="0">
                <a:solidFill>
                  <a:schemeClr val="tx1"/>
                </a:solidFill>
              </a:rPr>
              <a:t>8</a:t>
            </a:r>
            <a:r>
              <a:rPr lang="en-US" altLang="en-US" sz="2200" i="1" dirty="0">
                <a:solidFill>
                  <a:schemeClr val="tx1"/>
                </a:solidFill>
              </a:rPr>
              <a:t> The one who sows to please his sinful nature, from that nature will reap destruction; the one who sows to please the Spirit, from the Spirit will reap eternal life. </a:t>
            </a:r>
            <a:r>
              <a:rPr lang="en-US" altLang="en-US" sz="2200" i="1" baseline="30000" dirty="0">
                <a:solidFill>
                  <a:schemeClr val="tx1"/>
                </a:solidFill>
              </a:rPr>
              <a:t>9</a:t>
            </a:r>
            <a:r>
              <a:rPr lang="en-US" altLang="en-US" sz="2200" i="1" dirty="0">
                <a:solidFill>
                  <a:schemeClr val="tx1"/>
                </a:solidFill>
              </a:rPr>
              <a:t> Let us not become weary in doing good, for at the proper time we will reap a harvest if we do not give up. </a:t>
            </a:r>
            <a:r>
              <a:rPr lang="en-US" altLang="en-US" sz="2200" i="1" baseline="30000" dirty="0">
                <a:solidFill>
                  <a:schemeClr val="tx1"/>
                </a:solidFill>
              </a:rPr>
              <a:t>10</a:t>
            </a:r>
            <a:r>
              <a:rPr lang="en-US" altLang="en-US" sz="2200" i="1" dirty="0">
                <a:solidFill>
                  <a:schemeClr val="tx1"/>
                </a:solidFill>
              </a:rPr>
              <a:t> Therefore, as we have opportunity, let us do good to all people, especially to those who belong to the family of believers.</a:t>
            </a:r>
          </a:p>
          <a:p>
            <a:pPr marL="114494" indent="-114494"/>
            <a:endParaRPr lang="en-US" altLang="en-US" sz="2200" i="1" dirty="0"/>
          </a:p>
        </p:txBody>
      </p:sp>
    </p:spTree>
  </p:cSld>
  <p:clrMapOvr>
    <a:masterClrMapping/>
  </p:clrMapOvr>
  <p:transition/>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2">
            <a:extLst>
              <a:ext uri="{FF2B5EF4-FFF2-40B4-BE49-F238E27FC236}">
                <a16:creationId xmlns:a16="http://schemas.microsoft.com/office/drawing/2014/main" id="{25788E4A-BE50-66F8-AEB8-C9890D4AC6C4}"/>
              </a:ext>
            </a:extLst>
          </p:cNvPr>
          <p:cNvSpPr>
            <a:spLocks noGrp="1" noChangeArrowheads="1"/>
          </p:cNvSpPr>
          <p:nvPr>
            <p:ph type="title"/>
          </p:nvPr>
        </p:nvSpPr>
        <p:spPr>
          <a:xfrm>
            <a:off x="914401" y="234553"/>
            <a:ext cx="7827963" cy="736997"/>
          </a:xfrm>
        </p:spPr>
        <p:txBody>
          <a:bodyPr/>
          <a:lstStyle/>
          <a:p>
            <a:r>
              <a:rPr lang="en-US" altLang="en-US" b="1" dirty="0"/>
              <a:t>Inner Circle</a:t>
            </a:r>
          </a:p>
        </p:txBody>
      </p:sp>
      <p:sp>
        <p:nvSpPr>
          <p:cNvPr id="46083" name="Rectangle 3">
            <a:extLst>
              <a:ext uri="{FF2B5EF4-FFF2-40B4-BE49-F238E27FC236}">
                <a16:creationId xmlns:a16="http://schemas.microsoft.com/office/drawing/2014/main" id="{4AA74A24-293D-6FA8-2B5B-6A14B36E9C79}"/>
              </a:ext>
            </a:extLst>
          </p:cNvPr>
          <p:cNvSpPr>
            <a:spLocks noGrp="1" noChangeArrowheads="1"/>
          </p:cNvSpPr>
          <p:nvPr>
            <p:ph type="body" idx="1"/>
          </p:nvPr>
        </p:nvSpPr>
        <p:spPr/>
        <p:txBody>
          <a:bodyPr/>
          <a:lstStyle/>
          <a:p>
            <a:pPr>
              <a:spcBef>
                <a:spcPct val="100000"/>
              </a:spcBef>
            </a:pPr>
            <a:r>
              <a:rPr lang="en-US" altLang="en-US" sz="2400" dirty="0">
                <a:solidFill>
                  <a:schemeClr val="tx1"/>
                </a:solidFill>
              </a:rPr>
              <a:t>For those of us who are married, </a:t>
            </a:r>
            <a:br>
              <a:rPr lang="en-US" altLang="en-US" sz="2400" dirty="0">
                <a:solidFill>
                  <a:schemeClr val="tx1"/>
                </a:solidFill>
              </a:rPr>
            </a:br>
            <a:r>
              <a:rPr lang="en-US" altLang="en-US" sz="2400" dirty="0">
                <a:solidFill>
                  <a:schemeClr val="tx1"/>
                </a:solidFill>
              </a:rPr>
              <a:t>our first role is that of being a </a:t>
            </a:r>
            <a:br>
              <a:rPr lang="en-US" altLang="en-US" sz="2400" dirty="0">
                <a:solidFill>
                  <a:schemeClr val="tx1"/>
                </a:solidFill>
              </a:rPr>
            </a:br>
            <a:r>
              <a:rPr lang="en-US" altLang="en-US" sz="2400" dirty="0">
                <a:solidFill>
                  <a:schemeClr val="tx1"/>
                </a:solidFill>
              </a:rPr>
              <a:t>spouse or having relational oneness.</a:t>
            </a:r>
          </a:p>
          <a:p>
            <a:pPr>
              <a:spcBef>
                <a:spcPct val="100000"/>
              </a:spcBef>
            </a:pPr>
            <a:r>
              <a:rPr lang="en-US" altLang="en-US" sz="2400" dirty="0">
                <a:solidFill>
                  <a:schemeClr val="tx1"/>
                </a:solidFill>
              </a:rPr>
              <a:t>For those of us who are single, </a:t>
            </a:r>
            <a:br>
              <a:rPr lang="en-US" altLang="en-US" sz="2400" dirty="0">
                <a:solidFill>
                  <a:schemeClr val="tx1"/>
                </a:solidFill>
              </a:rPr>
            </a:br>
            <a:r>
              <a:rPr lang="en-US" altLang="en-US" sz="2400" dirty="0">
                <a:solidFill>
                  <a:schemeClr val="tx1"/>
                </a:solidFill>
              </a:rPr>
              <a:t>it is being single and relating to </a:t>
            </a:r>
            <a:br>
              <a:rPr lang="en-US" altLang="en-US" sz="2400" dirty="0">
                <a:solidFill>
                  <a:schemeClr val="tx1"/>
                </a:solidFill>
              </a:rPr>
            </a:br>
            <a:r>
              <a:rPr lang="en-US" altLang="en-US" sz="2400" dirty="0">
                <a:solidFill>
                  <a:schemeClr val="tx1"/>
                </a:solidFill>
              </a:rPr>
              <a:t>our great friends.</a:t>
            </a:r>
          </a:p>
          <a:p>
            <a:pPr>
              <a:spcBef>
                <a:spcPct val="100000"/>
              </a:spcBef>
            </a:pPr>
            <a:endParaRPr lang="en-US" altLang="en-US" dirty="0"/>
          </a:p>
        </p:txBody>
      </p:sp>
      <p:pic>
        <p:nvPicPr>
          <p:cNvPr id="46084" name="Picture 22" descr="j0400777">
            <a:extLst>
              <a:ext uri="{FF2B5EF4-FFF2-40B4-BE49-F238E27FC236}">
                <a16:creationId xmlns:a16="http://schemas.microsoft.com/office/drawing/2014/main" id="{56ACA95D-A3D0-231A-4670-8AE8453788D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010400" y="56544"/>
            <a:ext cx="1934643" cy="29003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6085" name="Picture 23" descr="j0424428">
            <a:extLst>
              <a:ext uri="{FF2B5EF4-FFF2-40B4-BE49-F238E27FC236}">
                <a16:creationId xmlns:a16="http://schemas.microsoft.com/office/drawing/2014/main" id="{4DEC29F5-138E-72D9-081F-43F7C65AF776}"/>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715000" y="3024413"/>
            <a:ext cx="2109667" cy="15475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2">
            <a:extLst>
              <a:ext uri="{FF2B5EF4-FFF2-40B4-BE49-F238E27FC236}">
                <a16:creationId xmlns:a16="http://schemas.microsoft.com/office/drawing/2014/main" id="{6486718B-25F9-9BA2-8485-EEA190D62415}"/>
              </a:ext>
            </a:extLst>
          </p:cNvPr>
          <p:cNvSpPr>
            <a:spLocks noGrp="1" noChangeArrowheads="1"/>
          </p:cNvSpPr>
          <p:nvPr>
            <p:ph type="title"/>
          </p:nvPr>
        </p:nvSpPr>
        <p:spPr>
          <a:xfrm>
            <a:off x="914401" y="234553"/>
            <a:ext cx="7827963" cy="736997"/>
          </a:xfrm>
        </p:spPr>
        <p:txBody>
          <a:bodyPr/>
          <a:lstStyle/>
          <a:p>
            <a:r>
              <a:rPr lang="en-US" altLang="en-US" b="1" dirty="0"/>
              <a:t>Relative and Parent</a:t>
            </a:r>
          </a:p>
        </p:txBody>
      </p:sp>
      <p:sp>
        <p:nvSpPr>
          <p:cNvPr id="47107" name="Rectangle 3">
            <a:extLst>
              <a:ext uri="{FF2B5EF4-FFF2-40B4-BE49-F238E27FC236}">
                <a16:creationId xmlns:a16="http://schemas.microsoft.com/office/drawing/2014/main" id="{040604C6-FE6D-4543-3D74-8FBB327EB627}"/>
              </a:ext>
            </a:extLst>
          </p:cNvPr>
          <p:cNvSpPr>
            <a:spLocks noGrp="1" noChangeArrowheads="1"/>
          </p:cNvSpPr>
          <p:nvPr>
            <p:ph type="body" idx="1"/>
          </p:nvPr>
        </p:nvSpPr>
        <p:spPr>
          <a:xfrm>
            <a:off x="914401" y="1322978"/>
            <a:ext cx="4166437" cy="3510979"/>
          </a:xfrm>
        </p:spPr>
        <p:txBody>
          <a:bodyPr/>
          <a:lstStyle/>
          <a:p>
            <a:r>
              <a:rPr lang="en-US" altLang="en-US" sz="2400" dirty="0">
                <a:solidFill>
                  <a:schemeClr val="tx1"/>
                </a:solidFill>
              </a:rPr>
              <a:t>These are the relationships </a:t>
            </a:r>
            <a:br>
              <a:rPr lang="en-US" altLang="en-US" sz="2400" dirty="0">
                <a:solidFill>
                  <a:schemeClr val="tx1"/>
                </a:solidFill>
              </a:rPr>
            </a:br>
            <a:r>
              <a:rPr lang="en-US" altLang="en-US" sz="2400" dirty="0">
                <a:solidFill>
                  <a:schemeClr val="tx1"/>
                </a:solidFill>
              </a:rPr>
              <a:t>in our lives in which we are </a:t>
            </a:r>
            <a:br>
              <a:rPr lang="en-US" altLang="en-US" sz="2400" dirty="0">
                <a:solidFill>
                  <a:schemeClr val="tx1"/>
                </a:solidFill>
              </a:rPr>
            </a:br>
            <a:r>
              <a:rPr lang="en-US" altLang="en-US" sz="2400" dirty="0">
                <a:solidFill>
                  <a:schemeClr val="tx1"/>
                </a:solidFill>
              </a:rPr>
              <a:t>responsible to and for.  </a:t>
            </a:r>
          </a:p>
          <a:p>
            <a:r>
              <a:rPr lang="en-US" altLang="en-US" sz="2400" dirty="0">
                <a:solidFill>
                  <a:schemeClr val="tx1"/>
                </a:solidFill>
              </a:rPr>
              <a:t>We are responsible to </a:t>
            </a:r>
            <a:br>
              <a:rPr lang="en-US" altLang="en-US" sz="2400" dirty="0">
                <a:solidFill>
                  <a:schemeClr val="tx1"/>
                </a:solidFill>
              </a:rPr>
            </a:br>
            <a:r>
              <a:rPr lang="en-US" altLang="en-US" sz="2400" dirty="0">
                <a:solidFill>
                  <a:schemeClr val="tx1"/>
                </a:solidFill>
              </a:rPr>
              <a:t>honor our parents and for </a:t>
            </a:r>
            <a:br>
              <a:rPr lang="en-US" altLang="en-US" sz="2400" dirty="0">
                <a:solidFill>
                  <a:schemeClr val="tx1"/>
                </a:solidFill>
              </a:rPr>
            </a:br>
            <a:r>
              <a:rPr lang="en-US" altLang="en-US" sz="2400" dirty="0">
                <a:solidFill>
                  <a:schemeClr val="tx1"/>
                </a:solidFill>
              </a:rPr>
              <a:t>our Children.</a:t>
            </a:r>
          </a:p>
          <a:p>
            <a:endParaRPr lang="en-US" altLang="en-US" dirty="0"/>
          </a:p>
        </p:txBody>
      </p:sp>
      <p:pic>
        <p:nvPicPr>
          <p:cNvPr id="47108" name="Picture 26" descr="j0401431">
            <a:extLst>
              <a:ext uri="{FF2B5EF4-FFF2-40B4-BE49-F238E27FC236}">
                <a16:creationId xmlns:a16="http://schemas.microsoft.com/office/drawing/2014/main" id="{1B7AD5FB-9868-ED28-4891-4145D93065CE}"/>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480265" y="1484800"/>
            <a:ext cx="3262099" cy="21738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1026">
            <a:extLst>
              <a:ext uri="{FF2B5EF4-FFF2-40B4-BE49-F238E27FC236}">
                <a16:creationId xmlns:a16="http://schemas.microsoft.com/office/drawing/2014/main" id="{8E817E35-11B4-0E81-5068-012791AED2E6}"/>
              </a:ext>
            </a:extLst>
          </p:cNvPr>
          <p:cNvSpPr>
            <a:spLocks noGrp="1" noChangeArrowheads="1"/>
          </p:cNvSpPr>
          <p:nvPr>
            <p:ph type="title"/>
          </p:nvPr>
        </p:nvSpPr>
        <p:spPr>
          <a:xfrm>
            <a:off x="914401" y="234553"/>
            <a:ext cx="7827963" cy="736997"/>
          </a:xfrm>
        </p:spPr>
        <p:txBody>
          <a:bodyPr/>
          <a:lstStyle/>
          <a:p>
            <a:r>
              <a:rPr lang="en-US" altLang="en-US" b="1" dirty="0"/>
              <a:t>Church Member</a:t>
            </a:r>
          </a:p>
        </p:txBody>
      </p:sp>
      <p:sp>
        <p:nvSpPr>
          <p:cNvPr id="18435" name="Rectangle 1027">
            <a:extLst>
              <a:ext uri="{FF2B5EF4-FFF2-40B4-BE49-F238E27FC236}">
                <a16:creationId xmlns:a16="http://schemas.microsoft.com/office/drawing/2014/main" id="{EE42B397-0CEF-6942-4948-DAA2C30097D2}"/>
              </a:ext>
            </a:extLst>
          </p:cNvPr>
          <p:cNvSpPr>
            <a:spLocks noGrp="1" noChangeArrowheads="1"/>
          </p:cNvSpPr>
          <p:nvPr>
            <p:ph type="body" idx="1"/>
          </p:nvPr>
        </p:nvSpPr>
        <p:spPr>
          <a:xfrm>
            <a:off x="920535" y="1194371"/>
            <a:ext cx="5065249" cy="3510979"/>
          </a:xfrm>
        </p:spPr>
        <p:txBody>
          <a:bodyPr/>
          <a:lstStyle/>
          <a:p>
            <a:pPr>
              <a:lnSpc>
                <a:spcPct val="90000"/>
              </a:lnSpc>
              <a:spcBef>
                <a:spcPct val="100000"/>
              </a:spcBef>
            </a:pPr>
            <a:r>
              <a:rPr lang="en-US" altLang="en-US" sz="2400" dirty="0">
                <a:solidFill>
                  <a:schemeClr val="tx1"/>
                </a:solidFill>
              </a:rPr>
              <a:t>Following Christ together </a:t>
            </a:r>
            <a:br>
              <a:rPr lang="en-US" altLang="en-US" sz="2400" dirty="0">
                <a:solidFill>
                  <a:schemeClr val="tx1"/>
                </a:solidFill>
              </a:rPr>
            </a:br>
            <a:r>
              <a:rPr lang="en-US" altLang="en-US" sz="2400" dirty="0">
                <a:solidFill>
                  <a:schemeClr val="tx1"/>
                </a:solidFill>
              </a:rPr>
              <a:t>with other brothers and </a:t>
            </a:r>
            <a:br>
              <a:rPr lang="en-US" altLang="en-US" sz="2400" dirty="0">
                <a:solidFill>
                  <a:schemeClr val="tx1"/>
                </a:solidFill>
              </a:rPr>
            </a:br>
            <a:r>
              <a:rPr lang="en-US" altLang="en-US" sz="2400" dirty="0">
                <a:solidFill>
                  <a:schemeClr val="tx1"/>
                </a:solidFill>
              </a:rPr>
              <a:t>sisters in Christ in covenant </a:t>
            </a:r>
            <a:br>
              <a:rPr lang="en-US" altLang="en-US" sz="2400" dirty="0">
                <a:solidFill>
                  <a:schemeClr val="tx1"/>
                </a:solidFill>
              </a:rPr>
            </a:br>
            <a:r>
              <a:rPr lang="en-US" altLang="en-US" sz="2400" dirty="0">
                <a:solidFill>
                  <a:schemeClr val="tx1"/>
                </a:solidFill>
              </a:rPr>
              <a:t>community is essential for </a:t>
            </a:r>
            <a:br>
              <a:rPr lang="en-US" altLang="en-US" sz="2400" dirty="0">
                <a:solidFill>
                  <a:schemeClr val="tx1"/>
                </a:solidFill>
              </a:rPr>
            </a:br>
            <a:r>
              <a:rPr lang="en-US" altLang="en-US" sz="2400" dirty="0">
                <a:solidFill>
                  <a:schemeClr val="tx1"/>
                </a:solidFill>
              </a:rPr>
              <a:t>us to realize the love and </a:t>
            </a:r>
            <a:br>
              <a:rPr lang="en-US" altLang="en-US" sz="2400" dirty="0">
                <a:solidFill>
                  <a:schemeClr val="tx1"/>
                </a:solidFill>
              </a:rPr>
            </a:br>
            <a:r>
              <a:rPr lang="en-US" altLang="en-US" sz="2400" dirty="0">
                <a:solidFill>
                  <a:schemeClr val="tx1"/>
                </a:solidFill>
              </a:rPr>
              <a:t>variety that God desires for </a:t>
            </a:r>
            <a:br>
              <a:rPr lang="en-US" altLang="en-US" sz="2400" dirty="0">
                <a:solidFill>
                  <a:schemeClr val="tx1"/>
                </a:solidFill>
              </a:rPr>
            </a:br>
            <a:r>
              <a:rPr lang="en-US" altLang="en-US" sz="2400" dirty="0">
                <a:solidFill>
                  <a:schemeClr val="tx1"/>
                </a:solidFill>
              </a:rPr>
              <a:t>us all to experience.</a:t>
            </a:r>
          </a:p>
          <a:p>
            <a:pPr>
              <a:lnSpc>
                <a:spcPct val="90000"/>
              </a:lnSpc>
              <a:spcBef>
                <a:spcPct val="100000"/>
              </a:spcBef>
            </a:pPr>
            <a:r>
              <a:rPr lang="en-US" altLang="en-US" sz="2400" dirty="0">
                <a:solidFill>
                  <a:schemeClr val="tx1"/>
                </a:solidFill>
              </a:rPr>
              <a:t>For some, their church </a:t>
            </a:r>
            <a:br>
              <a:rPr lang="en-US" altLang="en-US" sz="2400" dirty="0">
                <a:solidFill>
                  <a:schemeClr val="tx1"/>
                </a:solidFill>
              </a:rPr>
            </a:br>
            <a:r>
              <a:rPr lang="en-US" altLang="en-US" sz="2400" dirty="0">
                <a:solidFill>
                  <a:schemeClr val="tx1"/>
                </a:solidFill>
              </a:rPr>
              <a:t>family provides the nurturing that their nuclear family may not.</a:t>
            </a:r>
          </a:p>
        </p:txBody>
      </p:sp>
      <p:grpSp>
        <p:nvGrpSpPr>
          <p:cNvPr id="48132" name="Group 5">
            <a:extLst>
              <a:ext uri="{FF2B5EF4-FFF2-40B4-BE49-F238E27FC236}">
                <a16:creationId xmlns:a16="http://schemas.microsoft.com/office/drawing/2014/main" id="{64C72F5A-F554-341E-5B93-BB176708660B}"/>
              </a:ext>
            </a:extLst>
          </p:cNvPr>
          <p:cNvGrpSpPr>
            <a:grpSpLocks/>
          </p:cNvGrpSpPr>
          <p:nvPr/>
        </p:nvGrpSpPr>
        <p:grpSpPr bwMode="auto">
          <a:xfrm>
            <a:off x="6073070" y="1123950"/>
            <a:ext cx="2662917" cy="1525453"/>
            <a:chOff x="1706" y="2568"/>
            <a:chExt cx="2822" cy="1615"/>
          </a:xfrm>
        </p:grpSpPr>
        <p:sp>
          <p:nvSpPr>
            <p:cNvPr id="48134" name="Rectangle 6">
              <a:extLst>
                <a:ext uri="{FF2B5EF4-FFF2-40B4-BE49-F238E27FC236}">
                  <a16:creationId xmlns:a16="http://schemas.microsoft.com/office/drawing/2014/main" id="{8C76C0F9-0A08-7FC8-9877-AFB5D171E64B}"/>
                </a:ext>
              </a:extLst>
            </p:cNvPr>
            <p:cNvSpPr>
              <a:spLocks noChangeArrowheads="1"/>
            </p:cNvSpPr>
            <p:nvPr/>
          </p:nvSpPr>
          <p:spPr bwMode="auto">
            <a:xfrm>
              <a:off x="1712" y="2570"/>
              <a:ext cx="2816" cy="1613"/>
            </a:xfrm>
            <a:prstGeom prst="rect">
              <a:avLst/>
            </a:prstGeom>
            <a:solidFill>
              <a:srgbClr val="F7F3A3"/>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b="1">
                  <a:solidFill>
                    <a:schemeClr val="tx1"/>
                  </a:solidFill>
                  <a:latin typeface="Times New Roman" panose="02020603050405020304" pitchFamily="18" charset="0"/>
                </a:defRPr>
              </a:lvl1pPr>
              <a:lvl2pPr marL="742950" indent="-285750">
                <a:defRPr b="1">
                  <a:solidFill>
                    <a:schemeClr val="tx1"/>
                  </a:solidFill>
                  <a:latin typeface="Times New Roman" panose="02020603050405020304" pitchFamily="18" charset="0"/>
                </a:defRPr>
              </a:lvl2pPr>
              <a:lvl3pPr marL="1143000" indent="-228600">
                <a:defRPr b="1">
                  <a:solidFill>
                    <a:schemeClr val="tx1"/>
                  </a:solidFill>
                  <a:latin typeface="Times New Roman" panose="02020603050405020304" pitchFamily="18" charset="0"/>
                </a:defRPr>
              </a:lvl3pPr>
              <a:lvl4pPr marL="1600200" indent="-228600">
                <a:defRPr b="1">
                  <a:solidFill>
                    <a:schemeClr val="tx1"/>
                  </a:solidFill>
                  <a:latin typeface="Times New Roman" panose="02020603050405020304" pitchFamily="18" charset="0"/>
                </a:defRPr>
              </a:lvl4pPr>
              <a:lvl5pPr marL="2057400" indent="-228600">
                <a:defRPr b="1">
                  <a:solidFill>
                    <a:schemeClr val="tx1"/>
                  </a:solidFill>
                  <a:latin typeface="Times New Roman" panose="02020603050405020304" pitchFamily="18" charset="0"/>
                </a:defRPr>
              </a:lvl5pPr>
              <a:lvl6pPr marL="2514600" indent="-228600" eaLnBrk="0" fontAlgn="base" hangingPunct="0">
                <a:spcBef>
                  <a:spcPct val="0"/>
                </a:spcBef>
                <a:spcAft>
                  <a:spcPct val="0"/>
                </a:spcAft>
                <a:defRPr b="1">
                  <a:solidFill>
                    <a:schemeClr val="tx1"/>
                  </a:solidFill>
                  <a:latin typeface="Times New Roman" panose="02020603050405020304" pitchFamily="18" charset="0"/>
                </a:defRPr>
              </a:lvl6pPr>
              <a:lvl7pPr marL="2971800" indent="-228600" eaLnBrk="0" fontAlgn="base" hangingPunct="0">
                <a:spcBef>
                  <a:spcPct val="0"/>
                </a:spcBef>
                <a:spcAft>
                  <a:spcPct val="0"/>
                </a:spcAft>
                <a:defRPr b="1">
                  <a:solidFill>
                    <a:schemeClr val="tx1"/>
                  </a:solidFill>
                  <a:latin typeface="Times New Roman" panose="02020603050405020304" pitchFamily="18" charset="0"/>
                </a:defRPr>
              </a:lvl7pPr>
              <a:lvl8pPr marL="3429000" indent="-228600" eaLnBrk="0" fontAlgn="base" hangingPunct="0">
                <a:spcBef>
                  <a:spcPct val="0"/>
                </a:spcBef>
                <a:spcAft>
                  <a:spcPct val="0"/>
                </a:spcAft>
                <a:defRPr b="1">
                  <a:solidFill>
                    <a:schemeClr val="tx1"/>
                  </a:solidFill>
                  <a:latin typeface="Times New Roman" panose="02020603050405020304" pitchFamily="18" charset="0"/>
                </a:defRPr>
              </a:lvl8pPr>
              <a:lvl9pPr marL="3886200" indent="-228600" eaLnBrk="0" fontAlgn="base" hangingPunct="0">
                <a:spcBef>
                  <a:spcPct val="0"/>
                </a:spcBef>
                <a:spcAft>
                  <a:spcPct val="0"/>
                </a:spcAft>
                <a:defRPr b="1">
                  <a:solidFill>
                    <a:schemeClr val="tx1"/>
                  </a:solidFill>
                  <a:latin typeface="Times New Roman" panose="02020603050405020304" pitchFamily="18" charset="0"/>
                </a:defRPr>
              </a:lvl9pPr>
            </a:lstStyle>
            <a:p>
              <a:endParaRPr lang="en-US" altLang="en-US" sz="2805"/>
            </a:p>
          </p:txBody>
        </p:sp>
        <p:sp>
          <p:nvSpPr>
            <p:cNvPr id="48135" name="Freeform 7">
              <a:extLst>
                <a:ext uri="{FF2B5EF4-FFF2-40B4-BE49-F238E27FC236}">
                  <a16:creationId xmlns:a16="http://schemas.microsoft.com/office/drawing/2014/main" id="{C37BBE64-E261-CEF4-1801-26C0E0F2F081}"/>
                </a:ext>
              </a:extLst>
            </p:cNvPr>
            <p:cNvSpPr>
              <a:spLocks/>
            </p:cNvSpPr>
            <p:nvPr/>
          </p:nvSpPr>
          <p:spPr bwMode="auto">
            <a:xfrm>
              <a:off x="1706" y="2649"/>
              <a:ext cx="745" cy="1053"/>
            </a:xfrm>
            <a:custGeom>
              <a:avLst/>
              <a:gdLst>
                <a:gd name="T0" fmla="*/ 0 w 745"/>
                <a:gd name="T1" fmla="*/ 1053 h 1053"/>
                <a:gd name="T2" fmla="*/ 10 w 745"/>
                <a:gd name="T3" fmla="*/ 655 h 1053"/>
                <a:gd name="T4" fmla="*/ 41 w 745"/>
                <a:gd name="T5" fmla="*/ 536 h 1053"/>
                <a:gd name="T6" fmla="*/ 99 w 745"/>
                <a:gd name="T7" fmla="*/ 482 h 1053"/>
                <a:gd name="T8" fmla="*/ 174 w 745"/>
                <a:gd name="T9" fmla="*/ 473 h 1053"/>
                <a:gd name="T10" fmla="*/ 239 w 745"/>
                <a:gd name="T11" fmla="*/ 455 h 1053"/>
                <a:gd name="T12" fmla="*/ 266 w 745"/>
                <a:gd name="T13" fmla="*/ 417 h 1053"/>
                <a:gd name="T14" fmla="*/ 269 w 745"/>
                <a:gd name="T15" fmla="*/ 359 h 1053"/>
                <a:gd name="T16" fmla="*/ 243 w 745"/>
                <a:gd name="T17" fmla="*/ 328 h 1053"/>
                <a:gd name="T18" fmla="*/ 243 w 745"/>
                <a:gd name="T19" fmla="*/ 309 h 1053"/>
                <a:gd name="T20" fmla="*/ 220 w 745"/>
                <a:gd name="T21" fmla="*/ 285 h 1053"/>
                <a:gd name="T22" fmla="*/ 202 w 745"/>
                <a:gd name="T23" fmla="*/ 236 h 1053"/>
                <a:gd name="T24" fmla="*/ 205 w 745"/>
                <a:gd name="T25" fmla="*/ 227 h 1053"/>
                <a:gd name="T26" fmla="*/ 185 w 745"/>
                <a:gd name="T27" fmla="*/ 189 h 1053"/>
                <a:gd name="T28" fmla="*/ 205 w 745"/>
                <a:gd name="T29" fmla="*/ 110 h 1053"/>
                <a:gd name="T30" fmla="*/ 247 w 745"/>
                <a:gd name="T31" fmla="*/ 74 h 1053"/>
                <a:gd name="T32" fmla="*/ 295 w 745"/>
                <a:gd name="T33" fmla="*/ 22 h 1053"/>
                <a:gd name="T34" fmla="*/ 391 w 745"/>
                <a:gd name="T35" fmla="*/ 0 h 1053"/>
                <a:gd name="T36" fmla="*/ 463 w 745"/>
                <a:gd name="T37" fmla="*/ 39 h 1053"/>
                <a:gd name="T38" fmla="*/ 489 w 745"/>
                <a:gd name="T39" fmla="*/ 69 h 1053"/>
                <a:gd name="T40" fmla="*/ 531 w 745"/>
                <a:gd name="T41" fmla="*/ 85 h 1053"/>
                <a:gd name="T42" fmla="*/ 531 w 745"/>
                <a:gd name="T43" fmla="*/ 120 h 1053"/>
                <a:gd name="T44" fmla="*/ 535 w 745"/>
                <a:gd name="T45" fmla="*/ 140 h 1053"/>
                <a:gd name="T46" fmla="*/ 566 w 745"/>
                <a:gd name="T47" fmla="*/ 178 h 1053"/>
                <a:gd name="T48" fmla="*/ 542 w 745"/>
                <a:gd name="T49" fmla="*/ 232 h 1053"/>
                <a:gd name="T50" fmla="*/ 546 w 745"/>
                <a:gd name="T51" fmla="*/ 271 h 1053"/>
                <a:gd name="T52" fmla="*/ 523 w 745"/>
                <a:gd name="T53" fmla="*/ 309 h 1053"/>
                <a:gd name="T54" fmla="*/ 505 w 745"/>
                <a:gd name="T55" fmla="*/ 320 h 1053"/>
                <a:gd name="T56" fmla="*/ 505 w 745"/>
                <a:gd name="T57" fmla="*/ 339 h 1053"/>
                <a:gd name="T58" fmla="*/ 482 w 745"/>
                <a:gd name="T59" fmla="*/ 382 h 1053"/>
                <a:gd name="T60" fmla="*/ 467 w 745"/>
                <a:gd name="T61" fmla="*/ 417 h 1053"/>
                <a:gd name="T62" fmla="*/ 513 w 745"/>
                <a:gd name="T63" fmla="*/ 455 h 1053"/>
                <a:gd name="T64" fmla="*/ 592 w 745"/>
                <a:gd name="T65" fmla="*/ 494 h 1053"/>
                <a:gd name="T66" fmla="*/ 675 w 745"/>
                <a:gd name="T67" fmla="*/ 532 h 1053"/>
                <a:gd name="T68" fmla="*/ 714 w 745"/>
                <a:gd name="T69" fmla="*/ 578 h 1053"/>
                <a:gd name="T70" fmla="*/ 729 w 745"/>
                <a:gd name="T71" fmla="*/ 640 h 1053"/>
                <a:gd name="T72" fmla="*/ 740 w 745"/>
                <a:gd name="T73" fmla="*/ 733 h 1053"/>
                <a:gd name="T74" fmla="*/ 745 w 745"/>
                <a:gd name="T75" fmla="*/ 1007 h 1053"/>
                <a:gd name="T76" fmla="*/ 0 w 745"/>
                <a:gd name="T77" fmla="*/ 1053 h 1053"/>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745"/>
                <a:gd name="T118" fmla="*/ 0 h 1053"/>
                <a:gd name="T119" fmla="*/ 745 w 745"/>
                <a:gd name="T120" fmla="*/ 1053 h 1053"/>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745" h="1053">
                  <a:moveTo>
                    <a:pt x="0" y="1053"/>
                  </a:moveTo>
                  <a:lnTo>
                    <a:pt x="10" y="655"/>
                  </a:lnTo>
                  <a:lnTo>
                    <a:pt x="41" y="536"/>
                  </a:lnTo>
                  <a:lnTo>
                    <a:pt x="99" y="482"/>
                  </a:lnTo>
                  <a:lnTo>
                    <a:pt x="174" y="473"/>
                  </a:lnTo>
                  <a:lnTo>
                    <a:pt x="239" y="455"/>
                  </a:lnTo>
                  <a:lnTo>
                    <a:pt x="266" y="417"/>
                  </a:lnTo>
                  <a:lnTo>
                    <a:pt x="269" y="359"/>
                  </a:lnTo>
                  <a:lnTo>
                    <a:pt x="243" y="328"/>
                  </a:lnTo>
                  <a:lnTo>
                    <a:pt x="243" y="309"/>
                  </a:lnTo>
                  <a:lnTo>
                    <a:pt x="220" y="285"/>
                  </a:lnTo>
                  <a:lnTo>
                    <a:pt x="202" y="236"/>
                  </a:lnTo>
                  <a:lnTo>
                    <a:pt x="205" y="227"/>
                  </a:lnTo>
                  <a:lnTo>
                    <a:pt x="185" y="189"/>
                  </a:lnTo>
                  <a:lnTo>
                    <a:pt x="205" y="110"/>
                  </a:lnTo>
                  <a:lnTo>
                    <a:pt x="247" y="74"/>
                  </a:lnTo>
                  <a:lnTo>
                    <a:pt x="295" y="22"/>
                  </a:lnTo>
                  <a:lnTo>
                    <a:pt x="391" y="0"/>
                  </a:lnTo>
                  <a:lnTo>
                    <a:pt x="463" y="39"/>
                  </a:lnTo>
                  <a:lnTo>
                    <a:pt x="489" y="69"/>
                  </a:lnTo>
                  <a:lnTo>
                    <a:pt x="531" y="85"/>
                  </a:lnTo>
                  <a:lnTo>
                    <a:pt x="531" y="120"/>
                  </a:lnTo>
                  <a:lnTo>
                    <a:pt x="535" y="140"/>
                  </a:lnTo>
                  <a:lnTo>
                    <a:pt x="566" y="178"/>
                  </a:lnTo>
                  <a:lnTo>
                    <a:pt x="542" y="232"/>
                  </a:lnTo>
                  <a:lnTo>
                    <a:pt x="546" y="271"/>
                  </a:lnTo>
                  <a:lnTo>
                    <a:pt x="523" y="309"/>
                  </a:lnTo>
                  <a:lnTo>
                    <a:pt x="505" y="320"/>
                  </a:lnTo>
                  <a:lnTo>
                    <a:pt x="505" y="339"/>
                  </a:lnTo>
                  <a:lnTo>
                    <a:pt x="482" y="382"/>
                  </a:lnTo>
                  <a:lnTo>
                    <a:pt x="467" y="417"/>
                  </a:lnTo>
                  <a:lnTo>
                    <a:pt x="513" y="455"/>
                  </a:lnTo>
                  <a:lnTo>
                    <a:pt x="592" y="494"/>
                  </a:lnTo>
                  <a:lnTo>
                    <a:pt x="675" y="532"/>
                  </a:lnTo>
                  <a:lnTo>
                    <a:pt x="714" y="578"/>
                  </a:lnTo>
                  <a:lnTo>
                    <a:pt x="729" y="640"/>
                  </a:lnTo>
                  <a:lnTo>
                    <a:pt x="740" y="733"/>
                  </a:lnTo>
                  <a:lnTo>
                    <a:pt x="745" y="1007"/>
                  </a:lnTo>
                  <a:lnTo>
                    <a:pt x="0" y="1053"/>
                  </a:lnTo>
                  <a:close/>
                </a:path>
              </a:pathLst>
            </a:custGeom>
            <a:solidFill>
              <a:srgbClr val="7B956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2805"/>
            </a:p>
          </p:txBody>
        </p:sp>
        <p:sp>
          <p:nvSpPr>
            <p:cNvPr id="48136" name="Freeform 8">
              <a:extLst>
                <a:ext uri="{FF2B5EF4-FFF2-40B4-BE49-F238E27FC236}">
                  <a16:creationId xmlns:a16="http://schemas.microsoft.com/office/drawing/2014/main" id="{477D03ED-26F8-D843-67CC-5CF8EF261328}"/>
                </a:ext>
              </a:extLst>
            </p:cNvPr>
            <p:cNvSpPr>
              <a:spLocks/>
            </p:cNvSpPr>
            <p:nvPr/>
          </p:nvSpPr>
          <p:spPr bwMode="auto">
            <a:xfrm>
              <a:off x="2267" y="2587"/>
              <a:ext cx="790" cy="1008"/>
            </a:xfrm>
            <a:custGeom>
              <a:avLst/>
              <a:gdLst>
                <a:gd name="T0" fmla="*/ 16 w 790"/>
                <a:gd name="T1" fmla="*/ 996 h 1008"/>
                <a:gd name="T2" fmla="*/ 4 w 790"/>
                <a:gd name="T3" fmla="*/ 953 h 1008"/>
                <a:gd name="T4" fmla="*/ 0 w 790"/>
                <a:gd name="T5" fmla="*/ 856 h 1008"/>
                <a:gd name="T6" fmla="*/ 7 w 790"/>
                <a:gd name="T7" fmla="*/ 693 h 1008"/>
                <a:gd name="T8" fmla="*/ 31 w 790"/>
                <a:gd name="T9" fmla="*/ 619 h 1008"/>
                <a:gd name="T10" fmla="*/ 94 w 790"/>
                <a:gd name="T11" fmla="*/ 543 h 1008"/>
                <a:gd name="T12" fmla="*/ 131 w 790"/>
                <a:gd name="T13" fmla="*/ 530 h 1008"/>
                <a:gd name="T14" fmla="*/ 160 w 790"/>
                <a:gd name="T15" fmla="*/ 512 h 1008"/>
                <a:gd name="T16" fmla="*/ 146 w 790"/>
                <a:gd name="T17" fmla="*/ 489 h 1008"/>
                <a:gd name="T18" fmla="*/ 131 w 790"/>
                <a:gd name="T19" fmla="*/ 466 h 1008"/>
                <a:gd name="T20" fmla="*/ 134 w 790"/>
                <a:gd name="T21" fmla="*/ 445 h 1008"/>
                <a:gd name="T22" fmla="*/ 145 w 790"/>
                <a:gd name="T23" fmla="*/ 419 h 1008"/>
                <a:gd name="T24" fmla="*/ 164 w 790"/>
                <a:gd name="T25" fmla="*/ 371 h 1008"/>
                <a:gd name="T26" fmla="*/ 167 w 790"/>
                <a:gd name="T27" fmla="*/ 319 h 1008"/>
                <a:gd name="T28" fmla="*/ 166 w 790"/>
                <a:gd name="T29" fmla="*/ 290 h 1008"/>
                <a:gd name="T30" fmla="*/ 164 w 790"/>
                <a:gd name="T31" fmla="*/ 266 h 1008"/>
                <a:gd name="T32" fmla="*/ 154 w 790"/>
                <a:gd name="T33" fmla="*/ 219 h 1008"/>
                <a:gd name="T34" fmla="*/ 148 w 790"/>
                <a:gd name="T35" fmla="*/ 194 h 1008"/>
                <a:gd name="T36" fmla="*/ 146 w 790"/>
                <a:gd name="T37" fmla="*/ 172 h 1008"/>
                <a:gd name="T38" fmla="*/ 187 w 790"/>
                <a:gd name="T39" fmla="*/ 66 h 1008"/>
                <a:gd name="T40" fmla="*/ 228 w 790"/>
                <a:gd name="T41" fmla="*/ 26 h 1008"/>
                <a:gd name="T42" fmla="*/ 279 w 790"/>
                <a:gd name="T43" fmla="*/ 0 h 1008"/>
                <a:gd name="T44" fmla="*/ 309 w 790"/>
                <a:gd name="T45" fmla="*/ 10 h 1008"/>
                <a:gd name="T46" fmla="*/ 350 w 790"/>
                <a:gd name="T47" fmla="*/ 27 h 1008"/>
                <a:gd name="T48" fmla="*/ 380 w 790"/>
                <a:gd name="T49" fmla="*/ 19 h 1008"/>
                <a:gd name="T50" fmla="*/ 428 w 790"/>
                <a:gd name="T51" fmla="*/ 52 h 1008"/>
                <a:gd name="T52" fmla="*/ 468 w 790"/>
                <a:gd name="T53" fmla="*/ 98 h 1008"/>
                <a:gd name="T54" fmla="*/ 510 w 790"/>
                <a:gd name="T55" fmla="*/ 207 h 1008"/>
                <a:gd name="T56" fmla="*/ 532 w 790"/>
                <a:gd name="T57" fmla="*/ 321 h 1008"/>
                <a:gd name="T58" fmla="*/ 536 w 790"/>
                <a:gd name="T59" fmla="*/ 410 h 1008"/>
                <a:gd name="T60" fmla="*/ 538 w 790"/>
                <a:gd name="T61" fmla="*/ 442 h 1008"/>
                <a:gd name="T62" fmla="*/ 539 w 790"/>
                <a:gd name="T63" fmla="*/ 473 h 1008"/>
                <a:gd name="T64" fmla="*/ 532 w 790"/>
                <a:gd name="T65" fmla="*/ 497 h 1008"/>
                <a:gd name="T66" fmla="*/ 554 w 790"/>
                <a:gd name="T67" fmla="*/ 520 h 1008"/>
                <a:gd name="T68" fmla="*/ 584 w 790"/>
                <a:gd name="T69" fmla="*/ 536 h 1008"/>
                <a:gd name="T70" fmla="*/ 657 w 790"/>
                <a:gd name="T71" fmla="*/ 577 h 1008"/>
                <a:gd name="T72" fmla="*/ 786 w 790"/>
                <a:gd name="T73" fmla="*/ 753 h 1008"/>
                <a:gd name="T74" fmla="*/ 790 w 790"/>
                <a:gd name="T75" fmla="*/ 789 h 1008"/>
                <a:gd name="T76" fmla="*/ 785 w 790"/>
                <a:gd name="T77" fmla="*/ 827 h 1008"/>
                <a:gd name="T78" fmla="*/ 789 w 790"/>
                <a:gd name="T79" fmla="*/ 1003 h 1008"/>
                <a:gd name="T80" fmla="*/ 384 w 790"/>
                <a:gd name="T81" fmla="*/ 1008 h 1008"/>
                <a:gd name="T82" fmla="*/ 184 w 790"/>
                <a:gd name="T83" fmla="*/ 1006 h 1008"/>
                <a:gd name="T84" fmla="*/ 16 w 790"/>
                <a:gd name="T85" fmla="*/ 996 h 1008"/>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790"/>
                <a:gd name="T130" fmla="*/ 0 h 1008"/>
                <a:gd name="T131" fmla="*/ 790 w 790"/>
                <a:gd name="T132" fmla="*/ 1008 h 1008"/>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790" h="1008">
                  <a:moveTo>
                    <a:pt x="16" y="996"/>
                  </a:moveTo>
                  <a:lnTo>
                    <a:pt x="4" y="953"/>
                  </a:lnTo>
                  <a:lnTo>
                    <a:pt x="0" y="856"/>
                  </a:lnTo>
                  <a:lnTo>
                    <a:pt x="7" y="693"/>
                  </a:lnTo>
                  <a:lnTo>
                    <a:pt x="31" y="619"/>
                  </a:lnTo>
                  <a:lnTo>
                    <a:pt x="94" y="543"/>
                  </a:lnTo>
                  <a:lnTo>
                    <a:pt x="131" y="530"/>
                  </a:lnTo>
                  <a:lnTo>
                    <a:pt x="160" y="512"/>
                  </a:lnTo>
                  <a:lnTo>
                    <a:pt x="146" y="489"/>
                  </a:lnTo>
                  <a:lnTo>
                    <a:pt x="131" y="466"/>
                  </a:lnTo>
                  <a:lnTo>
                    <a:pt x="134" y="445"/>
                  </a:lnTo>
                  <a:lnTo>
                    <a:pt x="145" y="419"/>
                  </a:lnTo>
                  <a:lnTo>
                    <a:pt x="164" y="371"/>
                  </a:lnTo>
                  <a:lnTo>
                    <a:pt x="167" y="319"/>
                  </a:lnTo>
                  <a:lnTo>
                    <a:pt x="166" y="290"/>
                  </a:lnTo>
                  <a:lnTo>
                    <a:pt x="164" y="266"/>
                  </a:lnTo>
                  <a:lnTo>
                    <a:pt x="154" y="219"/>
                  </a:lnTo>
                  <a:lnTo>
                    <a:pt x="148" y="194"/>
                  </a:lnTo>
                  <a:lnTo>
                    <a:pt x="146" y="172"/>
                  </a:lnTo>
                  <a:lnTo>
                    <a:pt x="187" y="66"/>
                  </a:lnTo>
                  <a:lnTo>
                    <a:pt x="228" y="26"/>
                  </a:lnTo>
                  <a:lnTo>
                    <a:pt x="279" y="0"/>
                  </a:lnTo>
                  <a:lnTo>
                    <a:pt x="309" y="10"/>
                  </a:lnTo>
                  <a:lnTo>
                    <a:pt x="350" y="27"/>
                  </a:lnTo>
                  <a:lnTo>
                    <a:pt x="380" y="19"/>
                  </a:lnTo>
                  <a:lnTo>
                    <a:pt x="428" y="52"/>
                  </a:lnTo>
                  <a:lnTo>
                    <a:pt x="468" y="98"/>
                  </a:lnTo>
                  <a:lnTo>
                    <a:pt x="510" y="207"/>
                  </a:lnTo>
                  <a:lnTo>
                    <a:pt x="532" y="321"/>
                  </a:lnTo>
                  <a:lnTo>
                    <a:pt x="536" y="410"/>
                  </a:lnTo>
                  <a:lnTo>
                    <a:pt x="538" y="442"/>
                  </a:lnTo>
                  <a:lnTo>
                    <a:pt x="539" y="473"/>
                  </a:lnTo>
                  <a:lnTo>
                    <a:pt x="532" y="497"/>
                  </a:lnTo>
                  <a:lnTo>
                    <a:pt x="554" y="520"/>
                  </a:lnTo>
                  <a:lnTo>
                    <a:pt x="584" y="536"/>
                  </a:lnTo>
                  <a:lnTo>
                    <a:pt x="657" y="577"/>
                  </a:lnTo>
                  <a:lnTo>
                    <a:pt x="786" y="753"/>
                  </a:lnTo>
                  <a:lnTo>
                    <a:pt x="790" y="789"/>
                  </a:lnTo>
                  <a:lnTo>
                    <a:pt x="785" y="827"/>
                  </a:lnTo>
                  <a:lnTo>
                    <a:pt x="789" y="1003"/>
                  </a:lnTo>
                  <a:lnTo>
                    <a:pt x="384" y="1008"/>
                  </a:lnTo>
                  <a:lnTo>
                    <a:pt x="184" y="1006"/>
                  </a:lnTo>
                  <a:lnTo>
                    <a:pt x="16" y="996"/>
                  </a:lnTo>
                  <a:close/>
                </a:path>
              </a:pathLst>
            </a:custGeom>
            <a:solidFill>
              <a:srgbClr val="7B956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2805"/>
            </a:p>
          </p:txBody>
        </p:sp>
        <p:sp>
          <p:nvSpPr>
            <p:cNvPr id="48137" name="Freeform 9">
              <a:extLst>
                <a:ext uri="{FF2B5EF4-FFF2-40B4-BE49-F238E27FC236}">
                  <a16:creationId xmlns:a16="http://schemas.microsoft.com/office/drawing/2014/main" id="{0222A469-96D8-C4F9-76E0-4FDA66CBCD89}"/>
                </a:ext>
              </a:extLst>
            </p:cNvPr>
            <p:cNvSpPr>
              <a:spLocks/>
            </p:cNvSpPr>
            <p:nvPr/>
          </p:nvSpPr>
          <p:spPr bwMode="auto">
            <a:xfrm>
              <a:off x="3019" y="2568"/>
              <a:ext cx="816" cy="1040"/>
            </a:xfrm>
            <a:custGeom>
              <a:avLst/>
              <a:gdLst>
                <a:gd name="T0" fmla="*/ 773 w 816"/>
                <a:gd name="T1" fmla="*/ 1025 h 1040"/>
                <a:gd name="T2" fmla="*/ 801 w 816"/>
                <a:gd name="T3" fmla="*/ 1007 h 1040"/>
                <a:gd name="T4" fmla="*/ 814 w 816"/>
                <a:gd name="T5" fmla="*/ 961 h 1040"/>
                <a:gd name="T6" fmla="*/ 816 w 816"/>
                <a:gd name="T7" fmla="*/ 931 h 1040"/>
                <a:gd name="T8" fmla="*/ 816 w 816"/>
                <a:gd name="T9" fmla="*/ 914 h 1040"/>
                <a:gd name="T10" fmla="*/ 815 w 816"/>
                <a:gd name="T11" fmla="*/ 896 h 1040"/>
                <a:gd name="T12" fmla="*/ 805 w 816"/>
                <a:gd name="T13" fmla="*/ 819 h 1040"/>
                <a:gd name="T14" fmla="*/ 765 w 816"/>
                <a:gd name="T15" fmla="*/ 661 h 1040"/>
                <a:gd name="T16" fmla="*/ 717 w 816"/>
                <a:gd name="T17" fmla="*/ 552 h 1040"/>
                <a:gd name="T18" fmla="*/ 689 w 816"/>
                <a:gd name="T19" fmla="*/ 536 h 1040"/>
                <a:gd name="T20" fmla="*/ 657 w 816"/>
                <a:gd name="T21" fmla="*/ 526 h 1040"/>
                <a:gd name="T22" fmla="*/ 567 w 816"/>
                <a:gd name="T23" fmla="*/ 488 h 1040"/>
                <a:gd name="T24" fmla="*/ 514 w 816"/>
                <a:gd name="T25" fmla="*/ 467 h 1040"/>
                <a:gd name="T26" fmla="*/ 466 w 816"/>
                <a:gd name="T27" fmla="*/ 436 h 1040"/>
                <a:gd name="T28" fmla="*/ 459 w 816"/>
                <a:gd name="T29" fmla="*/ 405 h 1040"/>
                <a:gd name="T30" fmla="*/ 459 w 816"/>
                <a:gd name="T31" fmla="*/ 388 h 1040"/>
                <a:gd name="T32" fmla="*/ 463 w 816"/>
                <a:gd name="T33" fmla="*/ 373 h 1040"/>
                <a:gd name="T34" fmla="*/ 476 w 816"/>
                <a:gd name="T35" fmla="*/ 336 h 1040"/>
                <a:gd name="T36" fmla="*/ 508 w 816"/>
                <a:gd name="T37" fmla="*/ 311 h 1040"/>
                <a:gd name="T38" fmla="*/ 526 w 816"/>
                <a:gd name="T39" fmla="*/ 229 h 1040"/>
                <a:gd name="T40" fmla="*/ 519 w 816"/>
                <a:gd name="T41" fmla="*/ 213 h 1040"/>
                <a:gd name="T42" fmla="*/ 511 w 816"/>
                <a:gd name="T43" fmla="*/ 197 h 1040"/>
                <a:gd name="T44" fmla="*/ 511 w 816"/>
                <a:gd name="T45" fmla="*/ 172 h 1040"/>
                <a:gd name="T46" fmla="*/ 508 w 816"/>
                <a:gd name="T47" fmla="*/ 141 h 1040"/>
                <a:gd name="T48" fmla="*/ 494 w 816"/>
                <a:gd name="T49" fmla="*/ 86 h 1040"/>
                <a:gd name="T50" fmla="*/ 457 w 816"/>
                <a:gd name="T51" fmla="*/ 48 h 1040"/>
                <a:gd name="T52" fmla="*/ 410 w 816"/>
                <a:gd name="T53" fmla="*/ 19 h 1040"/>
                <a:gd name="T54" fmla="*/ 317 w 816"/>
                <a:gd name="T55" fmla="*/ 0 h 1040"/>
                <a:gd name="T56" fmla="*/ 299 w 816"/>
                <a:gd name="T57" fmla="*/ 4 h 1040"/>
                <a:gd name="T58" fmla="*/ 278 w 816"/>
                <a:gd name="T59" fmla="*/ 13 h 1040"/>
                <a:gd name="T60" fmla="*/ 241 w 816"/>
                <a:gd name="T61" fmla="*/ 36 h 1040"/>
                <a:gd name="T62" fmla="*/ 209 w 816"/>
                <a:gd name="T63" fmla="*/ 108 h 1040"/>
                <a:gd name="T64" fmla="*/ 207 w 816"/>
                <a:gd name="T65" fmla="*/ 127 h 1040"/>
                <a:gd name="T66" fmla="*/ 209 w 816"/>
                <a:gd name="T67" fmla="*/ 156 h 1040"/>
                <a:gd name="T68" fmla="*/ 212 w 816"/>
                <a:gd name="T69" fmla="*/ 207 h 1040"/>
                <a:gd name="T70" fmla="*/ 205 w 816"/>
                <a:gd name="T71" fmla="*/ 214 h 1040"/>
                <a:gd name="T72" fmla="*/ 198 w 816"/>
                <a:gd name="T73" fmla="*/ 222 h 1040"/>
                <a:gd name="T74" fmla="*/ 211 w 816"/>
                <a:gd name="T75" fmla="*/ 298 h 1040"/>
                <a:gd name="T76" fmla="*/ 227 w 816"/>
                <a:gd name="T77" fmla="*/ 317 h 1040"/>
                <a:gd name="T78" fmla="*/ 245 w 816"/>
                <a:gd name="T79" fmla="*/ 332 h 1040"/>
                <a:gd name="T80" fmla="*/ 269 w 816"/>
                <a:gd name="T81" fmla="*/ 371 h 1040"/>
                <a:gd name="T82" fmla="*/ 272 w 816"/>
                <a:gd name="T83" fmla="*/ 402 h 1040"/>
                <a:gd name="T84" fmla="*/ 272 w 816"/>
                <a:gd name="T85" fmla="*/ 430 h 1040"/>
                <a:gd name="T86" fmla="*/ 224 w 816"/>
                <a:gd name="T87" fmla="*/ 453 h 1040"/>
                <a:gd name="T88" fmla="*/ 209 w 816"/>
                <a:gd name="T89" fmla="*/ 456 h 1040"/>
                <a:gd name="T90" fmla="*/ 189 w 816"/>
                <a:gd name="T91" fmla="*/ 456 h 1040"/>
                <a:gd name="T92" fmla="*/ 154 w 816"/>
                <a:gd name="T93" fmla="*/ 455 h 1040"/>
                <a:gd name="T94" fmla="*/ 107 w 816"/>
                <a:gd name="T95" fmla="*/ 452 h 1040"/>
                <a:gd name="T96" fmla="*/ 59 w 816"/>
                <a:gd name="T97" fmla="*/ 449 h 1040"/>
                <a:gd name="T98" fmla="*/ 51 w 816"/>
                <a:gd name="T99" fmla="*/ 481 h 1040"/>
                <a:gd name="T100" fmla="*/ 44 w 816"/>
                <a:gd name="T101" fmla="*/ 518 h 1040"/>
                <a:gd name="T102" fmla="*/ 20 w 816"/>
                <a:gd name="T103" fmla="*/ 582 h 1040"/>
                <a:gd name="T104" fmla="*/ 1 w 816"/>
                <a:gd name="T105" fmla="*/ 752 h 1040"/>
                <a:gd name="T106" fmla="*/ 0 w 816"/>
                <a:gd name="T107" fmla="*/ 913 h 1040"/>
                <a:gd name="T108" fmla="*/ 0 w 816"/>
                <a:gd name="T109" fmla="*/ 995 h 1040"/>
                <a:gd name="T110" fmla="*/ 1 w 816"/>
                <a:gd name="T111" fmla="*/ 1030 h 1040"/>
                <a:gd name="T112" fmla="*/ 153 w 816"/>
                <a:gd name="T113" fmla="*/ 1038 h 1040"/>
                <a:gd name="T114" fmla="*/ 240 w 816"/>
                <a:gd name="T115" fmla="*/ 1039 h 1040"/>
                <a:gd name="T116" fmla="*/ 285 w 816"/>
                <a:gd name="T117" fmla="*/ 1039 h 1040"/>
                <a:gd name="T118" fmla="*/ 309 w 816"/>
                <a:gd name="T119" fmla="*/ 1039 h 1040"/>
                <a:gd name="T120" fmla="*/ 334 w 816"/>
                <a:gd name="T121" fmla="*/ 1040 h 1040"/>
                <a:gd name="T122" fmla="*/ 773 w 816"/>
                <a:gd name="T123" fmla="*/ 1025 h 1040"/>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816"/>
                <a:gd name="T187" fmla="*/ 0 h 1040"/>
                <a:gd name="T188" fmla="*/ 816 w 816"/>
                <a:gd name="T189" fmla="*/ 1040 h 1040"/>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816" h="1040">
                  <a:moveTo>
                    <a:pt x="773" y="1025"/>
                  </a:moveTo>
                  <a:lnTo>
                    <a:pt x="801" y="1007"/>
                  </a:lnTo>
                  <a:lnTo>
                    <a:pt x="814" y="961"/>
                  </a:lnTo>
                  <a:lnTo>
                    <a:pt x="816" y="931"/>
                  </a:lnTo>
                  <a:lnTo>
                    <a:pt x="816" y="914"/>
                  </a:lnTo>
                  <a:lnTo>
                    <a:pt x="815" y="896"/>
                  </a:lnTo>
                  <a:lnTo>
                    <a:pt x="805" y="819"/>
                  </a:lnTo>
                  <a:lnTo>
                    <a:pt x="765" y="661"/>
                  </a:lnTo>
                  <a:lnTo>
                    <a:pt x="717" y="552"/>
                  </a:lnTo>
                  <a:lnTo>
                    <a:pt x="689" y="536"/>
                  </a:lnTo>
                  <a:lnTo>
                    <a:pt x="657" y="526"/>
                  </a:lnTo>
                  <a:lnTo>
                    <a:pt x="567" y="488"/>
                  </a:lnTo>
                  <a:lnTo>
                    <a:pt x="514" y="467"/>
                  </a:lnTo>
                  <a:lnTo>
                    <a:pt x="466" y="436"/>
                  </a:lnTo>
                  <a:lnTo>
                    <a:pt x="459" y="405"/>
                  </a:lnTo>
                  <a:lnTo>
                    <a:pt x="459" y="388"/>
                  </a:lnTo>
                  <a:lnTo>
                    <a:pt x="463" y="373"/>
                  </a:lnTo>
                  <a:lnTo>
                    <a:pt x="476" y="336"/>
                  </a:lnTo>
                  <a:lnTo>
                    <a:pt x="508" y="311"/>
                  </a:lnTo>
                  <a:lnTo>
                    <a:pt x="526" y="229"/>
                  </a:lnTo>
                  <a:lnTo>
                    <a:pt x="519" y="213"/>
                  </a:lnTo>
                  <a:lnTo>
                    <a:pt x="511" y="197"/>
                  </a:lnTo>
                  <a:lnTo>
                    <a:pt x="511" y="172"/>
                  </a:lnTo>
                  <a:lnTo>
                    <a:pt x="508" y="141"/>
                  </a:lnTo>
                  <a:lnTo>
                    <a:pt x="494" y="86"/>
                  </a:lnTo>
                  <a:lnTo>
                    <a:pt x="457" y="48"/>
                  </a:lnTo>
                  <a:lnTo>
                    <a:pt x="410" y="19"/>
                  </a:lnTo>
                  <a:lnTo>
                    <a:pt x="317" y="0"/>
                  </a:lnTo>
                  <a:lnTo>
                    <a:pt x="299" y="4"/>
                  </a:lnTo>
                  <a:lnTo>
                    <a:pt x="278" y="13"/>
                  </a:lnTo>
                  <a:lnTo>
                    <a:pt x="241" y="36"/>
                  </a:lnTo>
                  <a:lnTo>
                    <a:pt x="209" y="108"/>
                  </a:lnTo>
                  <a:lnTo>
                    <a:pt x="207" y="127"/>
                  </a:lnTo>
                  <a:lnTo>
                    <a:pt x="209" y="156"/>
                  </a:lnTo>
                  <a:lnTo>
                    <a:pt x="212" y="207"/>
                  </a:lnTo>
                  <a:lnTo>
                    <a:pt x="205" y="214"/>
                  </a:lnTo>
                  <a:lnTo>
                    <a:pt x="198" y="222"/>
                  </a:lnTo>
                  <a:lnTo>
                    <a:pt x="211" y="298"/>
                  </a:lnTo>
                  <a:lnTo>
                    <a:pt x="227" y="317"/>
                  </a:lnTo>
                  <a:lnTo>
                    <a:pt x="245" y="332"/>
                  </a:lnTo>
                  <a:lnTo>
                    <a:pt x="269" y="371"/>
                  </a:lnTo>
                  <a:lnTo>
                    <a:pt x="272" y="402"/>
                  </a:lnTo>
                  <a:lnTo>
                    <a:pt x="272" y="430"/>
                  </a:lnTo>
                  <a:lnTo>
                    <a:pt x="224" y="453"/>
                  </a:lnTo>
                  <a:lnTo>
                    <a:pt x="209" y="456"/>
                  </a:lnTo>
                  <a:lnTo>
                    <a:pt x="189" y="456"/>
                  </a:lnTo>
                  <a:lnTo>
                    <a:pt x="154" y="455"/>
                  </a:lnTo>
                  <a:lnTo>
                    <a:pt x="107" y="452"/>
                  </a:lnTo>
                  <a:lnTo>
                    <a:pt x="59" y="449"/>
                  </a:lnTo>
                  <a:lnTo>
                    <a:pt x="51" y="481"/>
                  </a:lnTo>
                  <a:lnTo>
                    <a:pt x="44" y="518"/>
                  </a:lnTo>
                  <a:lnTo>
                    <a:pt x="20" y="582"/>
                  </a:lnTo>
                  <a:lnTo>
                    <a:pt x="1" y="752"/>
                  </a:lnTo>
                  <a:lnTo>
                    <a:pt x="0" y="913"/>
                  </a:lnTo>
                  <a:lnTo>
                    <a:pt x="0" y="995"/>
                  </a:lnTo>
                  <a:lnTo>
                    <a:pt x="1" y="1030"/>
                  </a:lnTo>
                  <a:lnTo>
                    <a:pt x="153" y="1038"/>
                  </a:lnTo>
                  <a:lnTo>
                    <a:pt x="240" y="1039"/>
                  </a:lnTo>
                  <a:lnTo>
                    <a:pt x="285" y="1039"/>
                  </a:lnTo>
                  <a:lnTo>
                    <a:pt x="309" y="1039"/>
                  </a:lnTo>
                  <a:lnTo>
                    <a:pt x="334" y="1040"/>
                  </a:lnTo>
                  <a:lnTo>
                    <a:pt x="773" y="1025"/>
                  </a:lnTo>
                  <a:close/>
                </a:path>
              </a:pathLst>
            </a:custGeom>
            <a:solidFill>
              <a:srgbClr val="7B956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2805"/>
            </a:p>
          </p:txBody>
        </p:sp>
        <p:sp>
          <p:nvSpPr>
            <p:cNvPr id="48138" name="Freeform 10">
              <a:extLst>
                <a:ext uri="{FF2B5EF4-FFF2-40B4-BE49-F238E27FC236}">
                  <a16:creationId xmlns:a16="http://schemas.microsoft.com/office/drawing/2014/main" id="{79D580D4-F784-4273-410D-8F6C40DA2D8A}"/>
                </a:ext>
              </a:extLst>
            </p:cNvPr>
            <p:cNvSpPr>
              <a:spLocks/>
            </p:cNvSpPr>
            <p:nvPr/>
          </p:nvSpPr>
          <p:spPr bwMode="auto">
            <a:xfrm>
              <a:off x="3584" y="2596"/>
              <a:ext cx="782" cy="1034"/>
            </a:xfrm>
            <a:custGeom>
              <a:avLst/>
              <a:gdLst>
                <a:gd name="T0" fmla="*/ 747 w 782"/>
                <a:gd name="T1" fmla="*/ 1031 h 1034"/>
                <a:gd name="T2" fmla="*/ 772 w 782"/>
                <a:gd name="T3" fmla="*/ 1014 h 1034"/>
                <a:gd name="T4" fmla="*/ 782 w 782"/>
                <a:gd name="T5" fmla="*/ 967 h 1034"/>
                <a:gd name="T6" fmla="*/ 782 w 782"/>
                <a:gd name="T7" fmla="*/ 952 h 1034"/>
                <a:gd name="T8" fmla="*/ 781 w 782"/>
                <a:gd name="T9" fmla="*/ 935 h 1034"/>
                <a:gd name="T10" fmla="*/ 778 w 782"/>
                <a:gd name="T11" fmla="*/ 899 h 1034"/>
                <a:gd name="T12" fmla="*/ 763 w 782"/>
                <a:gd name="T13" fmla="*/ 820 h 1034"/>
                <a:gd name="T14" fmla="*/ 716 w 782"/>
                <a:gd name="T15" fmla="*/ 658 h 1034"/>
                <a:gd name="T16" fmla="*/ 665 w 782"/>
                <a:gd name="T17" fmla="*/ 547 h 1034"/>
                <a:gd name="T18" fmla="*/ 622 w 782"/>
                <a:gd name="T19" fmla="*/ 524 h 1034"/>
                <a:gd name="T20" fmla="*/ 517 w 782"/>
                <a:gd name="T21" fmla="*/ 490 h 1034"/>
                <a:gd name="T22" fmla="*/ 491 w 782"/>
                <a:gd name="T23" fmla="*/ 473 h 1034"/>
                <a:gd name="T24" fmla="*/ 472 w 782"/>
                <a:gd name="T25" fmla="*/ 445 h 1034"/>
                <a:gd name="T26" fmla="*/ 464 w 782"/>
                <a:gd name="T27" fmla="*/ 426 h 1034"/>
                <a:gd name="T28" fmla="*/ 469 w 782"/>
                <a:gd name="T29" fmla="*/ 405 h 1034"/>
                <a:gd name="T30" fmla="*/ 513 w 782"/>
                <a:gd name="T31" fmla="*/ 340 h 1034"/>
                <a:gd name="T32" fmla="*/ 531 w 782"/>
                <a:gd name="T33" fmla="*/ 302 h 1034"/>
                <a:gd name="T34" fmla="*/ 542 w 782"/>
                <a:gd name="T35" fmla="*/ 264 h 1034"/>
                <a:gd name="T36" fmla="*/ 542 w 782"/>
                <a:gd name="T37" fmla="*/ 250 h 1034"/>
                <a:gd name="T38" fmla="*/ 541 w 782"/>
                <a:gd name="T39" fmla="*/ 231 h 1034"/>
                <a:gd name="T40" fmla="*/ 537 w 782"/>
                <a:gd name="T41" fmla="*/ 181 h 1034"/>
                <a:gd name="T42" fmla="*/ 521 w 782"/>
                <a:gd name="T43" fmla="*/ 100 h 1034"/>
                <a:gd name="T44" fmla="*/ 474 w 782"/>
                <a:gd name="T45" fmla="*/ 46 h 1034"/>
                <a:gd name="T46" fmla="*/ 417 w 782"/>
                <a:gd name="T47" fmla="*/ 1 h 1034"/>
                <a:gd name="T48" fmla="*/ 398 w 782"/>
                <a:gd name="T49" fmla="*/ 0 h 1034"/>
                <a:gd name="T50" fmla="*/ 377 w 782"/>
                <a:gd name="T51" fmla="*/ 5 h 1034"/>
                <a:gd name="T52" fmla="*/ 363 w 782"/>
                <a:gd name="T53" fmla="*/ 13 h 1034"/>
                <a:gd name="T54" fmla="*/ 366 w 782"/>
                <a:gd name="T55" fmla="*/ 20 h 1034"/>
                <a:gd name="T56" fmla="*/ 352 w 782"/>
                <a:gd name="T57" fmla="*/ 8 h 1034"/>
                <a:gd name="T58" fmla="*/ 334 w 782"/>
                <a:gd name="T59" fmla="*/ 1 h 1034"/>
                <a:gd name="T60" fmla="*/ 317 w 782"/>
                <a:gd name="T61" fmla="*/ 4 h 1034"/>
                <a:gd name="T62" fmla="*/ 232 w 782"/>
                <a:gd name="T63" fmla="*/ 80 h 1034"/>
                <a:gd name="T64" fmla="*/ 228 w 782"/>
                <a:gd name="T65" fmla="*/ 149 h 1034"/>
                <a:gd name="T66" fmla="*/ 226 w 782"/>
                <a:gd name="T67" fmla="*/ 222 h 1034"/>
                <a:gd name="T68" fmla="*/ 211 w 782"/>
                <a:gd name="T69" fmla="*/ 251 h 1034"/>
                <a:gd name="T70" fmla="*/ 210 w 782"/>
                <a:gd name="T71" fmla="*/ 268 h 1034"/>
                <a:gd name="T72" fmla="*/ 210 w 782"/>
                <a:gd name="T73" fmla="*/ 287 h 1034"/>
                <a:gd name="T74" fmla="*/ 246 w 782"/>
                <a:gd name="T75" fmla="*/ 337 h 1034"/>
                <a:gd name="T76" fmla="*/ 270 w 782"/>
                <a:gd name="T77" fmla="*/ 382 h 1034"/>
                <a:gd name="T78" fmla="*/ 277 w 782"/>
                <a:gd name="T79" fmla="*/ 415 h 1034"/>
                <a:gd name="T80" fmla="*/ 278 w 782"/>
                <a:gd name="T81" fmla="*/ 437 h 1034"/>
                <a:gd name="T82" fmla="*/ 267 w 782"/>
                <a:gd name="T83" fmla="*/ 459 h 1034"/>
                <a:gd name="T84" fmla="*/ 213 w 782"/>
                <a:gd name="T85" fmla="*/ 489 h 1034"/>
                <a:gd name="T86" fmla="*/ 164 w 782"/>
                <a:gd name="T87" fmla="*/ 491 h 1034"/>
                <a:gd name="T88" fmla="*/ 106 w 782"/>
                <a:gd name="T89" fmla="*/ 499 h 1034"/>
                <a:gd name="T90" fmla="*/ 45 w 782"/>
                <a:gd name="T91" fmla="*/ 532 h 1034"/>
                <a:gd name="T92" fmla="*/ 17 w 782"/>
                <a:gd name="T93" fmla="*/ 630 h 1034"/>
                <a:gd name="T94" fmla="*/ 2 w 782"/>
                <a:gd name="T95" fmla="*/ 846 h 1034"/>
                <a:gd name="T96" fmla="*/ 0 w 782"/>
                <a:gd name="T97" fmla="*/ 1019 h 1034"/>
                <a:gd name="T98" fmla="*/ 237 w 782"/>
                <a:gd name="T99" fmla="*/ 1031 h 1034"/>
                <a:gd name="T100" fmla="*/ 477 w 782"/>
                <a:gd name="T101" fmla="*/ 1034 h 1034"/>
                <a:gd name="T102" fmla="*/ 610 w 782"/>
                <a:gd name="T103" fmla="*/ 1034 h 1034"/>
                <a:gd name="T104" fmla="*/ 747 w 782"/>
                <a:gd name="T105" fmla="*/ 1031 h 1034"/>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782"/>
                <a:gd name="T160" fmla="*/ 0 h 1034"/>
                <a:gd name="T161" fmla="*/ 782 w 782"/>
                <a:gd name="T162" fmla="*/ 1034 h 1034"/>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782" h="1034">
                  <a:moveTo>
                    <a:pt x="747" y="1031"/>
                  </a:moveTo>
                  <a:lnTo>
                    <a:pt x="772" y="1014"/>
                  </a:lnTo>
                  <a:lnTo>
                    <a:pt x="782" y="967"/>
                  </a:lnTo>
                  <a:lnTo>
                    <a:pt x="782" y="952"/>
                  </a:lnTo>
                  <a:lnTo>
                    <a:pt x="781" y="935"/>
                  </a:lnTo>
                  <a:lnTo>
                    <a:pt x="778" y="899"/>
                  </a:lnTo>
                  <a:lnTo>
                    <a:pt x="763" y="820"/>
                  </a:lnTo>
                  <a:lnTo>
                    <a:pt x="716" y="658"/>
                  </a:lnTo>
                  <a:lnTo>
                    <a:pt x="665" y="547"/>
                  </a:lnTo>
                  <a:lnTo>
                    <a:pt x="622" y="524"/>
                  </a:lnTo>
                  <a:lnTo>
                    <a:pt x="517" y="490"/>
                  </a:lnTo>
                  <a:lnTo>
                    <a:pt x="491" y="473"/>
                  </a:lnTo>
                  <a:lnTo>
                    <a:pt x="472" y="445"/>
                  </a:lnTo>
                  <a:lnTo>
                    <a:pt x="464" y="426"/>
                  </a:lnTo>
                  <a:lnTo>
                    <a:pt x="469" y="405"/>
                  </a:lnTo>
                  <a:lnTo>
                    <a:pt x="513" y="340"/>
                  </a:lnTo>
                  <a:lnTo>
                    <a:pt x="531" y="302"/>
                  </a:lnTo>
                  <a:lnTo>
                    <a:pt x="542" y="264"/>
                  </a:lnTo>
                  <a:lnTo>
                    <a:pt x="542" y="250"/>
                  </a:lnTo>
                  <a:lnTo>
                    <a:pt x="541" y="231"/>
                  </a:lnTo>
                  <a:lnTo>
                    <a:pt x="537" y="181"/>
                  </a:lnTo>
                  <a:lnTo>
                    <a:pt x="521" y="100"/>
                  </a:lnTo>
                  <a:lnTo>
                    <a:pt x="474" y="46"/>
                  </a:lnTo>
                  <a:lnTo>
                    <a:pt x="417" y="1"/>
                  </a:lnTo>
                  <a:lnTo>
                    <a:pt x="398" y="0"/>
                  </a:lnTo>
                  <a:lnTo>
                    <a:pt x="377" y="5"/>
                  </a:lnTo>
                  <a:lnTo>
                    <a:pt x="363" y="13"/>
                  </a:lnTo>
                  <a:lnTo>
                    <a:pt x="366" y="20"/>
                  </a:lnTo>
                  <a:lnTo>
                    <a:pt x="352" y="8"/>
                  </a:lnTo>
                  <a:lnTo>
                    <a:pt x="334" y="1"/>
                  </a:lnTo>
                  <a:lnTo>
                    <a:pt x="317" y="4"/>
                  </a:lnTo>
                  <a:lnTo>
                    <a:pt x="232" y="80"/>
                  </a:lnTo>
                  <a:lnTo>
                    <a:pt x="228" y="149"/>
                  </a:lnTo>
                  <a:lnTo>
                    <a:pt x="226" y="222"/>
                  </a:lnTo>
                  <a:lnTo>
                    <a:pt x="211" y="251"/>
                  </a:lnTo>
                  <a:lnTo>
                    <a:pt x="210" y="268"/>
                  </a:lnTo>
                  <a:lnTo>
                    <a:pt x="210" y="287"/>
                  </a:lnTo>
                  <a:lnTo>
                    <a:pt x="246" y="337"/>
                  </a:lnTo>
                  <a:lnTo>
                    <a:pt x="270" y="382"/>
                  </a:lnTo>
                  <a:lnTo>
                    <a:pt x="277" y="415"/>
                  </a:lnTo>
                  <a:lnTo>
                    <a:pt x="278" y="437"/>
                  </a:lnTo>
                  <a:lnTo>
                    <a:pt x="267" y="459"/>
                  </a:lnTo>
                  <a:lnTo>
                    <a:pt x="213" y="489"/>
                  </a:lnTo>
                  <a:lnTo>
                    <a:pt x="164" y="491"/>
                  </a:lnTo>
                  <a:lnTo>
                    <a:pt x="106" y="499"/>
                  </a:lnTo>
                  <a:lnTo>
                    <a:pt x="45" y="532"/>
                  </a:lnTo>
                  <a:lnTo>
                    <a:pt x="17" y="630"/>
                  </a:lnTo>
                  <a:lnTo>
                    <a:pt x="2" y="846"/>
                  </a:lnTo>
                  <a:lnTo>
                    <a:pt x="0" y="1019"/>
                  </a:lnTo>
                  <a:lnTo>
                    <a:pt x="237" y="1031"/>
                  </a:lnTo>
                  <a:lnTo>
                    <a:pt x="477" y="1034"/>
                  </a:lnTo>
                  <a:lnTo>
                    <a:pt x="610" y="1034"/>
                  </a:lnTo>
                  <a:lnTo>
                    <a:pt x="747" y="1031"/>
                  </a:lnTo>
                  <a:close/>
                </a:path>
              </a:pathLst>
            </a:custGeom>
            <a:solidFill>
              <a:srgbClr val="7B956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2805"/>
            </a:p>
          </p:txBody>
        </p:sp>
        <p:sp>
          <p:nvSpPr>
            <p:cNvPr id="48139" name="Freeform 11">
              <a:extLst>
                <a:ext uri="{FF2B5EF4-FFF2-40B4-BE49-F238E27FC236}">
                  <a16:creationId xmlns:a16="http://schemas.microsoft.com/office/drawing/2014/main" id="{14C0BFD7-D22E-68B6-319E-59A50D7813A3}"/>
                </a:ext>
              </a:extLst>
            </p:cNvPr>
            <p:cNvSpPr>
              <a:spLocks/>
            </p:cNvSpPr>
            <p:nvPr/>
          </p:nvSpPr>
          <p:spPr bwMode="auto">
            <a:xfrm>
              <a:off x="1708" y="2895"/>
              <a:ext cx="826" cy="1078"/>
            </a:xfrm>
            <a:custGeom>
              <a:avLst/>
              <a:gdLst>
                <a:gd name="T0" fmla="*/ 80 w 826"/>
                <a:gd name="T1" fmla="*/ 1078 h 1078"/>
                <a:gd name="T2" fmla="*/ 5 w 826"/>
                <a:gd name="T3" fmla="*/ 1057 h 1078"/>
                <a:gd name="T4" fmla="*/ 0 w 826"/>
                <a:gd name="T5" fmla="*/ 680 h 1078"/>
                <a:gd name="T6" fmla="*/ 61 w 826"/>
                <a:gd name="T7" fmla="*/ 598 h 1078"/>
                <a:gd name="T8" fmla="*/ 161 w 826"/>
                <a:gd name="T9" fmla="*/ 562 h 1078"/>
                <a:gd name="T10" fmla="*/ 216 w 826"/>
                <a:gd name="T11" fmla="*/ 532 h 1078"/>
                <a:gd name="T12" fmla="*/ 278 w 826"/>
                <a:gd name="T13" fmla="*/ 506 h 1078"/>
                <a:gd name="T14" fmla="*/ 301 w 826"/>
                <a:gd name="T15" fmla="*/ 468 h 1078"/>
                <a:gd name="T16" fmla="*/ 306 w 826"/>
                <a:gd name="T17" fmla="*/ 447 h 1078"/>
                <a:gd name="T18" fmla="*/ 299 w 826"/>
                <a:gd name="T19" fmla="*/ 423 h 1078"/>
                <a:gd name="T20" fmla="*/ 252 w 826"/>
                <a:gd name="T21" fmla="*/ 413 h 1078"/>
                <a:gd name="T22" fmla="*/ 219 w 826"/>
                <a:gd name="T23" fmla="*/ 316 h 1078"/>
                <a:gd name="T24" fmla="*/ 239 w 826"/>
                <a:gd name="T25" fmla="*/ 184 h 1078"/>
                <a:gd name="T26" fmla="*/ 256 w 826"/>
                <a:gd name="T27" fmla="*/ 87 h 1078"/>
                <a:gd name="T28" fmla="*/ 313 w 826"/>
                <a:gd name="T29" fmla="*/ 22 h 1078"/>
                <a:gd name="T30" fmla="*/ 353 w 826"/>
                <a:gd name="T31" fmla="*/ 0 h 1078"/>
                <a:gd name="T32" fmla="*/ 388 w 826"/>
                <a:gd name="T33" fmla="*/ 5 h 1078"/>
                <a:gd name="T34" fmla="*/ 423 w 826"/>
                <a:gd name="T35" fmla="*/ 10 h 1078"/>
                <a:gd name="T36" fmla="*/ 439 w 826"/>
                <a:gd name="T37" fmla="*/ 0 h 1078"/>
                <a:gd name="T38" fmla="*/ 514 w 826"/>
                <a:gd name="T39" fmla="*/ 43 h 1078"/>
                <a:gd name="T40" fmla="*/ 573 w 826"/>
                <a:gd name="T41" fmla="*/ 163 h 1078"/>
                <a:gd name="T42" fmla="*/ 612 w 826"/>
                <a:gd name="T43" fmla="*/ 268 h 1078"/>
                <a:gd name="T44" fmla="*/ 612 w 826"/>
                <a:gd name="T45" fmla="*/ 362 h 1078"/>
                <a:gd name="T46" fmla="*/ 573 w 826"/>
                <a:gd name="T47" fmla="*/ 426 h 1078"/>
                <a:gd name="T48" fmla="*/ 529 w 826"/>
                <a:gd name="T49" fmla="*/ 452 h 1078"/>
                <a:gd name="T50" fmla="*/ 544 w 826"/>
                <a:gd name="T51" fmla="*/ 477 h 1078"/>
                <a:gd name="T52" fmla="*/ 619 w 826"/>
                <a:gd name="T53" fmla="*/ 524 h 1078"/>
                <a:gd name="T54" fmla="*/ 713 w 826"/>
                <a:gd name="T55" fmla="*/ 532 h 1078"/>
                <a:gd name="T56" fmla="*/ 764 w 826"/>
                <a:gd name="T57" fmla="*/ 558 h 1078"/>
                <a:gd name="T58" fmla="*/ 807 w 826"/>
                <a:gd name="T59" fmla="*/ 583 h 1078"/>
                <a:gd name="T60" fmla="*/ 823 w 826"/>
                <a:gd name="T61" fmla="*/ 644 h 1078"/>
                <a:gd name="T62" fmla="*/ 826 w 826"/>
                <a:gd name="T63" fmla="*/ 694 h 1078"/>
                <a:gd name="T64" fmla="*/ 770 w 826"/>
                <a:gd name="T65" fmla="*/ 1077 h 1078"/>
                <a:gd name="T66" fmla="*/ 80 w 826"/>
                <a:gd name="T67" fmla="*/ 1078 h 1078"/>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826"/>
                <a:gd name="T103" fmla="*/ 0 h 1078"/>
                <a:gd name="T104" fmla="*/ 826 w 826"/>
                <a:gd name="T105" fmla="*/ 1078 h 1078"/>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826" h="1078">
                  <a:moveTo>
                    <a:pt x="80" y="1078"/>
                  </a:moveTo>
                  <a:lnTo>
                    <a:pt x="5" y="1057"/>
                  </a:lnTo>
                  <a:lnTo>
                    <a:pt x="0" y="680"/>
                  </a:lnTo>
                  <a:lnTo>
                    <a:pt x="61" y="598"/>
                  </a:lnTo>
                  <a:lnTo>
                    <a:pt x="161" y="562"/>
                  </a:lnTo>
                  <a:lnTo>
                    <a:pt x="216" y="532"/>
                  </a:lnTo>
                  <a:lnTo>
                    <a:pt x="278" y="506"/>
                  </a:lnTo>
                  <a:lnTo>
                    <a:pt x="301" y="468"/>
                  </a:lnTo>
                  <a:lnTo>
                    <a:pt x="306" y="447"/>
                  </a:lnTo>
                  <a:lnTo>
                    <a:pt x="299" y="423"/>
                  </a:lnTo>
                  <a:lnTo>
                    <a:pt x="252" y="413"/>
                  </a:lnTo>
                  <a:lnTo>
                    <a:pt x="219" y="316"/>
                  </a:lnTo>
                  <a:lnTo>
                    <a:pt x="239" y="184"/>
                  </a:lnTo>
                  <a:lnTo>
                    <a:pt x="256" y="87"/>
                  </a:lnTo>
                  <a:lnTo>
                    <a:pt x="313" y="22"/>
                  </a:lnTo>
                  <a:lnTo>
                    <a:pt x="353" y="0"/>
                  </a:lnTo>
                  <a:lnTo>
                    <a:pt x="388" y="5"/>
                  </a:lnTo>
                  <a:lnTo>
                    <a:pt x="423" y="10"/>
                  </a:lnTo>
                  <a:lnTo>
                    <a:pt x="439" y="0"/>
                  </a:lnTo>
                  <a:lnTo>
                    <a:pt x="514" y="43"/>
                  </a:lnTo>
                  <a:lnTo>
                    <a:pt x="573" y="163"/>
                  </a:lnTo>
                  <a:lnTo>
                    <a:pt x="612" y="268"/>
                  </a:lnTo>
                  <a:lnTo>
                    <a:pt x="612" y="362"/>
                  </a:lnTo>
                  <a:lnTo>
                    <a:pt x="573" y="426"/>
                  </a:lnTo>
                  <a:lnTo>
                    <a:pt x="529" y="452"/>
                  </a:lnTo>
                  <a:lnTo>
                    <a:pt x="544" y="477"/>
                  </a:lnTo>
                  <a:lnTo>
                    <a:pt x="619" y="524"/>
                  </a:lnTo>
                  <a:lnTo>
                    <a:pt x="713" y="532"/>
                  </a:lnTo>
                  <a:lnTo>
                    <a:pt x="764" y="558"/>
                  </a:lnTo>
                  <a:lnTo>
                    <a:pt x="807" y="583"/>
                  </a:lnTo>
                  <a:lnTo>
                    <a:pt x="823" y="644"/>
                  </a:lnTo>
                  <a:lnTo>
                    <a:pt x="826" y="694"/>
                  </a:lnTo>
                  <a:lnTo>
                    <a:pt x="770" y="1077"/>
                  </a:lnTo>
                  <a:lnTo>
                    <a:pt x="80" y="1078"/>
                  </a:lnTo>
                  <a:close/>
                </a:path>
              </a:pathLst>
            </a:custGeom>
            <a:solidFill>
              <a:srgbClr val="87B071"/>
            </a:solidFill>
            <a:ln w="1588">
              <a:solidFill>
                <a:srgbClr val="8F8F8F"/>
              </a:solidFill>
              <a:round/>
              <a:headEnd/>
              <a:tailEnd/>
            </a:ln>
          </p:spPr>
          <p:txBody>
            <a:bodyPr/>
            <a:lstStyle/>
            <a:p>
              <a:endParaRPr lang="en-US" sz="2805"/>
            </a:p>
          </p:txBody>
        </p:sp>
        <p:sp>
          <p:nvSpPr>
            <p:cNvPr id="48140" name="Freeform 12">
              <a:extLst>
                <a:ext uri="{FF2B5EF4-FFF2-40B4-BE49-F238E27FC236}">
                  <a16:creationId xmlns:a16="http://schemas.microsoft.com/office/drawing/2014/main" id="{1776A542-C8BF-6300-7543-F450C82F0885}"/>
                </a:ext>
              </a:extLst>
            </p:cNvPr>
            <p:cNvSpPr>
              <a:spLocks/>
            </p:cNvSpPr>
            <p:nvPr/>
          </p:nvSpPr>
          <p:spPr bwMode="auto">
            <a:xfrm>
              <a:off x="2557" y="2755"/>
              <a:ext cx="887" cy="991"/>
            </a:xfrm>
            <a:custGeom>
              <a:avLst/>
              <a:gdLst>
                <a:gd name="T0" fmla="*/ 0 w 887"/>
                <a:gd name="T1" fmla="*/ 973 h 991"/>
                <a:gd name="T2" fmla="*/ 40 w 887"/>
                <a:gd name="T3" fmla="*/ 658 h 991"/>
                <a:gd name="T4" fmla="*/ 64 w 887"/>
                <a:gd name="T5" fmla="*/ 612 h 991"/>
                <a:gd name="T6" fmla="*/ 100 w 887"/>
                <a:gd name="T7" fmla="*/ 546 h 991"/>
                <a:gd name="T8" fmla="*/ 142 w 887"/>
                <a:gd name="T9" fmla="*/ 539 h 991"/>
                <a:gd name="T10" fmla="*/ 225 w 887"/>
                <a:gd name="T11" fmla="*/ 527 h 991"/>
                <a:gd name="T12" fmla="*/ 264 w 887"/>
                <a:gd name="T13" fmla="*/ 509 h 991"/>
                <a:gd name="T14" fmla="*/ 298 w 887"/>
                <a:gd name="T15" fmla="*/ 489 h 991"/>
                <a:gd name="T16" fmla="*/ 310 w 887"/>
                <a:gd name="T17" fmla="*/ 432 h 991"/>
                <a:gd name="T18" fmla="*/ 271 w 887"/>
                <a:gd name="T19" fmla="*/ 356 h 991"/>
                <a:gd name="T20" fmla="*/ 244 w 887"/>
                <a:gd name="T21" fmla="*/ 349 h 991"/>
                <a:gd name="T22" fmla="*/ 220 w 887"/>
                <a:gd name="T23" fmla="*/ 267 h 991"/>
                <a:gd name="T24" fmla="*/ 236 w 887"/>
                <a:gd name="T25" fmla="*/ 246 h 991"/>
                <a:gd name="T26" fmla="*/ 229 w 887"/>
                <a:gd name="T27" fmla="*/ 165 h 991"/>
                <a:gd name="T28" fmla="*/ 231 w 887"/>
                <a:gd name="T29" fmla="*/ 89 h 991"/>
                <a:gd name="T30" fmla="*/ 260 w 887"/>
                <a:gd name="T31" fmla="*/ 59 h 991"/>
                <a:gd name="T32" fmla="*/ 319 w 887"/>
                <a:gd name="T33" fmla="*/ 8 h 991"/>
                <a:gd name="T34" fmla="*/ 365 w 887"/>
                <a:gd name="T35" fmla="*/ 0 h 991"/>
                <a:gd name="T36" fmla="*/ 427 w 887"/>
                <a:gd name="T37" fmla="*/ 0 h 991"/>
                <a:gd name="T38" fmla="*/ 475 w 887"/>
                <a:gd name="T39" fmla="*/ 21 h 991"/>
                <a:gd name="T40" fmla="*/ 515 w 887"/>
                <a:gd name="T41" fmla="*/ 59 h 991"/>
                <a:gd name="T42" fmla="*/ 542 w 887"/>
                <a:gd name="T43" fmla="*/ 122 h 991"/>
                <a:gd name="T44" fmla="*/ 549 w 887"/>
                <a:gd name="T45" fmla="*/ 177 h 991"/>
                <a:gd name="T46" fmla="*/ 549 w 887"/>
                <a:gd name="T47" fmla="*/ 224 h 991"/>
                <a:gd name="T48" fmla="*/ 573 w 887"/>
                <a:gd name="T49" fmla="*/ 233 h 991"/>
                <a:gd name="T50" fmla="*/ 564 w 887"/>
                <a:gd name="T51" fmla="*/ 309 h 991"/>
                <a:gd name="T52" fmla="*/ 530 w 887"/>
                <a:gd name="T53" fmla="*/ 322 h 991"/>
                <a:gd name="T54" fmla="*/ 522 w 887"/>
                <a:gd name="T55" fmla="*/ 369 h 991"/>
                <a:gd name="T56" fmla="*/ 510 w 887"/>
                <a:gd name="T57" fmla="*/ 421 h 991"/>
                <a:gd name="T58" fmla="*/ 518 w 887"/>
                <a:gd name="T59" fmla="*/ 462 h 991"/>
                <a:gd name="T60" fmla="*/ 562 w 887"/>
                <a:gd name="T61" fmla="*/ 489 h 991"/>
                <a:gd name="T62" fmla="*/ 620 w 887"/>
                <a:gd name="T63" fmla="*/ 504 h 991"/>
                <a:gd name="T64" fmla="*/ 703 w 887"/>
                <a:gd name="T65" fmla="*/ 517 h 991"/>
                <a:gd name="T66" fmla="*/ 761 w 887"/>
                <a:gd name="T67" fmla="*/ 521 h 991"/>
                <a:gd name="T68" fmla="*/ 792 w 887"/>
                <a:gd name="T69" fmla="*/ 564 h 991"/>
                <a:gd name="T70" fmla="*/ 816 w 887"/>
                <a:gd name="T71" fmla="*/ 603 h 991"/>
                <a:gd name="T72" fmla="*/ 887 w 887"/>
                <a:gd name="T73" fmla="*/ 991 h 991"/>
                <a:gd name="T74" fmla="*/ 0 w 887"/>
                <a:gd name="T75" fmla="*/ 973 h 991"/>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887"/>
                <a:gd name="T115" fmla="*/ 0 h 991"/>
                <a:gd name="T116" fmla="*/ 887 w 887"/>
                <a:gd name="T117" fmla="*/ 991 h 991"/>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887" h="991">
                  <a:moveTo>
                    <a:pt x="0" y="973"/>
                  </a:moveTo>
                  <a:lnTo>
                    <a:pt x="40" y="658"/>
                  </a:lnTo>
                  <a:lnTo>
                    <a:pt x="64" y="612"/>
                  </a:lnTo>
                  <a:lnTo>
                    <a:pt x="100" y="546"/>
                  </a:lnTo>
                  <a:lnTo>
                    <a:pt x="142" y="539"/>
                  </a:lnTo>
                  <a:lnTo>
                    <a:pt x="225" y="527"/>
                  </a:lnTo>
                  <a:lnTo>
                    <a:pt x="264" y="509"/>
                  </a:lnTo>
                  <a:lnTo>
                    <a:pt x="298" y="489"/>
                  </a:lnTo>
                  <a:lnTo>
                    <a:pt x="310" y="432"/>
                  </a:lnTo>
                  <a:lnTo>
                    <a:pt x="271" y="356"/>
                  </a:lnTo>
                  <a:lnTo>
                    <a:pt x="244" y="349"/>
                  </a:lnTo>
                  <a:lnTo>
                    <a:pt x="220" y="267"/>
                  </a:lnTo>
                  <a:lnTo>
                    <a:pt x="236" y="246"/>
                  </a:lnTo>
                  <a:lnTo>
                    <a:pt x="229" y="165"/>
                  </a:lnTo>
                  <a:lnTo>
                    <a:pt x="231" y="89"/>
                  </a:lnTo>
                  <a:lnTo>
                    <a:pt x="260" y="59"/>
                  </a:lnTo>
                  <a:lnTo>
                    <a:pt x="319" y="8"/>
                  </a:lnTo>
                  <a:lnTo>
                    <a:pt x="365" y="0"/>
                  </a:lnTo>
                  <a:lnTo>
                    <a:pt x="427" y="0"/>
                  </a:lnTo>
                  <a:lnTo>
                    <a:pt x="475" y="21"/>
                  </a:lnTo>
                  <a:lnTo>
                    <a:pt x="515" y="59"/>
                  </a:lnTo>
                  <a:lnTo>
                    <a:pt x="542" y="122"/>
                  </a:lnTo>
                  <a:lnTo>
                    <a:pt x="549" y="177"/>
                  </a:lnTo>
                  <a:lnTo>
                    <a:pt x="549" y="224"/>
                  </a:lnTo>
                  <a:lnTo>
                    <a:pt x="573" y="233"/>
                  </a:lnTo>
                  <a:lnTo>
                    <a:pt x="564" y="309"/>
                  </a:lnTo>
                  <a:lnTo>
                    <a:pt x="530" y="322"/>
                  </a:lnTo>
                  <a:lnTo>
                    <a:pt x="522" y="369"/>
                  </a:lnTo>
                  <a:lnTo>
                    <a:pt x="510" y="421"/>
                  </a:lnTo>
                  <a:lnTo>
                    <a:pt x="518" y="462"/>
                  </a:lnTo>
                  <a:lnTo>
                    <a:pt x="562" y="489"/>
                  </a:lnTo>
                  <a:lnTo>
                    <a:pt x="620" y="504"/>
                  </a:lnTo>
                  <a:lnTo>
                    <a:pt x="703" y="517"/>
                  </a:lnTo>
                  <a:lnTo>
                    <a:pt x="761" y="521"/>
                  </a:lnTo>
                  <a:lnTo>
                    <a:pt x="792" y="564"/>
                  </a:lnTo>
                  <a:lnTo>
                    <a:pt x="816" y="603"/>
                  </a:lnTo>
                  <a:lnTo>
                    <a:pt x="887" y="991"/>
                  </a:lnTo>
                  <a:lnTo>
                    <a:pt x="0" y="973"/>
                  </a:lnTo>
                  <a:close/>
                </a:path>
              </a:pathLst>
            </a:custGeom>
            <a:solidFill>
              <a:srgbClr val="87B071"/>
            </a:solidFill>
            <a:ln w="1588">
              <a:solidFill>
                <a:srgbClr val="8F8F8F"/>
              </a:solidFill>
              <a:round/>
              <a:headEnd/>
              <a:tailEnd/>
            </a:ln>
          </p:spPr>
          <p:txBody>
            <a:bodyPr/>
            <a:lstStyle/>
            <a:p>
              <a:endParaRPr lang="en-US" sz="2805"/>
            </a:p>
          </p:txBody>
        </p:sp>
        <p:sp>
          <p:nvSpPr>
            <p:cNvPr id="48141" name="Freeform 13">
              <a:extLst>
                <a:ext uri="{FF2B5EF4-FFF2-40B4-BE49-F238E27FC236}">
                  <a16:creationId xmlns:a16="http://schemas.microsoft.com/office/drawing/2014/main" id="{10BC8901-46AA-DB19-C001-917033C0A07E}"/>
                </a:ext>
              </a:extLst>
            </p:cNvPr>
            <p:cNvSpPr>
              <a:spLocks/>
            </p:cNvSpPr>
            <p:nvPr/>
          </p:nvSpPr>
          <p:spPr bwMode="auto">
            <a:xfrm>
              <a:off x="3722" y="2887"/>
              <a:ext cx="780" cy="1049"/>
            </a:xfrm>
            <a:custGeom>
              <a:avLst/>
              <a:gdLst>
                <a:gd name="T0" fmla="*/ 0 w 780"/>
                <a:gd name="T1" fmla="*/ 945 h 1049"/>
                <a:gd name="T2" fmla="*/ 19 w 780"/>
                <a:gd name="T3" fmla="*/ 668 h 1049"/>
                <a:gd name="T4" fmla="*/ 51 w 780"/>
                <a:gd name="T5" fmla="*/ 570 h 1049"/>
                <a:gd name="T6" fmla="*/ 133 w 780"/>
                <a:gd name="T7" fmla="*/ 532 h 1049"/>
                <a:gd name="T8" fmla="*/ 211 w 780"/>
                <a:gd name="T9" fmla="*/ 524 h 1049"/>
                <a:gd name="T10" fmla="*/ 278 w 780"/>
                <a:gd name="T11" fmla="*/ 502 h 1049"/>
                <a:gd name="T12" fmla="*/ 305 w 780"/>
                <a:gd name="T13" fmla="*/ 461 h 1049"/>
                <a:gd name="T14" fmla="*/ 310 w 780"/>
                <a:gd name="T15" fmla="*/ 397 h 1049"/>
                <a:gd name="T16" fmla="*/ 282 w 780"/>
                <a:gd name="T17" fmla="*/ 362 h 1049"/>
                <a:gd name="T18" fmla="*/ 282 w 780"/>
                <a:gd name="T19" fmla="*/ 341 h 1049"/>
                <a:gd name="T20" fmla="*/ 258 w 780"/>
                <a:gd name="T21" fmla="*/ 316 h 1049"/>
                <a:gd name="T22" fmla="*/ 240 w 780"/>
                <a:gd name="T23" fmla="*/ 260 h 1049"/>
                <a:gd name="T24" fmla="*/ 243 w 780"/>
                <a:gd name="T25" fmla="*/ 252 h 1049"/>
                <a:gd name="T26" fmla="*/ 223 w 780"/>
                <a:gd name="T27" fmla="*/ 209 h 1049"/>
                <a:gd name="T28" fmla="*/ 243 w 780"/>
                <a:gd name="T29" fmla="*/ 122 h 1049"/>
                <a:gd name="T30" fmla="*/ 287 w 780"/>
                <a:gd name="T31" fmla="*/ 82 h 1049"/>
                <a:gd name="T32" fmla="*/ 336 w 780"/>
                <a:gd name="T33" fmla="*/ 26 h 1049"/>
                <a:gd name="T34" fmla="*/ 435 w 780"/>
                <a:gd name="T35" fmla="*/ 0 h 1049"/>
                <a:gd name="T36" fmla="*/ 509 w 780"/>
                <a:gd name="T37" fmla="*/ 44 h 1049"/>
                <a:gd name="T38" fmla="*/ 537 w 780"/>
                <a:gd name="T39" fmla="*/ 78 h 1049"/>
                <a:gd name="T40" fmla="*/ 579 w 780"/>
                <a:gd name="T41" fmla="*/ 95 h 1049"/>
                <a:gd name="T42" fmla="*/ 579 w 780"/>
                <a:gd name="T43" fmla="*/ 133 h 1049"/>
                <a:gd name="T44" fmla="*/ 584 w 780"/>
                <a:gd name="T45" fmla="*/ 155 h 1049"/>
                <a:gd name="T46" fmla="*/ 615 w 780"/>
                <a:gd name="T47" fmla="*/ 197 h 1049"/>
                <a:gd name="T48" fmla="*/ 591 w 780"/>
                <a:gd name="T49" fmla="*/ 256 h 1049"/>
                <a:gd name="T50" fmla="*/ 595 w 780"/>
                <a:gd name="T51" fmla="*/ 299 h 1049"/>
                <a:gd name="T52" fmla="*/ 571 w 780"/>
                <a:gd name="T53" fmla="*/ 341 h 1049"/>
                <a:gd name="T54" fmla="*/ 552 w 780"/>
                <a:gd name="T55" fmla="*/ 355 h 1049"/>
                <a:gd name="T56" fmla="*/ 552 w 780"/>
                <a:gd name="T57" fmla="*/ 375 h 1049"/>
                <a:gd name="T58" fmla="*/ 529 w 780"/>
                <a:gd name="T59" fmla="*/ 422 h 1049"/>
                <a:gd name="T60" fmla="*/ 513 w 780"/>
                <a:gd name="T61" fmla="*/ 461 h 1049"/>
                <a:gd name="T62" fmla="*/ 560 w 780"/>
                <a:gd name="T63" fmla="*/ 502 h 1049"/>
                <a:gd name="T64" fmla="*/ 643 w 780"/>
                <a:gd name="T65" fmla="*/ 545 h 1049"/>
                <a:gd name="T66" fmla="*/ 728 w 780"/>
                <a:gd name="T67" fmla="*/ 587 h 1049"/>
                <a:gd name="T68" fmla="*/ 768 w 780"/>
                <a:gd name="T69" fmla="*/ 639 h 1049"/>
                <a:gd name="T70" fmla="*/ 780 w 780"/>
                <a:gd name="T71" fmla="*/ 707 h 1049"/>
                <a:gd name="T72" fmla="*/ 778 w 780"/>
                <a:gd name="T73" fmla="*/ 805 h 1049"/>
                <a:gd name="T74" fmla="*/ 776 w 780"/>
                <a:gd name="T75" fmla="*/ 1049 h 1049"/>
                <a:gd name="T76" fmla="*/ 0 w 780"/>
                <a:gd name="T77" fmla="*/ 945 h 1049"/>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780"/>
                <a:gd name="T118" fmla="*/ 0 h 1049"/>
                <a:gd name="T119" fmla="*/ 780 w 780"/>
                <a:gd name="T120" fmla="*/ 1049 h 1049"/>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780" h="1049">
                  <a:moveTo>
                    <a:pt x="0" y="945"/>
                  </a:moveTo>
                  <a:lnTo>
                    <a:pt x="19" y="668"/>
                  </a:lnTo>
                  <a:lnTo>
                    <a:pt x="51" y="570"/>
                  </a:lnTo>
                  <a:lnTo>
                    <a:pt x="133" y="532"/>
                  </a:lnTo>
                  <a:lnTo>
                    <a:pt x="211" y="524"/>
                  </a:lnTo>
                  <a:lnTo>
                    <a:pt x="278" y="502"/>
                  </a:lnTo>
                  <a:lnTo>
                    <a:pt x="305" y="461"/>
                  </a:lnTo>
                  <a:lnTo>
                    <a:pt x="310" y="397"/>
                  </a:lnTo>
                  <a:lnTo>
                    <a:pt x="282" y="362"/>
                  </a:lnTo>
                  <a:lnTo>
                    <a:pt x="282" y="341"/>
                  </a:lnTo>
                  <a:lnTo>
                    <a:pt x="258" y="316"/>
                  </a:lnTo>
                  <a:lnTo>
                    <a:pt x="240" y="260"/>
                  </a:lnTo>
                  <a:lnTo>
                    <a:pt x="243" y="252"/>
                  </a:lnTo>
                  <a:lnTo>
                    <a:pt x="223" y="209"/>
                  </a:lnTo>
                  <a:lnTo>
                    <a:pt x="243" y="122"/>
                  </a:lnTo>
                  <a:lnTo>
                    <a:pt x="287" y="82"/>
                  </a:lnTo>
                  <a:lnTo>
                    <a:pt x="336" y="26"/>
                  </a:lnTo>
                  <a:lnTo>
                    <a:pt x="435" y="0"/>
                  </a:lnTo>
                  <a:lnTo>
                    <a:pt x="509" y="44"/>
                  </a:lnTo>
                  <a:lnTo>
                    <a:pt x="537" y="78"/>
                  </a:lnTo>
                  <a:lnTo>
                    <a:pt x="579" y="95"/>
                  </a:lnTo>
                  <a:lnTo>
                    <a:pt x="579" y="133"/>
                  </a:lnTo>
                  <a:lnTo>
                    <a:pt x="584" y="155"/>
                  </a:lnTo>
                  <a:lnTo>
                    <a:pt x="615" y="197"/>
                  </a:lnTo>
                  <a:lnTo>
                    <a:pt x="591" y="256"/>
                  </a:lnTo>
                  <a:lnTo>
                    <a:pt x="595" y="299"/>
                  </a:lnTo>
                  <a:lnTo>
                    <a:pt x="571" y="341"/>
                  </a:lnTo>
                  <a:lnTo>
                    <a:pt x="552" y="355"/>
                  </a:lnTo>
                  <a:lnTo>
                    <a:pt x="552" y="375"/>
                  </a:lnTo>
                  <a:lnTo>
                    <a:pt x="529" y="422"/>
                  </a:lnTo>
                  <a:lnTo>
                    <a:pt x="513" y="461"/>
                  </a:lnTo>
                  <a:lnTo>
                    <a:pt x="560" y="502"/>
                  </a:lnTo>
                  <a:lnTo>
                    <a:pt x="643" y="545"/>
                  </a:lnTo>
                  <a:lnTo>
                    <a:pt x="728" y="587"/>
                  </a:lnTo>
                  <a:lnTo>
                    <a:pt x="768" y="639"/>
                  </a:lnTo>
                  <a:lnTo>
                    <a:pt x="780" y="707"/>
                  </a:lnTo>
                  <a:lnTo>
                    <a:pt x="778" y="805"/>
                  </a:lnTo>
                  <a:lnTo>
                    <a:pt x="776" y="1049"/>
                  </a:lnTo>
                  <a:lnTo>
                    <a:pt x="0" y="945"/>
                  </a:lnTo>
                  <a:close/>
                </a:path>
              </a:pathLst>
            </a:custGeom>
            <a:solidFill>
              <a:srgbClr val="87B071"/>
            </a:solidFill>
            <a:ln w="1588">
              <a:solidFill>
                <a:srgbClr val="808080"/>
              </a:solidFill>
              <a:round/>
              <a:headEnd/>
              <a:tailEnd/>
            </a:ln>
          </p:spPr>
          <p:txBody>
            <a:bodyPr/>
            <a:lstStyle/>
            <a:p>
              <a:endParaRPr lang="en-US" sz="2805"/>
            </a:p>
          </p:txBody>
        </p:sp>
        <p:sp>
          <p:nvSpPr>
            <p:cNvPr id="48142" name="Freeform 14">
              <a:extLst>
                <a:ext uri="{FF2B5EF4-FFF2-40B4-BE49-F238E27FC236}">
                  <a16:creationId xmlns:a16="http://schemas.microsoft.com/office/drawing/2014/main" id="{95FA2FF3-BD6B-231B-8A31-0A726ACEC459}"/>
                </a:ext>
              </a:extLst>
            </p:cNvPr>
            <p:cNvSpPr>
              <a:spLocks/>
            </p:cNvSpPr>
            <p:nvPr/>
          </p:nvSpPr>
          <p:spPr bwMode="auto">
            <a:xfrm>
              <a:off x="2633" y="3017"/>
              <a:ext cx="815" cy="1111"/>
            </a:xfrm>
            <a:custGeom>
              <a:avLst/>
              <a:gdLst>
                <a:gd name="T0" fmla="*/ 16 w 815"/>
                <a:gd name="T1" fmla="*/ 1100 h 1111"/>
                <a:gd name="T2" fmla="*/ 3 w 815"/>
                <a:gd name="T3" fmla="*/ 1051 h 1111"/>
                <a:gd name="T4" fmla="*/ 0 w 815"/>
                <a:gd name="T5" fmla="*/ 944 h 1111"/>
                <a:gd name="T6" fmla="*/ 7 w 815"/>
                <a:gd name="T7" fmla="*/ 765 h 1111"/>
                <a:gd name="T8" fmla="*/ 30 w 815"/>
                <a:gd name="T9" fmla="*/ 682 h 1111"/>
                <a:gd name="T10" fmla="*/ 136 w 815"/>
                <a:gd name="T11" fmla="*/ 618 h 1111"/>
                <a:gd name="T12" fmla="*/ 244 w 815"/>
                <a:gd name="T13" fmla="*/ 556 h 1111"/>
                <a:gd name="T14" fmla="*/ 193 w 815"/>
                <a:gd name="T15" fmla="*/ 520 h 1111"/>
                <a:gd name="T16" fmla="*/ 133 w 815"/>
                <a:gd name="T17" fmla="*/ 477 h 1111"/>
                <a:gd name="T18" fmla="*/ 144 w 815"/>
                <a:gd name="T19" fmla="*/ 469 h 1111"/>
                <a:gd name="T20" fmla="*/ 154 w 815"/>
                <a:gd name="T21" fmla="*/ 462 h 1111"/>
                <a:gd name="T22" fmla="*/ 146 w 815"/>
                <a:gd name="T23" fmla="*/ 446 h 1111"/>
                <a:gd name="T24" fmla="*/ 143 w 815"/>
                <a:gd name="T25" fmla="*/ 431 h 1111"/>
                <a:gd name="T26" fmla="*/ 158 w 815"/>
                <a:gd name="T27" fmla="*/ 362 h 1111"/>
                <a:gd name="T28" fmla="*/ 166 w 815"/>
                <a:gd name="T29" fmla="*/ 323 h 1111"/>
                <a:gd name="T30" fmla="*/ 170 w 815"/>
                <a:gd name="T31" fmla="*/ 294 h 1111"/>
                <a:gd name="T32" fmla="*/ 158 w 815"/>
                <a:gd name="T33" fmla="*/ 242 h 1111"/>
                <a:gd name="T34" fmla="*/ 152 w 815"/>
                <a:gd name="T35" fmla="*/ 214 h 1111"/>
                <a:gd name="T36" fmla="*/ 150 w 815"/>
                <a:gd name="T37" fmla="*/ 191 h 1111"/>
                <a:gd name="T38" fmla="*/ 192 w 815"/>
                <a:gd name="T39" fmla="*/ 73 h 1111"/>
                <a:gd name="T40" fmla="*/ 235 w 815"/>
                <a:gd name="T41" fmla="*/ 29 h 1111"/>
                <a:gd name="T42" fmla="*/ 288 w 815"/>
                <a:gd name="T43" fmla="*/ 0 h 1111"/>
                <a:gd name="T44" fmla="*/ 318 w 815"/>
                <a:gd name="T45" fmla="*/ 13 h 1111"/>
                <a:gd name="T46" fmla="*/ 360 w 815"/>
                <a:gd name="T47" fmla="*/ 30 h 1111"/>
                <a:gd name="T48" fmla="*/ 391 w 815"/>
                <a:gd name="T49" fmla="*/ 21 h 1111"/>
                <a:gd name="T50" fmla="*/ 442 w 815"/>
                <a:gd name="T51" fmla="*/ 57 h 1111"/>
                <a:gd name="T52" fmla="*/ 484 w 815"/>
                <a:gd name="T53" fmla="*/ 108 h 1111"/>
                <a:gd name="T54" fmla="*/ 527 w 815"/>
                <a:gd name="T55" fmla="*/ 229 h 1111"/>
                <a:gd name="T56" fmla="*/ 548 w 815"/>
                <a:gd name="T57" fmla="*/ 355 h 1111"/>
                <a:gd name="T58" fmla="*/ 553 w 815"/>
                <a:gd name="T59" fmla="*/ 453 h 1111"/>
                <a:gd name="T60" fmla="*/ 555 w 815"/>
                <a:gd name="T61" fmla="*/ 487 h 1111"/>
                <a:gd name="T62" fmla="*/ 556 w 815"/>
                <a:gd name="T63" fmla="*/ 507 h 1111"/>
                <a:gd name="T64" fmla="*/ 556 w 815"/>
                <a:gd name="T65" fmla="*/ 523 h 1111"/>
                <a:gd name="T66" fmla="*/ 548 w 815"/>
                <a:gd name="T67" fmla="*/ 549 h 1111"/>
                <a:gd name="T68" fmla="*/ 571 w 815"/>
                <a:gd name="T69" fmla="*/ 574 h 1111"/>
                <a:gd name="T70" fmla="*/ 602 w 815"/>
                <a:gd name="T71" fmla="*/ 592 h 1111"/>
                <a:gd name="T72" fmla="*/ 679 w 815"/>
                <a:gd name="T73" fmla="*/ 637 h 1111"/>
                <a:gd name="T74" fmla="*/ 811 w 815"/>
                <a:gd name="T75" fmla="*/ 830 h 1111"/>
                <a:gd name="T76" fmla="*/ 815 w 815"/>
                <a:gd name="T77" fmla="*/ 870 h 1111"/>
                <a:gd name="T78" fmla="*/ 811 w 815"/>
                <a:gd name="T79" fmla="*/ 911 h 1111"/>
                <a:gd name="T80" fmla="*/ 815 w 815"/>
                <a:gd name="T81" fmla="*/ 1107 h 1111"/>
                <a:gd name="T82" fmla="*/ 396 w 815"/>
                <a:gd name="T83" fmla="*/ 1111 h 1111"/>
                <a:gd name="T84" fmla="*/ 190 w 815"/>
                <a:gd name="T85" fmla="*/ 1110 h 1111"/>
                <a:gd name="T86" fmla="*/ 16 w 815"/>
                <a:gd name="T87" fmla="*/ 1100 h 1111"/>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815"/>
                <a:gd name="T133" fmla="*/ 0 h 1111"/>
                <a:gd name="T134" fmla="*/ 815 w 815"/>
                <a:gd name="T135" fmla="*/ 1111 h 1111"/>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815" h="1111">
                  <a:moveTo>
                    <a:pt x="16" y="1100"/>
                  </a:moveTo>
                  <a:lnTo>
                    <a:pt x="3" y="1051"/>
                  </a:lnTo>
                  <a:lnTo>
                    <a:pt x="0" y="944"/>
                  </a:lnTo>
                  <a:lnTo>
                    <a:pt x="7" y="765"/>
                  </a:lnTo>
                  <a:lnTo>
                    <a:pt x="30" y="682"/>
                  </a:lnTo>
                  <a:lnTo>
                    <a:pt x="136" y="618"/>
                  </a:lnTo>
                  <a:lnTo>
                    <a:pt x="244" y="556"/>
                  </a:lnTo>
                  <a:lnTo>
                    <a:pt x="193" y="520"/>
                  </a:lnTo>
                  <a:lnTo>
                    <a:pt x="133" y="477"/>
                  </a:lnTo>
                  <a:lnTo>
                    <a:pt x="144" y="469"/>
                  </a:lnTo>
                  <a:lnTo>
                    <a:pt x="154" y="462"/>
                  </a:lnTo>
                  <a:lnTo>
                    <a:pt x="146" y="446"/>
                  </a:lnTo>
                  <a:lnTo>
                    <a:pt x="143" y="431"/>
                  </a:lnTo>
                  <a:lnTo>
                    <a:pt x="158" y="362"/>
                  </a:lnTo>
                  <a:lnTo>
                    <a:pt x="166" y="323"/>
                  </a:lnTo>
                  <a:lnTo>
                    <a:pt x="170" y="294"/>
                  </a:lnTo>
                  <a:lnTo>
                    <a:pt x="158" y="242"/>
                  </a:lnTo>
                  <a:lnTo>
                    <a:pt x="152" y="214"/>
                  </a:lnTo>
                  <a:lnTo>
                    <a:pt x="150" y="191"/>
                  </a:lnTo>
                  <a:lnTo>
                    <a:pt x="192" y="73"/>
                  </a:lnTo>
                  <a:lnTo>
                    <a:pt x="235" y="29"/>
                  </a:lnTo>
                  <a:lnTo>
                    <a:pt x="288" y="0"/>
                  </a:lnTo>
                  <a:lnTo>
                    <a:pt x="318" y="13"/>
                  </a:lnTo>
                  <a:lnTo>
                    <a:pt x="360" y="30"/>
                  </a:lnTo>
                  <a:lnTo>
                    <a:pt x="391" y="21"/>
                  </a:lnTo>
                  <a:lnTo>
                    <a:pt x="442" y="57"/>
                  </a:lnTo>
                  <a:lnTo>
                    <a:pt x="484" y="108"/>
                  </a:lnTo>
                  <a:lnTo>
                    <a:pt x="527" y="229"/>
                  </a:lnTo>
                  <a:lnTo>
                    <a:pt x="548" y="355"/>
                  </a:lnTo>
                  <a:lnTo>
                    <a:pt x="553" y="453"/>
                  </a:lnTo>
                  <a:lnTo>
                    <a:pt x="555" y="487"/>
                  </a:lnTo>
                  <a:lnTo>
                    <a:pt x="556" y="507"/>
                  </a:lnTo>
                  <a:lnTo>
                    <a:pt x="556" y="523"/>
                  </a:lnTo>
                  <a:lnTo>
                    <a:pt x="548" y="549"/>
                  </a:lnTo>
                  <a:lnTo>
                    <a:pt x="571" y="574"/>
                  </a:lnTo>
                  <a:lnTo>
                    <a:pt x="602" y="592"/>
                  </a:lnTo>
                  <a:lnTo>
                    <a:pt x="679" y="637"/>
                  </a:lnTo>
                  <a:lnTo>
                    <a:pt x="811" y="830"/>
                  </a:lnTo>
                  <a:lnTo>
                    <a:pt x="815" y="870"/>
                  </a:lnTo>
                  <a:lnTo>
                    <a:pt x="811" y="911"/>
                  </a:lnTo>
                  <a:lnTo>
                    <a:pt x="815" y="1107"/>
                  </a:lnTo>
                  <a:lnTo>
                    <a:pt x="396" y="1111"/>
                  </a:lnTo>
                  <a:lnTo>
                    <a:pt x="190" y="1110"/>
                  </a:lnTo>
                  <a:lnTo>
                    <a:pt x="16" y="1100"/>
                  </a:lnTo>
                  <a:close/>
                </a:path>
              </a:pathLst>
            </a:custGeom>
            <a:solidFill>
              <a:srgbClr val="A5BF9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2805"/>
            </a:p>
          </p:txBody>
        </p:sp>
        <p:sp>
          <p:nvSpPr>
            <p:cNvPr id="48143" name="Freeform 15">
              <a:extLst>
                <a:ext uri="{FF2B5EF4-FFF2-40B4-BE49-F238E27FC236}">
                  <a16:creationId xmlns:a16="http://schemas.microsoft.com/office/drawing/2014/main" id="{A740A290-DEF7-4D62-518E-914E9F6E95C6}"/>
                </a:ext>
              </a:extLst>
            </p:cNvPr>
            <p:cNvSpPr>
              <a:spLocks/>
            </p:cNvSpPr>
            <p:nvPr/>
          </p:nvSpPr>
          <p:spPr bwMode="auto">
            <a:xfrm>
              <a:off x="3400" y="3002"/>
              <a:ext cx="843" cy="1145"/>
            </a:xfrm>
            <a:custGeom>
              <a:avLst/>
              <a:gdLst>
                <a:gd name="T0" fmla="*/ 799 w 843"/>
                <a:gd name="T1" fmla="*/ 1128 h 1145"/>
                <a:gd name="T2" fmla="*/ 827 w 843"/>
                <a:gd name="T3" fmla="*/ 1109 h 1145"/>
                <a:gd name="T4" fmla="*/ 841 w 843"/>
                <a:gd name="T5" fmla="*/ 1059 h 1145"/>
                <a:gd name="T6" fmla="*/ 843 w 843"/>
                <a:gd name="T7" fmla="*/ 1025 h 1145"/>
                <a:gd name="T8" fmla="*/ 843 w 843"/>
                <a:gd name="T9" fmla="*/ 1007 h 1145"/>
                <a:gd name="T10" fmla="*/ 842 w 843"/>
                <a:gd name="T11" fmla="*/ 987 h 1145"/>
                <a:gd name="T12" fmla="*/ 831 w 843"/>
                <a:gd name="T13" fmla="*/ 901 h 1145"/>
                <a:gd name="T14" fmla="*/ 791 w 843"/>
                <a:gd name="T15" fmla="*/ 728 h 1145"/>
                <a:gd name="T16" fmla="*/ 742 w 843"/>
                <a:gd name="T17" fmla="*/ 608 h 1145"/>
                <a:gd name="T18" fmla="*/ 713 w 843"/>
                <a:gd name="T19" fmla="*/ 590 h 1145"/>
                <a:gd name="T20" fmla="*/ 679 w 843"/>
                <a:gd name="T21" fmla="*/ 579 h 1145"/>
                <a:gd name="T22" fmla="*/ 585 w 843"/>
                <a:gd name="T23" fmla="*/ 538 h 1145"/>
                <a:gd name="T24" fmla="*/ 531 w 843"/>
                <a:gd name="T25" fmla="*/ 514 h 1145"/>
                <a:gd name="T26" fmla="*/ 482 w 843"/>
                <a:gd name="T27" fmla="*/ 480 h 1145"/>
                <a:gd name="T28" fmla="*/ 473 w 843"/>
                <a:gd name="T29" fmla="*/ 439 h 1145"/>
                <a:gd name="T30" fmla="*/ 473 w 843"/>
                <a:gd name="T31" fmla="*/ 414 h 1145"/>
                <a:gd name="T32" fmla="*/ 478 w 843"/>
                <a:gd name="T33" fmla="*/ 395 h 1145"/>
                <a:gd name="T34" fmla="*/ 515 w 843"/>
                <a:gd name="T35" fmla="*/ 346 h 1145"/>
                <a:gd name="T36" fmla="*/ 543 w 843"/>
                <a:gd name="T37" fmla="*/ 251 h 1145"/>
                <a:gd name="T38" fmla="*/ 537 w 843"/>
                <a:gd name="T39" fmla="*/ 234 h 1145"/>
                <a:gd name="T40" fmla="*/ 528 w 843"/>
                <a:gd name="T41" fmla="*/ 216 h 1145"/>
                <a:gd name="T42" fmla="*/ 528 w 843"/>
                <a:gd name="T43" fmla="*/ 188 h 1145"/>
                <a:gd name="T44" fmla="*/ 525 w 843"/>
                <a:gd name="T45" fmla="*/ 154 h 1145"/>
                <a:gd name="T46" fmla="*/ 511 w 843"/>
                <a:gd name="T47" fmla="*/ 94 h 1145"/>
                <a:gd name="T48" fmla="*/ 472 w 843"/>
                <a:gd name="T49" fmla="*/ 51 h 1145"/>
                <a:gd name="T50" fmla="*/ 424 w 843"/>
                <a:gd name="T51" fmla="*/ 19 h 1145"/>
                <a:gd name="T52" fmla="*/ 327 w 843"/>
                <a:gd name="T53" fmla="*/ 0 h 1145"/>
                <a:gd name="T54" fmla="*/ 309 w 843"/>
                <a:gd name="T55" fmla="*/ 4 h 1145"/>
                <a:gd name="T56" fmla="*/ 288 w 843"/>
                <a:gd name="T57" fmla="*/ 14 h 1145"/>
                <a:gd name="T58" fmla="*/ 250 w 843"/>
                <a:gd name="T59" fmla="*/ 40 h 1145"/>
                <a:gd name="T60" fmla="*/ 216 w 843"/>
                <a:gd name="T61" fmla="*/ 105 h 1145"/>
                <a:gd name="T62" fmla="*/ 213 w 843"/>
                <a:gd name="T63" fmla="*/ 126 h 1145"/>
                <a:gd name="T64" fmla="*/ 213 w 843"/>
                <a:gd name="T65" fmla="*/ 141 h 1145"/>
                <a:gd name="T66" fmla="*/ 213 w 843"/>
                <a:gd name="T67" fmla="*/ 158 h 1145"/>
                <a:gd name="T68" fmla="*/ 214 w 843"/>
                <a:gd name="T69" fmla="*/ 191 h 1145"/>
                <a:gd name="T70" fmla="*/ 214 w 843"/>
                <a:gd name="T71" fmla="*/ 214 h 1145"/>
                <a:gd name="T72" fmla="*/ 194 w 843"/>
                <a:gd name="T73" fmla="*/ 247 h 1145"/>
                <a:gd name="T74" fmla="*/ 209 w 843"/>
                <a:gd name="T75" fmla="*/ 315 h 1145"/>
                <a:gd name="T76" fmla="*/ 245 w 843"/>
                <a:gd name="T77" fmla="*/ 372 h 1145"/>
                <a:gd name="T78" fmla="*/ 267 w 843"/>
                <a:gd name="T79" fmla="*/ 441 h 1145"/>
                <a:gd name="T80" fmla="*/ 289 w 843"/>
                <a:gd name="T81" fmla="*/ 471 h 1145"/>
                <a:gd name="T82" fmla="*/ 231 w 843"/>
                <a:gd name="T83" fmla="*/ 500 h 1145"/>
                <a:gd name="T84" fmla="*/ 217 w 843"/>
                <a:gd name="T85" fmla="*/ 501 h 1145"/>
                <a:gd name="T86" fmla="*/ 197 w 843"/>
                <a:gd name="T87" fmla="*/ 498 h 1145"/>
                <a:gd name="T88" fmla="*/ 162 w 843"/>
                <a:gd name="T89" fmla="*/ 493 h 1145"/>
                <a:gd name="T90" fmla="*/ 142 w 843"/>
                <a:gd name="T91" fmla="*/ 494 h 1145"/>
                <a:gd name="T92" fmla="*/ 112 w 843"/>
                <a:gd name="T93" fmla="*/ 494 h 1145"/>
                <a:gd name="T94" fmla="*/ 83 w 843"/>
                <a:gd name="T95" fmla="*/ 493 h 1145"/>
                <a:gd name="T96" fmla="*/ 62 w 843"/>
                <a:gd name="T97" fmla="*/ 496 h 1145"/>
                <a:gd name="T98" fmla="*/ 54 w 843"/>
                <a:gd name="T99" fmla="*/ 529 h 1145"/>
                <a:gd name="T100" fmla="*/ 47 w 843"/>
                <a:gd name="T101" fmla="*/ 569 h 1145"/>
                <a:gd name="T102" fmla="*/ 23 w 843"/>
                <a:gd name="T103" fmla="*/ 640 h 1145"/>
                <a:gd name="T104" fmla="*/ 1 w 843"/>
                <a:gd name="T105" fmla="*/ 828 h 1145"/>
                <a:gd name="T106" fmla="*/ 0 w 843"/>
                <a:gd name="T107" fmla="*/ 1006 h 1145"/>
                <a:gd name="T108" fmla="*/ 0 w 843"/>
                <a:gd name="T109" fmla="*/ 1096 h 1145"/>
                <a:gd name="T110" fmla="*/ 1 w 843"/>
                <a:gd name="T111" fmla="*/ 1135 h 1145"/>
                <a:gd name="T112" fmla="*/ 159 w 843"/>
                <a:gd name="T113" fmla="*/ 1144 h 1145"/>
                <a:gd name="T114" fmla="*/ 248 w 843"/>
                <a:gd name="T115" fmla="*/ 1145 h 1145"/>
                <a:gd name="T116" fmla="*/ 295 w 843"/>
                <a:gd name="T117" fmla="*/ 1145 h 1145"/>
                <a:gd name="T118" fmla="*/ 320 w 843"/>
                <a:gd name="T119" fmla="*/ 1145 h 1145"/>
                <a:gd name="T120" fmla="*/ 345 w 843"/>
                <a:gd name="T121" fmla="*/ 1145 h 1145"/>
                <a:gd name="T122" fmla="*/ 799 w 843"/>
                <a:gd name="T123" fmla="*/ 1128 h 1145"/>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843"/>
                <a:gd name="T187" fmla="*/ 0 h 1145"/>
                <a:gd name="T188" fmla="*/ 843 w 843"/>
                <a:gd name="T189" fmla="*/ 1145 h 1145"/>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843" h="1145">
                  <a:moveTo>
                    <a:pt x="799" y="1128"/>
                  </a:moveTo>
                  <a:lnTo>
                    <a:pt x="827" y="1109"/>
                  </a:lnTo>
                  <a:lnTo>
                    <a:pt x="841" y="1059"/>
                  </a:lnTo>
                  <a:lnTo>
                    <a:pt x="843" y="1025"/>
                  </a:lnTo>
                  <a:lnTo>
                    <a:pt x="843" y="1007"/>
                  </a:lnTo>
                  <a:lnTo>
                    <a:pt x="842" y="987"/>
                  </a:lnTo>
                  <a:lnTo>
                    <a:pt x="831" y="901"/>
                  </a:lnTo>
                  <a:lnTo>
                    <a:pt x="791" y="728"/>
                  </a:lnTo>
                  <a:lnTo>
                    <a:pt x="742" y="608"/>
                  </a:lnTo>
                  <a:lnTo>
                    <a:pt x="713" y="590"/>
                  </a:lnTo>
                  <a:lnTo>
                    <a:pt x="679" y="579"/>
                  </a:lnTo>
                  <a:lnTo>
                    <a:pt x="585" y="538"/>
                  </a:lnTo>
                  <a:lnTo>
                    <a:pt x="531" y="514"/>
                  </a:lnTo>
                  <a:lnTo>
                    <a:pt x="482" y="480"/>
                  </a:lnTo>
                  <a:lnTo>
                    <a:pt x="473" y="439"/>
                  </a:lnTo>
                  <a:lnTo>
                    <a:pt x="473" y="414"/>
                  </a:lnTo>
                  <a:lnTo>
                    <a:pt x="478" y="395"/>
                  </a:lnTo>
                  <a:lnTo>
                    <a:pt x="515" y="346"/>
                  </a:lnTo>
                  <a:lnTo>
                    <a:pt x="543" y="251"/>
                  </a:lnTo>
                  <a:lnTo>
                    <a:pt x="537" y="234"/>
                  </a:lnTo>
                  <a:lnTo>
                    <a:pt x="528" y="216"/>
                  </a:lnTo>
                  <a:lnTo>
                    <a:pt x="528" y="188"/>
                  </a:lnTo>
                  <a:lnTo>
                    <a:pt x="525" y="154"/>
                  </a:lnTo>
                  <a:lnTo>
                    <a:pt x="511" y="94"/>
                  </a:lnTo>
                  <a:lnTo>
                    <a:pt x="472" y="51"/>
                  </a:lnTo>
                  <a:lnTo>
                    <a:pt x="424" y="19"/>
                  </a:lnTo>
                  <a:lnTo>
                    <a:pt x="327" y="0"/>
                  </a:lnTo>
                  <a:lnTo>
                    <a:pt x="309" y="4"/>
                  </a:lnTo>
                  <a:lnTo>
                    <a:pt x="288" y="14"/>
                  </a:lnTo>
                  <a:lnTo>
                    <a:pt x="250" y="40"/>
                  </a:lnTo>
                  <a:lnTo>
                    <a:pt x="216" y="105"/>
                  </a:lnTo>
                  <a:lnTo>
                    <a:pt x="213" y="126"/>
                  </a:lnTo>
                  <a:lnTo>
                    <a:pt x="213" y="141"/>
                  </a:lnTo>
                  <a:lnTo>
                    <a:pt x="213" y="158"/>
                  </a:lnTo>
                  <a:lnTo>
                    <a:pt x="214" y="191"/>
                  </a:lnTo>
                  <a:lnTo>
                    <a:pt x="214" y="214"/>
                  </a:lnTo>
                  <a:lnTo>
                    <a:pt x="194" y="247"/>
                  </a:lnTo>
                  <a:lnTo>
                    <a:pt x="209" y="315"/>
                  </a:lnTo>
                  <a:lnTo>
                    <a:pt x="245" y="372"/>
                  </a:lnTo>
                  <a:lnTo>
                    <a:pt x="267" y="441"/>
                  </a:lnTo>
                  <a:lnTo>
                    <a:pt x="289" y="471"/>
                  </a:lnTo>
                  <a:lnTo>
                    <a:pt x="231" y="500"/>
                  </a:lnTo>
                  <a:lnTo>
                    <a:pt x="217" y="501"/>
                  </a:lnTo>
                  <a:lnTo>
                    <a:pt x="197" y="498"/>
                  </a:lnTo>
                  <a:lnTo>
                    <a:pt x="162" y="493"/>
                  </a:lnTo>
                  <a:lnTo>
                    <a:pt x="142" y="494"/>
                  </a:lnTo>
                  <a:lnTo>
                    <a:pt x="112" y="494"/>
                  </a:lnTo>
                  <a:lnTo>
                    <a:pt x="83" y="493"/>
                  </a:lnTo>
                  <a:lnTo>
                    <a:pt x="62" y="496"/>
                  </a:lnTo>
                  <a:lnTo>
                    <a:pt x="54" y="529"/>
                  </a:lnTo>
                  <a:lnTo>
                    <a:pt x="47" y="569"/>
                  </a:lnTo>
                  <a:lnTo>
                    <a:pt x="23" y="640"/>
                  </a:lnTo>
                  <a:lnTo>
                    <a:pt x="1" y="828"/>
                  </a:lnTo>
                  <a:lnTo>
                    <a:pt x="0" y="1006"/>
                  </a:lnTo>
                  <a:lnTo>
                    <a:pt x="0" y="1096"/>
                  </a:lnTo>
                  <a:lnTo>
                    <a:pt x="1" y="1135"/>
                  </a:lnTo>
                  <a:lnTo>
                    <a:pt x="159" y="1144"/>
                  </a:lnTo>
                  <a:lnTo>
                    <a:pt x="248" y="1145"/>
                  </a:lnTo>
                  <a:lnTo>
                    <a:pt x="295" y="1145"/>
                  </a:lnTo>
                  <a:lnTo>
                    <a:pt x="320" y="1145"/>
                  </a:lnTo>
                  <a:lnTo>
                    <a:pt x="345" y="1145"/>
                  </a:lnTo>
                  <a:lnTo>
                    <a:pt x="799" y="1128"/>
                  </a:lnTo>
                  <a:close/>
                </a:path>
              </a:pathLst>
            </a:custGeom>
            <a:solidFill>
              <a:srgbClr val="A5BF9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2805"/>
            </a:p>
          </p:txBody>
        </p:sp>
        <p:sp>
          <p:nvSpPr>
            <p:cNvPr id="48144" name="Freeform 16">
              <a:extLst>
                <a:ext uri="{FF2B5EF4-FFF2-40B4-BE49-F238E27FC236}">
                  <a16:creationId xmlns:a16="http://schemas.microsoft.com/office/drawing/2014/main" id="{0C8AAFA9-D737-2510-136A-5316CC90102E}"/>
                </a:ext>
              </a:extLst>
            </p:cNvPr>
            <p:cNvSpPr>
              <a:spLocks/>
            </p:cNvSpPr>
            <p:nvPr/>
          </p:nvSpPr>
          <p:spPr bwMode="auto">
            <a:xfrm>
              <a:off x="1710" y="3134"/>
              <a:ext cx="816" cy="1032"/>
            </a:xfrm>
            <a:custGeom>
              <a:avLst/>
              <a:gdLst>
                <a:gd name="T0" fmla="*/ 816 w 816"/>
                <a:gd name="T1" fmla="*/ 1032 h 1032"/>
                <a:gd name="T2" fmla="*/ 816 w 816"/>
                <a:gd name="T3" fmla="*/ 989 h 1032"/>
                <a:gd name="T4" fmla="*/ 814 w 816"/>
                <a:gd name="T5" fmla="*/ 933 h 1032"/>
                <a:gd name="T6" fmla="*/ 803 w 816"/>
                <a:gd name="T7" fmla="*/ 802 h 1032"/>
                <a:gd name="T8" fmla="*/ 782 w 816"/>
                <a:gd name="T9" fmla="*/ 672 h 1032"/>
                <a:gd name="T10" fmla="*/ 746 w 816"/>
                <a:gd name="T11" fmla="*/ 578 h 1032"/>
                <a:gd name="T12" fmla="*/ 690 w 816"/>
                <a:gd name="T13" fmla="*/ 526 h 1032"/>
                <a:gd name="T14" fmla="*/ 595 w 816"/>
                <a:gd name="T15" fmla="*/ 502 h 1032"/>
                <a:gd name="T16" fmla="*/ 530 w 816"/>
                <a:gd name="T17" fmla="*/ 479 h 1032"/>
                <a:gd name="T18" fmla="*/ 472 w 816"/>
                <a:gd name="T19" fmla="*/ 446 h 1032"/>
                <a:gd name="T20" fmla="*/ 464 w 816"/>
                <a:gd name="T21" fmla="*/ 426 h 1032"/>
                <a:gd name="T22" fmla="*/ 468 w 816"/>
                <a:gd name="T23" fmla="*/ 406 h 1032"/>
                <a:gd name="T24" fmla="*/ 514 w 816"/>
                <a:gd name="T25" fmla="*/ 341 h 1032"/>
                <a:gd name="T26" fmla="*/ 543 w 816"/>
                <a:gd name="T27" fmla="*/ 263 h 1032"/>
                <a:gd name="T28" fmla="*/ 542 w 816"/>
                <a:gd name="T29" fmla="*/ 230 h 1032"/>
                <a:gd name="T30" fmla="*/ 537 w 816"/>
                <a:gd name="T31" fmla="*/ 180 h 1032"/>
                <a:gd name="T32" fmla="*/ 521 w 816"/>
                <a:gd name="T33" fmla="*/ 99 h 1032"/>
                <a:gd name="T34" fmla="*/ 473 w 816"/>
                <a:gd name="T35" fmla="*/ 45 h 1032"/>
                <a:gd name="T36" fmla="*/ 416 w 816"/>
                <a:gd name="T37" fmla="*/ 2 h 1032"/>
                <a:gd name="T38" fmla="*/ 397 w 816"/>
                <a:gd name="T39" fmla="*/ 0 h 1032"/>
                <a:gd name="T40" fmla="*/ 375 w 816"/>
                <a:gd name="T41" fmla="*/ 5 h 1032"/>
                <a:gd name="T42" fmla="*/ 361 w 816"/>
                <a:gd name="T43" fmla="*/ 13 h 1032"/>
                <a:gd name="T44" fmla="*/ 365 w 816"/>
                <a:gd name="T45" fmla="*/ 18 h 1032"/>
                <a:gd name="T46" fmla="*/ 351 w 816"/>
                <a:gd name="T47" fmla="*/ 7 h 1032"/>
                <a:gd name="T48" fmla="*/ 331 w 816"/>
                <a:gd name="T49" fmla="*/ 0 h 1032"/>
                <a:gd name="T50" fmla="*/ 314 w 816"/>
                <a:gd name="T51" fmla="*/ 3 h 1032"/>
                <a:gd name="T52" fmla="*/ 228 w 816"/>
                <a:gd name="T53" fmla="*/ 79 h 1032"/>
                <a:gd name="T54" fmla="*/ 223 w 816"/>
                <a:gd name="T55" fmla="*/ 149 h 1032"/>
                <a:gd name="T56" fmla="*/ 222 w 816"/>
                <a:gd name="T57" fmla="*/ 221 h 1032"/>
                <a:gd name="T58" fmla="*/ 206 w 816"/>
                <a:gd name="T59" fmla="*/ 251 h 1032"/>
                <a:gd name="T60" fmla="*/ 205 w 816"/>
                <a:gd name="T61" fmla="*/ 268 h 1032"/>
                <a:gd name="T62" fmla="*/ 205 w 816"/>
                <a:gd name="T63" fmla="*/ 287 h 1032"/>
                <a:gd name="T64" fmla="*/ 243 w 816"/>
                <a:gd name="T65" fmla="*/ 338 h 1032"/>
                <a:gd name="T66" fmla="*/ 267 w 816"/>
                <a:gd name="T67" fmla="*/ 382 h 1032"/>
                <a:gd name="T68" fmla="*/ 274 w 816"/>
                <a:gd name="T69" fmla="*/ 416 h 1032"/>
                <a:gd name="T70" fmla="*/ 275 w 816"/>
                <a:gd name="T71" fmla="*/ 438 h 1032"/>
                <a:gd name="T72" fmla="*/ 263 w 816"/>
                <a:gd name="T73" fmla="*/ 461 h 1032"/>
                <a:gd name="T74" fmla="*/ 208 w 816"/>
                <a:gd name="T75" fmla="*/ 491 h 1032"/>
                <a:gd name="T76" fmla="*/ 159 w 816"/>
                <a:gd name="T77" fmla="*/ 493 h 1032"/>
                <a:gd name="T78" fmla="*/ 101 w 816"/>
                <a:gd name="T79" fmla="*/ 500 h 1032"/>
                <a:gd name="T80" fmla="*/ 38 w 816"/>
                <a:gd name="T81" fmla="*/ 533 h 1032"/>
                <a:gd name="T82" fmla="*/ 10 w 816"/>
                <a:gd name="T83" fmla="*/ 632 h 1032"/>
                <a:gd name="T84" fmla="*/ 0 w 816"/>
                <a:gd name="T85" fmla="*/ 807 h 1032"/>
                <a:gd name="T86" fmla="*/ 5 w 816"/>
                <a:gd name="T87" fmla="*/ 917 h 1032"/>
                <a:gd name="T88" fmla="*/ 9 w 816"/>
                <a:gd name="T89" fmla="*/ 977 h 1032"/>
                <a:gd name="T90" fmla="*/ 10 w 816"/>
                <a:gd name="T91" fmla="*/ 1004 h 1032"/>
                <a:gd name="T92" fmla="*/ 10 w 816"/>
                <a:gd name="T93" fmla="*/ 1029 h 1032"/>
                <a:gd name="T94" fmla="*/ 816 w 816"/>
                <a:gd name="T95" fmla="*/ 1032 h 1032"/>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816"/>
                <a:gd name="T145" fmla="*/ 0 h 1032"/>
                <a:gd name="T146" fmla="*/ 816 w 816"/>
                <a:gd name="T147" fmla="*/ 1032 h 1032"/>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816" h="1032">
                  <a:moveTo>
                    <a:pt x="816" y="1032"/>
                  </a:moveTo>
                  <a:lnTo>
                    <a:pt x="816" y="989"/>
                  </a:lnTo>
                  <a:lnTo>
                    <a:pt x="814" y="933"/>
                  </a:lnTo>
                  <a:lnTo>
                    <a:pt x="803" y="802"/>
                  </a:lnTo>
                  <a:lnTo>
                    <a:pt x="782" y="672"/>
                  </a:lnTo>
                  <a:lnTo>
                    <a:pt x="746" y="578"/>
                  </a:lnTo>
                  <a:lnTo>
                    <a:pt x="690" y="526"/>
                  </a:lnTo>
                  <a:lnTo>
                    <a:pt x="595" y="502"/>
                  </a:lnTo>
                  <a:lnTo>
                    <a:pt x="530" y="479"/>
                  </a:lnTo>
                  <a:lnTo>
                    <a:pt x="472" y="446"/>
                  </a:lnTo>
                  <a:lnTo>
                    <a:pt x="464" y="426"/>
                  </a:lnTo>
                  <a:lnTo>
                    <a:pt x="468" y="406"/>
                  </a:lnTo>
                  <a:lnTo>
                    <a:pt x="514" y="341"/>
                  </a:lnTo>
                  <a:lnTo>
                    <a:pt x="543" y="263"/>
                  </a:lnTo>
                  <a:lnTo>
                    <a:pt x="542" y="230"/>
                  </a:lnTo>
                  <a:lnTo>
                    <a:pt x="537" y="180"/>
                  </a:lnTo>
                  <a:lnTo>
                    <a:pt x="521" y="99"/>
                  </a:lnTo>
                  <a:lnTo>
                    <a:pt x="473" y="45"/>
                  </a:lnTo>
                  <a:lnTo>
                    <a:pt x="416" y="2"/>
                  </a:lnTo>
                  <a:lnTo>
                    <a:pt x="397" y="0"/>
                  </a:lnTo>
                  <a:lnTo>
                    <a:pt x="375" y="5"/>
                  </a:lnTo>
                  <a:lnTo>
                    <a:pt x="361" y="13"/>
                  </a:lnTo>
                  <a:lnTo>
                    <a:pt x="365" y="18"/>
                  </a:lnTo>
                  <a:lnTo>
                    <a:pt x="351" y="7"/>
                  </a:lnTo>
                  <a:lnTo>
                    <a:pt x="331" y="0"/>
                  </a:lnTo>
                  <a:lnTo>
                    <a:pt x="314" y="3"/>
                  </a:lnTo>
                  <a:lnTo>
                    <a:pt x="228" y="79"/>
                  </a:lnTo>
                  <a:lnTo>
                    <a:pt x="223" y="149"/>
                  </a:lnTo>
                  <a:lnTo>
                    <a:pt x="222" y="221"/>
                  </a:lnTo>
                  <a:lnTo>
                    <a:pt x="206" y="251"/>
                  </a:lnTo>
                  <a:lnTo>
                    <a:pt x="205" y="268"/>
                  </a:lnTo>
                  <a:lnTo>
                    <a:pt x="205" y="287"/>
                  </a:lnTo>
                  <a:lnTo>
                    <a:pt x="243" y="338"/>
                  </a:lnTo>
                  <a:lnTo>
                    <a:pt x="267" y="382"/>
                  </a:lnTo>
                  <a:lnTo>
                    <a:pt x="274" y="416"/>
                  </a:lnTo>
                  <a:lnTo>
                    <a:pt x="275" y="438"/>
                  </a:lnTo>
                  <a:lnTo>
                    <a:pt x="263" y="461"/>
                  </a:lnTo>
                  <a:lnTo>
                    <a:pt x="208" y="491"/>
                  </a:lnTo>
                  <a:lnTo>
                    <a:pt x="159" y="493"/>
                  </a:lnTo>
                  <a:lnTo>
                    <a:pt x="101" y="500"/>
                  </a:lnTo>
                  <a:lnTo>
                    <a:pt x="38" y="533"/>
                  </a:lnTo>
                  <a:lnTo>
                    <a:pt x="10" y="632"/>
                  </a:lnTo>
                  <a:lnTo>
                    <a:pt x="0" y="807"/>
                  </a:lnTo>
                  <a:lnTo>
                    <a:pt x="5" y="917"/>
                  </a:lnTo>
                  <a:lnTo>
                    <a:pt x="9" y="977"/>
                  </a:lnTo>
                  <a:lnTo>
                    <a:pt x="10" y="1004"/>
                  </a:lnTo>
                  <a:lnTo>
                    <a:pt x="10" y="1029"/>
                  </a:lnTo>
                  <a:lnTo>
                    <a:pt x="816" y="1032"/>
                  </a:lnTo>
                  <a:close/>
                </a:path>
              </a:pathLst>
            </a:custGeom>
            <a:solidFill>
              <a:srgbClr val="A5BF9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2805"/>
            </a:p>
          </p:txBody>
        </p:sp>
        <p:sp>
          <p:nvSpPr>
            <p:cNvPr id="48145" name="Freeform 17">
              <a:extLst>
                <a:ext uri="{FF2B5EF4-FFF2-40B4-BE49-F238E27FC236}">
                  <a16:creationId xmlns:a16="http://schemas.microsoft.com/office/drawing/2014/main" id="{1C51E47F-8931-49F6-3AB8-89D2E83BB9A3}"/>
                </a:ext>
              </a:extLst>
            </p:cNvPr>
            <p:cNvSpPr>
              <a:spLocks/>
            </p:cNvSpPr>
            <p:nvPr/>
          </p:nvSpPr>
          <p:spPr bwMode="auto">
            <a:xfrm>
              <a:off x="2180" y="3382"/>
              <a:ext cx="789" cy="785"/>
            </a:xfrm>
            <a:custGeom>
              <a:avLst/>
              <a:gdLst>
                <a:gd name="T0" fmla="*/ 0 w 789"/>
                <a:gd name="T1" fmla="*/ 785 h 785"/>
                <a:gd name="T2" fmla="*/ 14 w 789"/>
                <a:gd name="T3" fmla="*/ 723 h 785"/>
                <a:gd name="T4" fmla="*/ 21 w 789"/>
                <a:gd name="T5" fmla="*/ 625 h 785"/>
                <a:gd name="T6" fmla="*/ 41 w 789"/>
                <a:gd name="T7" fmla="*/ 587 h 785"/>
                <a:gd name="T8" fmla="*/ 84 w 789"/>
                <a:gd name="T9" fmla="*/ 561 h 785"/>
                <a:gd name="T10" fmla="*/ 139 w 789"/>
                <a:gd name="T11" fmla="*/ 531 h 785"/>
                <a:gd name="T12" fmla="*/ 202 w 789"/>
                <a:gd name="T13" fmla="*/ 505 h 785"/>
                <a:gd name="T14" fmla="*/ 225 w 789"/>
                <a:gd name="T15" fmla="*/ 467 h 785"/>
                <a:gd name="T16" fmla="*/ 229 w 789"/>
                <a:gd name="T17" fmla="*/ 447 h 785"/>
                <a:gd name="T18" fmla="*/ 190 w 789"/>
                <a:gd name="T19" fmla="*/ 429 h 785"/>
                <a:gd name="T20" fmla="*/ 144 w 789"/>
                <a:gd name="T21" fmla="*/ 391 h 785"/>
                <a:gd name="T22" fmla="*/ 144 w 789"/>
                <a:gd name="T23" fmla="*/ 315 h 785"/>
                <a:gd name="T24" fmla="*/ 163 w 789"/>
                <a:gd name="T25" fmla="*/ 183 h 785"/>
                <a:gd name="T26" fmla="*/ 179 w 789"/>
                <a:gd name="T27" fmla="*/ 86 h 785"/>
                <a:gd name="T28" fmla="*/ 237 w 789"/>
                <a:gd name="T29" fmla="*/ 21 h 785"/>
                <a:gd name="T30" fmla="*/ 276 w 789"/>
                <a:gd name="T31" fmla="*/ 0 h 785"/>
                <a:gd name="T32" fmla="*/ 312 w 789"/>
                <a:gd name="T33" fmla="*/ 4 h 785"/>
                <a:gd name="T34" fmla="*/ 346 w 789"/>
                <a:gd name="T35" fmla="*/ 9 h 785"/>
                <a:gd name="T36" fmla="*/ 362 w 789"/>
                <a:gd name="T37" fmla="*/ 0 h 785"/>
                <a:gd name="T38" fmla="*/ 438 w 789"/>
                <a:gd name="T39" fmla="*/ 42 h 785"/>
                <a:gd name="T40" fmla="*/ 496 w 789"/>
                <a:gd name="T41" fmla="*/ 161 h 785"/>
                <a:gd name="T42" fmla="*/ 535 w 789"/>
                <a:gd name="T43" fmla="*/ 267 h 785"/>
                <a:gd name="T44" fmla="*/ 535 w 789"/>
                <a:gd name="T45" fmla="*/ 362 h 785"/>
                <a:gd name="T46" fmla="*/ 496 w 789"/>
                <a:gd name="T47" fmla="*/ 426 h 785"/>
                <a:gd name="T48" fmla="*/ 453 w 789"/>
                <a:gd name="T49" fmla="*/ 451 h 785"/>
                <a:gd name="T50" fmla="*/ 469 w 789"/>
                <a:gd name="T51" fmla="*/ 476 h 785"/>
                <a:gd name="T52" fmla="*/ 543 w 789"/>
                <a:gd name="T53" fmla="*/ 523 h 785"/>
                <a:gd name="T54" fmla="*/ 637 w 789"/>
                <a:gd name="T55" fmla="*/ 531 h 785"/>
                <a:gd name="T56" fmla="*/ 688 w 789"/>
                <a:gd name="T57" fmla="*/ 558 h 785"/>
                <a:gd name="T58" fmla="*/ 727 w 789"/>
                <a:gd name="T59" fmla="*/ 586 h 785"/>
                <a:gd name="T60" fmla="*/ 746 w 789"/>
                <a:gd name="T61" fmla="*/ 642 h 785"/>
                <a:gd name="T62" fmla="*/ 770 w 789"/>
                <a:gd name="T63" fmla="*/ 700 h 785"/>
                <a:gd name="T64" fmla="*/ 789 w 789"/>
                <a:gd name="T65" fmla="*/ 784 h 785"/>
                <a:gd name="T66" fmla="*/ 0 w 789"/>
                <a:gd name="T67" fmla="*/ 785 h 785"/>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789"/>
                <a:gd name="T103" fmla="*/ 0 h 785"/>
                <a:gd name="T104" fmla="*/ 789 w 789"/>
                <a:gd name="T105" fmla="*/ 785 h 785"/>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789" h="785">
                  <a:moveTo>
                    <a:pt x="0" y="785"/>
                  </a:moveTo>
                  <a:lnTo>
                    <a:pt x="14" y="723"/>
                  </a:lnTo>
                  <a:lnTo>
                    <a:pt x="21" y="625"/>
                  </a:lnTo>
                  <a:lnTo>
                    <a:pt x="41" y="587"/>
                  </a:lnTo>
                  <a:lnTo>
                    <a:pt x="84" y="561"/>
                  </a:lnTo>
                  <a:lnTo>
                    <a:pt x="139" y="531"/>
                  </a:lnTo>
                  <a:lnTo>
                    <a:pt x="202" y="505"/>
                  </a:lnTo>
                  <a:lnTo>
                    <a:pt x="225" y="467"/>
                  </a:lnTo>
                  <a:lnTo>
                    <a:pt x="229" y="447"/>
                  </a:lnTo>
                  <a:lnTo>
                    <a:pt x="190" y="429"/>
                  </a:lnTo>
                  <a:lnTo>
                    <a:pt x="144" y="391"/>
                  </a:lnTo>
                  <a:lnTo>
                    <a:pt x="144" y="315"/>
                  </a:lnTo>
                  <a:lnTo>
                    <a:pt x="163" y="183"/>
                  </a:lnTo>
                  <a:lnTo>
                    <a:pt x="179" y="86"/>
                  </a:lnTo>
                  <a:lnTo>
                    <a:pt x="237" y="21"/>
                  </a:lnTo>
                  <a:lnTo>
                    <a:pt x="276" y="0"/>
                  </a:lnTo>
                  <a:lnTo>
                    <a:pt x="312" y="4"/>
                  </a:lnTo>
                  <a:lnTo>
                    <a:pt x="346" y="9"/>
                  </a:lnTo>
                  <a:lnTo>
                    <a:pt x="362" y="0"/>
                  </a:lnTo>
                  <a:lnTo>
                    <a:pt x="438" y="42"/>
                  </a:lnTo>
                  <a:lnTo>
                    <a:pt x="496" y="161"/>
                  </a:lnTo>
                  <a:lnTo>
                    <a:pt x="535" y="267"/>
                  </a:lnTo>
                  <a:lnTo>
                    <a:pt x="535" y="362"/>
                  </a:lnTo>
                  <a:lnTo>
                    <a:pt x="496" y="426"/>
                  </a:lnTo>
                  <a:lnTo>
                    <a:pt x="453" y="451"/>
                  </a:lnTo>
                  <a:lnTo>
                    <a:pt x="469" y="476"/>
                  </a:lnTo>
                  <a:lnTo>
                    <a:pt x="543" y="523"/>
                  </a:lnTo>
                  <a:lnTo>
                    <a:pt x="637" y="531"/>
                  </a:lnTo>
                  <a:lnTo>
                    <a:pt x="688" y="558"/>
                  </a:lnTo>
                  <a:lnTo>
                    <a:pt x="727" y="586"/>
                  </a:lnTo>
                  <a:lnTo>
                    <a:pt x="746" y="642"/>
                  </a:lnTo>
                  <a:lnTo>
                    <a:pt x="770" y="700"/>
                  </a:lnTo>
                  <a:lnTo>
                    <a:pt x="789" y="784"/>
                  </a:lnTo>
                  <a:lnTo>
                    <a:pt x="0" y="785"/>
                  </a:lnTo>
                  <a:close/>
                </a:path>
              </a:pathLst>
            </a:custGeom>
            <a:solidFill>
              <a:srgbClr val="BFD2B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2805"/>
            </a:p>
          </p:txBody>
        </p:sp>
        <p:sp>
          <p:nvSpPr>
            <p:cNvPr id="48146" name="Freeform 18">
              <a:extLst>
                <a:ext uri="{FF2B5EF4-FFF2-40B4-BE49-F238E27FC236}">
                  <a16:creationId xmlns:a16="http://schemas.microsoft.com/office/drawing/2014/main" id="{B6B002F0-6961-EFE2-6388-8ED5509A6C24}"/>
                </a:ext>
              </a:extLst>
            </p:cNvPr>
            <p:cNvSpPr>
              <a:spLocks/>
            </p:cNvSpPr>
            <p:nvPr/>
          </p:nvSpPr>
          <p:spPr bwMode="auto">
            <a:xfrm>
              <a:off x="2964" y="3315"/>
              <a:ext cx="832" cy="850"/>
            </a:xfrm>
            <a:custGeom>
              <a:avLst/>
              <a:gdLst>
                <a:gd name="T0" fmla="*/ 0 w 832"/>
                <a:gd name="T1" fmla="*/ 850 h 850"/>
                <a:gd name="T2" fmla="*/ 17 w 832"/>
                <a:gd name="T3" fmla="*/ 657 h 850"/>
                <a:gd name="T4" fmla="*/ 42 w 832"/>
                <a:gd name="T5" fmla="*/ 611 h 850"/>
                <a:gd name="T6" fmla="*/ 77 w 832"/>
                <a:gd name="T7" fmla="*/ 546 h 850"/>
                <a:gd name="T8" fmla="*/ 119 w 832"/>
                <a:gd name="T9" fmla="*/ 539 h 850"/>
                <a:gd name="T10" fmla="*/ 201 w 832"/>
                <a:gd name="T11" fmla="*/ 527 h 850"/>
                <a:gd name="T12" fmla="*/ 241 w 832"/>
                <a:gd name="T13" fmla="*/ 510 h 850"/>
                <a:gd name="T14" fmla="*/ 276 w 832"/>
                <a:gd name="T15" fmla="*/ 488 h 850"/>
                <a:gd name="T16" fmla="*/ 288 w 832"/>
                <a:gd name="T17" fmla="*/ 432 h 850"/>
                <a:gd name="T18" fmla="*/ 249 w 832"/>
                <a:gd name="T19" fmla="*/ 356 h 850"/>
                <a:gd name="T20" fmla="*/ 222 w 832"/>
                <a:gd name="T21" fmla="*/ 348 h 850"/>
                <a:gd name="T22" fmla="*/ 198 w 832"/>
                <a:gd name="T23" fmla="*/ 267 h 850"/>
                <a:gd name="T24" fmla="*/ 214 w 832"/>
                <a:gd name="T25" fmla="*/ 245 h 850"/>
                <a:gd name="T26" fmla="*/ 206 w 832"/>
                <a:gd name="T27" fmla="*/ 165 h 850"/>
                <a:gd name="T28" fmla="*/ 210 w 832"/>
                <a:gd name="T29" fmla="*/ 88 h 850"/>
                <a:gd name="T30" fmla="*/ 238 w 832"/>
                <a:gd name="T31" fmla="*/ 58 h 850"/>
                <a:gd name="T32" fmla="*/ 296 w 832"/>
                <a:gd name="T33" fmla="*/ 7 h 850"/>
                <a:gd name="T34" fmla="*/ 343 w 832"/>
                <a:gd name="T35" fmla="*/ 0 h 850"/>
                <a:gd name="T36" fmla="*/ 406 w 832"/>
                <a:gd name="T37" fmla="*/ 0 h 850"/>
                <a:gd name="T38" fmla="*/ 452 w 832"/>
                <a:gd name="T39" fmla="*/ 20 h 850"/>
                <a:gd name="T40" fmla="*/ 492 w 832"/>
                <a:gd name="T41" fmla="*/ 58 h 850"/>
                <a:gd name="T42" fmla="*/ 519 w 832"/>
                <a:gd name="T43" fmla="*/ 123 h 850"/>
                <a:gd name="T44" fmla="*/ 527 w 832"/>
                <a:gd name="T45" fmla="*/ 177 h 850"/>
                <a:gd name="T46" fmla="*/ 527 w 832"/>
                <a:gd name="T47" fmla="*/ 225 h 850"/>
                <a:gd name="T48" fmla="*/ 550 w 832"/>
                <a:gd name="T49" fmla="*/ 233 h 850"/>
                <a:gd name="T50" fmla="*/ 543 w 832"/>
                <a:gd name="T51" fmla="*/ 310 h 850"/>
                <a:gd name="T52" fmla="*/ 509 w 832"/>
                <a:gd name="T53" fmla="*/ 323 h 850"/>
                <a:gd name="T54" fmla="*/ 500 w 832"/>
                <a:gd name="T55" fmla="*/ 368 h 850"/>
                <a:gd name="T56" fmla="*/ 487 w 832"/>
                <a:gd name="T57" fmla="*/ 421 h 850"/>
                <a:gd name="T58" fmla="*/ 495 w 832"/>
                <a:gd name="T59" fmla="*/ 463 h 850"/>
                <a:gd name="T60" fmla="*/ 539 w 832"/>
                <a:gd name="T61" fmla="*/ 489 h 850"/>
                <a:gd name="T62" fmla="*/ 597 w 832"/>
                <a:gd name="T63" fmla="*/ 505 h 850"/>
                <a:gd name="T64" fmla="*/ 680 w 832"/>
                <a:gd name="T65" fmla="*/ 517 h 850"/>
                <a:gd name="T66" fmla="*/ 739 w 832"/>
                <a:gd name="T67" fmla="*/ 522 h 850"/>
                <a:gd name="T68" fmla="*/ 770 w 832"/>
                <a:gd name="T69" fmla="*/ 564 h 850"/>
                <a:gd name="T70" fmla="*/ 794 w 832"/>
                <a:gd name="T71" fmla="*/ 603 h 850"/>
                <a:gd name="T72" fmla="*/ 832 w 832"/>
                <a:gd name="T73" fmla="*/ 841 h 850"/>
                <a:gd name="T74" fmla="*/ 0 w 832"/>
                <a:gd name="T75" fmla="*/ 850 h 850"/>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832"/>
                <a:gd name="T115" fmla="*/ 0 h 850"/>
                <a:gd name="T116" fmla="*/ 832 w 832"/>
                <a:gd name="T117" fmla="*/ 850 h 850"/>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832" h="850">
                  <a:moveTo>
                    <a:pt x="0" y="850"/>
                  </a:moveTo>
                  <a:lnTo>
                    <a:pt x="17" y="657"/>
                  </a:lnTo>
                  <a:lnTo>
                    <a:pt x="42" y="611"/>
                  </a:lnTo>
                  <a:lnTo>
                    <a:pt x="77" y="546"/>
                  </a:lnTo>
                  <a:lnTo>
                    <a:pt x="119" y="539"/>
                  </a:lnTo>
                  <a:lnTo>
                    <a:pt x="201" y="527"/>
                  </a:lnTo>
                  <a:lnTo>
                    <a:pt x="241" y="510"/>
                  </a:lnTo>
                  <a:lnTo>
                    <a:pt x="276" y="488"/>
                  </a:lnTo>
                  <a:lnTo>
                    <a:pt x="288" y="432"/>
                  </a:lnTo>
                  <a:lnTo>
                    <a:pt x="249" y="356"/>
                  </a:lnTo>
                  <a:lnTo>
                    <a:pt x="222" y="348"/>
                  </a:lnTo>
                  <a:lnTo>
                    <a:pt x="198" y="267"/>
                  </a:lnTo>
                  <a:lnTo>
                    <a:pt x="214" y="245"/>
                  </a:lnTo>
                  <a:lnTo>
                    <a:pt x="206" y="165"/>
                  </a:lnTo>
                  <a:lnTo>
                    <a:pt x="210" y="88"/>
                  </a:lnTo>
                  <a:lnTo>
                    <a:pt x="238" y="58"/>
                  </a:lnTo>
                  <a:lnTo>
                    <a:pt x="296" y="7"/>
                  </a:lnTo>
                  <a:lnTo>
                    <a:pt x="343" y="0"/>
                  </a:lnTo>
                  <a:lnTo>
                    <a:pt x="406" y="0"/>
                  </a:lnTo>
                  <a:lnTo>
                    <a:pt x="452" y="20"/>
                  </a:lnTo>
                  <a:lnTo>
                    <a:pt x="492" y="58"/>
                  </a:lnTo>
                  <a:lnTo>
                    <a:pt x="519" y="123"/>
                  </a:lnTo>
                  <a:lnTo>
                    <a:pt x="527" y="177"/>
                  </a:lnTo>
                  <a:lnTo>
                    <a:pt x="527" y="225"/>
                  </a:lnTo>
                  <a:lnTo>
                    <a:pt x="550" y="233"/>
                  </a:lnTo>
                  <a:lnTo>
                    <a:pt x="543" y="310"/>
                  </a:lnTo>
                  <a:lnTo>
                    <a:pt x="509" y="323"/>
                  </a:lnTo>
                  <a:lnTo>
                    <a:pt x="500" y="368"/>
                  </a:lnTo>
                  <a:lnTo>
                    <a:pt x="487" y="421"/>
                  </a:lnTo>
                  <a:lnTo>
                    <a:pt x="495" y="463"/>
                  </a:lnTo>
                  <a:lnTo>
                    <a:pt x="539" y="489"/>
                  </a:lnTo>
                  <a:lnTo>
                    <a:pt x="597" y="505"/>
                  </a:lnTo>
                  <a:lnTo>
                    <a:pt x="680" y="517"/>
                  </a:lnTo>
                  <a:lnTo>
                    <a:pt x="739" y="522"/>
                  </a:lnTo>
                  <a:lnTo>
                    <a:pt x="770" y="564"/>
                  </a:lnTo>
                  <a:lnTo>
                    <a:pt x="794" y="603"/>
                  </a:lnTo>
                  <a:lnTo>
                    <a:pt x="832" y="841"/>
                  </a:lnTo>
                  <a:lnTo>
                    <a:pt x="0" y="850"/>
                  </a:lnTo>
                  <a:close/>
                </a:path>
              </a:pathLst>
            </a:custGeom>
            <a:solidFill>
              <a:srgbClr val="BFD2B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2805"/>
            </a:p>
          </p:txBody>
        </p:sp>
        <p:sp>
          <p:nvSpPr>
            <p:cNvPr id="48147" name="Freeform 19">
              <a:extLst>
                <a:ext uri="{FF2B5EF4-FFF2-40B4-BE49-F238E27FC236}">
                  <a16:creationId xmlns:a16="http://schemas.microsoft.com/office/drawing/2014/main" id="{5E840476-0400-8726-B811-C9D89E992005}"/>
                </a:ext>
              </a:extLst>
            </p:cNvPr>
            <p:cNvSpPr>
              <a:spLocks/>
            </p:cNvSpPr>
            <p:nvPr/>
          </p:nvSpPr>
          <p:spPr bwMode="auto">
            <a:xfrm>
              <a:off x="3752" y="3310"/>
              <a:ext cx="758" cy="848"/>
            </a:xfrm>
            <a:custGeom>
              <a:avLst/>
              <a:gdLst>
                <a:gd name="T0" fmla="*/ 0 w 758"/>
                <a:gd name="T1" fmla="*/ 846 h 848"/>
                <a:gd name="T2" fmla="*/ 20 w 758"/>
                <a:gd name="T3" fmla="*/ 667 h 848"/>
                <a:gd name="T4" fmla="*/ 48 w 758"/>
                <a:gd name="T5" fmla="*/ 582 h 848"/>
                <a:gd name="T6" fmla="*/ 130 w 758"/>
                <a:gd name="T7" fmla="*/ 537 h 848"/>
                <a:gd name="T8" fmla="*/ 212 w 758"/>
                <a:gd name="T9" fmla="*/ 522 h 848"/>
                <a:gd name="T10" fmla="*/ 279 w 758"/>
                <a:gd name="T11" fmla="*/ 501 h 848"/>
                <a:gd name="T12" fmla="*/ 306 w 758"/>
                <a:gd name="T13" fmla="*/ 459 h 848"/>
                <a:gd name="T14" fmla="*/ 310 w 758"/>
                <a:gd name="T15" fmla="*/ 395 h 848"/>
                <a:gd name="T16" fmla="*/ 281 w 758"/>
                <a:gd name="T17" fmla="*/ 374 h 848"/>
                <a:gd name="T18" fmla="*/ 258 w 758"/>
                <a:gd name="T19" fmla="*/ 346 h 848"/>
                <a:gd name="T20" fmla="*/ 252 w 758"/>
                <a:gd name="T21" fmla="*/ 328 h 848"/>
                <a:gd name="T22" fmla="*/ 239 w 758"/>
                <a:gd name="T23" fmla="*/ 259 h 848"/>
                <a:gd name="T24" fmla="*/ 241 w 758"/>
                <a:gd name="T25" fmla="*/ 260 h 848"/>
                <a:gd name="T26" fmla="*/ 223 w 758"/>
                <a:gd name="T27" fmla="*/ 208 h 848"/>
                <a:gd name="T28" fmla="*/ 243 w 758"/>
                <a:gd name="T29" fmla="*/ 121 h 848"/>
                <a:gd name="T30" fmla="*/ 286 w 758"/>
                <a:gd name="T31" fmla="*/ 80 h 848"/>
                <a:gd name="T32" fmla="*/ 336 w 758"/>
                <a:gd name="T33" fmla="*/ 25 h 848"/>
                <a:gd name="T34" fmla="*/ 435 w 758"/>
                <a:gd name="T35" fmla="*/ 0 h 848"/>
                <a:gd name="T36" fmla="*/ 513 w 758"/>
                <a:gd name="T37" fmla="*/ 31 h 848"/>
                <a:gd name="T38" fmla="*/ 550 w 758"/>
                <a:gd name="T39" fmla="*/ 68 h 848"/>
                <a:gd name="T40" fmla="*/ 580 w 758"/>
                <a:gd name="T41" fmla="*/ 93 h 848"/>
                <a:gd name="T42" fmla="*/ 587 w 758"/>
                <a:gd name="T43" fmla="*/ 128 h 848"/>
                <a:gd name="T44" fmla="*/ 609 w 758"/>
                <a:gd name="T45" fmla="*/ 154 h 848"/>
                <a:gd name="T46" fmla="*/ 615 w 758"/>
                <a:gd name="T47" fmla="*/ 196 h 848"/>
                <a:gd name="T48" fmla="*/ 591 w 758"/>
                <a:gd name="T49" fmla="*/ 255 h 848"/>
                <a:gd name="T50" fmla="*/ 595 w 758"/>
                <a:gd name="T51" fmla="*/ 297 h 848"/>
                <a:gd name="T52" fmla="*/ 572 w 758"/>
                <a:gd name="T53" fmla="*/ 340 h 848"/>
                <a:gd name="T54" fmla="*/ 552 w 758"/>
                <a:gd name="T55" fmla="*/ 353 h 848"/>
                <a:gd name="T56" fmla="*/ 552 w 758"/>
                <a:gd name="T57" fmla="*/ 373 h 848"/>
                <a:gd name="T58" fmla="*/ 507 w 758"/>
                <a:gd name="T59" fmla="*/ 414 h 848"/>
                <a:gd name="T60" fmla="*/ 519 w 758"/>
                <a:gd name="T61" fmla="*/ 490 h 848"/>
                <a:gd name="T62" fmla="*/ 567 w 758"/>
                <a:gd name="T63" fmla="*/ 541 h 848"/>
                <a:gd name="T64" fmla="*/ 643 w 758"/>
                <a:gd name="T65" fmla="*/ 565 h 848"/>
                <a:gd name="T66" fmla="*/ 726 w 758"/>
                <a:gd name="T67" fmla="*/ 595 h 848"/>
                <a:gd name="T68" fmla="*/ 751 w 758"/>
                <a:gd name="T69" fmla="*/ 638 h 848"/>
                <a:gd name="T70" fmla="*/ 755 w 758"/>
                <a:gd name="T71" fmla="*/ 724 h 848"/>
                <a:gd name="T72" fmla="*/ 758 w 758"/>
                <a:gd name="T73" fmla="*/ 789 h 848"/>
                <a:gd name="T74" fmla="*/ 755 w 758"/>
                <a:gd name="T75" fmla="*/ 848 h 848"/>
                <a:gd name="T76" fmla="*/ 0 w 758"/>
                <a:gd name="T77" fmla="*/ 846 h 848"/>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758"/>
                <a:gd name="T118" fmla="*/ 0 h 848"/>
                <a:gd name="T119" fmla="*/ 758 w 758"/>
                <a:gd name="T120" fmla="*/ 848 h 848"/>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758" h="848">
                  <a:moveTo>
                    <a:pt x="0" y="846"/>
                  </a:moveTo>
                  <a:lnTo>
                    <a:pt x="20" y="667"/>
                  </a:lnTo>
                  <a:lnTo>
                    <a:pt x="48" y="582"/>
                  </a:lnTo>
                  <a:lnTo>
                    <a:pt x="130" y="537"/>
                  </a:lnTo>
                  <a:lnTo>
                    <a:pt x="212" y="522"/>
                  </a:lnTo>
                  <a:lnTo>
                    <a:pt x="279" y="501"/>
                  </a:lnTo>
                  <a:lnTo>
                    <a:pt x="306" y="459"/>
                  </a:lnTo>
                  <a:lnTo>
                    <a:pt x="310" y="395"/>
                  </a:lnTo>
                  <a:lnTo>
                    <a:pt x="281" y="374"/>
                  </a:lnTo>
                  <a:lnTo>
                    <a:pt x="258" y="346"/>
                  </a:lnTo>
                  <a:lnTo>
                    <a:pt x="252" y="328"/>
                  </a:lnTo>
                  <a:lnTo>
                    <a:pt x="239" y="259"/>
                  </a:lnTo>
                  <a:lnTo>
                    <a:pt x="241" y="260"/>
                  </a:lnTo>
                  <a:lnTo>
                    <a:pt x="223" y="208"/>
                  </a:lnTo>
                  <a:lnTo>
                    <a:pt x="243" y="121"/>
                  </a:lnTo>
                  <a:lnTo>
                    <a:pt x="286" y="80"/>
                  </a:lnTo>
                  <a:lnTo>
                    <a:pt x="336" y="25"/>
                  </a:lnTo>
                  <a:lnTo>
                    <a:pt x="435" y="0"/>
                  </a:lnTo>
                  <a:lnTo>
                    <a:pt x="513" y="31"/>
                  </a:lnTo>
                  <a:lnTo>
                    <a:pt x="550" y="68"/>
                  </a:lnTo>
                  <a:lnTo>
                    <a:pt x="580" y="93"/>
                  </a:lnTo>
                  <a:lnTo>
                    <a:pt x="587" y="128"/>
                  </a:lnTo>
                  <a:lnTo>
                    <a:pt x="609" y="154"/>
                  </a:lnTo>
                  <a:lnTo>
                    <a:pt x="615" y="196"/>
                  </a:lnTo>
                  <a:lnTo>
                    <a:pt x="591" y="255"/>
                  </a:lnTo>
                  <a:lnTo>
                    <a:pt x="595" y="297"/>
                  </a:lnTo>
                  <a:lnTo>
                    <a:pt x="572" y="340"/>
                  </a:lnTo>
                  <a:lnTo>
                    <a:pt x="552" y="353"/>
                  </a:lnTo>
                  <a:lnTo>
                    <a:pt x="552" y="373"/>
                  </a:lnTo>
                  <a:lnTo>
                    <a:pt x="507" y="414"/>
                  </a:lnTo>
                  <a:lnTo>
                    <a:pt x="519" y="490"/>
                  </a:lnTo>
                  <a:lnTo>
                    <a:pt x="567" y="541"/>
                  </a:lnTo>
                  <a:lnTo>
                    <a:pt x="643" y="565"/>
                  </a:lnTo>
                  <a:lnTo>
                    <a:pt x="726" y="595"/>
                  </a:lnTo>
                  <a:lnTo>
                    <a:pt x="751" y="638"/>
                  </a:lnTo>
                  <a:lnTo>
                    <a:pt x="755" y="724"/>
                  </a:lnTo>
                  <a:lnTo>
                    <a:pt x="758" y="789"/>
                  </a:lnTo>
                  <a:lnTo>
                    <a:pt x="755" y="848"/>
                  </a:lnTo>
                  <a:lnTo>
                    <a:pt x="0" y="846"/>
                  </a:lnTo>
                  <a:close/>
                </a:path>
              </a:pathLst>
            </a:custGeom>
            <a:solidFill>
              <a:srgbClr val="BFD2B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2805"/>
            </a:p>
          </p:txBody>
        </p:sp>
      </p:grpSp>
      <p:pic>
        <p:nvPicPr>
          <p:cNvPr id="48133" name="Picture 25" descr="j0225670">
            <a:extLst>
              <a:ext uri="{FF2B5EF4-FFF2-40B4-BE49-F238E27FC236}">
                <a16:creationId xmlns:a16="http://schemas.microsoft.com/office/drawing/2014/main" id="{59236953-AC62-8E0E-04C8-78984CFEEE30}"/>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426335" y="2942214"/>
            <a:ext cx="1577397" cy="15254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18435">
                                            <p:txEl>
                                              <p:pRg st="0" end="0"/>
                                            </p:txEl>
                                          </p:spTgt>
                                        </p:tgtEl>
                                        <p:attrNameLst>
                                          <p:attrName>style.visibility</p:attrName>
                                        </p:attrNameLst>
                                      </p:cBhvr>
                                      <p:to>
                                        <p:strVal val="visible"/>
                                      </p:to>
                                    </p:set>
                                    <p:anim calcmode="lin" valueType="num">
                                      <p:cBhvr additive="base">
                                        <p:cTn id="7" dur="500" fill="hold"/>
                                        <p:tgtEl>
                                          <p:spTgt spid="18435">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843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nodeType="clickEffect">
                                  <p:stCondLst>
                                    <p:cond delay="0"/>
                                  </p:stCondLst>
                                  <p:childTnLst>
                                    <p:set>
                                      <p:cBhvr>
                                        <p:cTn id="12" dur="1" fill="hold">
                                          <p:stCondLst>
                                            <p:cond delay="0"/>
                                          </p:stCondLst>
                                        </p:cTn>
                                        <p:tgtEl>
                                          <p:spTgt spid="18435">
                                            <p:txEl>
                                              <p:pRg st="1" end="1"/>
                                            </p:txEl>
                                          </p:spTgt>
                                        </p:tgtEl>
                                        <p:attrNameLst>
                                          <p:attrName>style.visibility</p:attrName>
                                        </p:attrNameLst>
                                      </p:cBhvr>
                                      <p:to>
                                        <p:strVal val="visible"/>
                                      </p:to>
                                    </p:set>
                                    <p:anim calcmode="lin" valueType="num">
                                      <p:cBhvr additive="base">
                                        <p:cTn id="13" dur="500" fill="hold"/>
                                        <p:tgtEl>
                                          <p:spTgt spid="18435">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8435">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435" grpId="0" build="p"/>
    </p:bld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2">
            <a:extLst>
              <a:ext uri="{FF2B5EF4-FFF2-40B4-BE49-F238E27FC236}">
                <a16:creationId xmlns:a16="http://schemas.microsoft.com/office/drawing/2014/main" id="{6F13EC3E-70C0-40C8-5C08-900A97B5E4E0}"/>
              </a:ext>
            </a:extLst>
          </p:cNvPr>
          <p:cNvSpPr>
            <a:spLocks noGrp="1" noChangeArrowheads="1"/>
          </p:cNvSpPr>
          <p:nvPr>
            <p:ph type="title" idx="4294967295"/>
          </p:nvPr>
        </p:nvSpPr>
        <p:spPr>
          <a:xfrm>
            <a:off x="881150" y="133350"/>
            <a:ext cx="7827963" cy="889397"/>
          </a:xfrm>
        </p:spPr>
        <p:txBody>
          <a:bodyPr/>
          <a:lstStyle/>
          <a:p>
            <a:r>
              <a:rPr lang="en-US" altLang="en-US" b="1" dirty="0"/>
              <a:t>Contagious Christian Community and the 7 G’s </a:t>
            </a:r>
            <a:r>
              <a:rPr lang="en-US" altLang="en-US" b="1" i="1" dirty="0">
                <a:solidFill>
                  <a:schemeClr val="tx1"/>
                </a:solidFill>
              </a:rPr>
              <a:t>- Acts 2:42-47</a:t>
            </a:r>
            <a:endParaRPr lang="en-US" altLang="en-US" b="1" dirty="0">
              <a:solidFill>
                <a:schemeClr val="tx1"/>
              </a:solidFill>
            </a:endParaRPr>
          </a:p>
        </p:txBody>
      </p:sp>
      <p:sp>
        <p:nvSpPr>
          <p:cNvPr id="49155" name="Rectangle 3">
            <a:extLst>
              <a:ext uri="{FF2B5EF4-FFF2-40B4-BE49-F238E27FC236}">
                <a16:creationId xmlns:a16="http://schemas.microsoft.com/office/drawing/2014/main" id="{5DABC82C-B97F-9A28-3704-4B9B9F5AAC1C}"/>
              </a:ext>
            </a:extLst>
          </p:cNvPr>
          <p:cNvSpPr>
            <a:spLocks noGrp="1" noChangeArrowheads="1"/>
          </p:cNvSpPr>
          <p:nvPr>
            <p:ph type="body" idx="4294967295"/>
          </p:nvPr>
        </p:nvSpPr>
        <p:spPr/>
        <p:txBody>
          <a:bodyPr/>
          <a:lstStyle/>
          <a:p>
            <a:pPr marL="0" indent="0">
              <a:lnSpc>
                <a:spcPct val="90000"/>
              </a:lnSpc>
              <a:spcBef>
                <a:spcPts val="0"/>
              </a:spcBef>
              <a:buNone/>
            </a:pPr>
            <a:r>
              <a:rPr lang="en-US" altLang="en-US" dirty="0">
                <a:solidFill>
                  <a:srgbClr val="4A7245"/>
                </a:solidFill>
              </a:rPr>
              <a:t>Growth</a:t>
            </a:r>
            <a:r>
              <a:rPr lang="en-US" altLang="en-US" dirty="0">
                <a:solidFill>
                  <a:srgbClr val="7B9569"/>
                </a:solidFill>
              </a:rPr>
              <a:t> </a:t>
            </a:r>
            <a:r>
              <a:rPr lang="en-US" altLang="en-US" dirty="0">
                <a:solidFill>
                  <a:schemeClr val="tx1"/>
                </a:solidFill>
              </a:rPr>
              <a:t>- They devoted themselves to the apostles’ teaching </a:t>
            </a:r>
          </a:p>
          <a:p>
            <a:pPr marL="0" indent="0">
              <a:lnSpc>
                <a:spcPct val="90000"/>
              </a:lnSpc>
              <a:spcBef>
                <a:spcPts val="0"/>
              </a:spcBef>
              <a:buNone/>
            </a:pPr>
            <a:r>
              <a:rPr lang="en-US" altLang="en-US" dirty="0">
                <a:solidFill>
                  <a:srgbClr val="4A7245"/>
                </a:solidFill>
              </a:rPr>
              <a:t>Group</a:t>
            </a:r>
            <a:r>
              <a:rPr lang="en-US" altLang="en-US" dirty="0">
                <a:solidFill>
                  <a:srgbClr val="7B9569"/>
                </a:solidFill>
              </a:rPr>
              <a:t> </a:t>
            </a:r>
            <a:r>
              <a:rPr lang="en-US" altLang="en-US" dirty="0">
                <a:solidFill>
                  <a:schemeClr val="tx1"/>
                </a:solidFill>
              </a:rPr>
              <a:t>- and to the fellowship</a:t>
            </a:r>
          </a:p>
          <a:p>
            <a:pPr marL="0" indent="0">
              <a:lnSpc>
                <a:spcPct val="90000"/>
              </a:lnSpc>
              <a:spcBef>
                <a:spcPts val="0"/>
              </a:spcBef>
              <a:buNone/>
            </a:pPr>
            <a:r>
              <a:rPr lang="en-US" altLang="en-US" dirty="0">
                <a:solidFill>
                  <a:srgbClr val="4A7245"/>
                </a:solidFill>
              </a:rPr>
              <a:t>Grace</a:t>
            </a:r>
            <a:r>
              <a:rPr lang="en-US" altLang="en-US" dirty="0">
                <a:solidFill>
                  <a:srgbClr val="7B9569"/>
                </a:solidFill>
              </a:rPr>
              <a:t> </a:t>
            </a:r>
            <a:r>
              <a:rPr lang="en-US" altLang="en-US" dirty="0">
                <a:solidFill>
                  <a:schemeClr val="tx1"/>
                </a:solidFill>
              </a:rPr>
              <a:t>- to the breaking of bread</a:t>
            </a:r>
          </a:p>
          <a:p>
            <a:pPr marL="0" indent="0">
              <a:lnSpc>
                <a:spcPct val="90000"/>
              </a:lnSpc>
              <a:spcBef>
                <a:spcPts val="0"/>
              </a:spcBef>
              <a:buNone/>
            </a:pPr>
            <a:r>
              <a:rPr lang="en-US" altLang="en-US" dirty="0">
                <a:solidFill>
                  <a:srgbClr val="4A7245"/>
                </a:solidFill>
              </a:rPr>
              <a:t>Guidance</a:t>
            </a:r>
            <a:r>
              <a:rPr lang="en-US" altLang="en-US" dirty="0">
                <a:solidFill>
                  <a:srgbClr val="7B9569"/>
                </a:solidFill>
              </a:rPr>
              <a:t> </a:t>
            </a:r>
            <a:r>
              <a:rPr lang="en-US" altLang="en-US" dirty="0">
                <a:solidFill>
                  <a:schemeClr val="tx1"/>
                </a:solidFill>
              </a:rPr>
              <a:t>- and to prayer.  </a:t>
            </a:r>
          </a:p>
          <a:p>
            <a:pPr marL="0" indent="0">
              <a:lnSpc>
                <a:spcPct val="90000"/>
              </a:lnSpc>
              <a:spcBef>
                <a:spcPts val="0"/>
              </a:spcBef>
              <a:buNone/>
            </a:pPr>
            <a:r>
              <a:rPr lang="en-US" altLang="en-US" dirty="0">
                <a:solidFill>
                  <a:srgbClr val="4A7245"/>
                </a:solidFill>
              </a:rPr>
              <a:t>Gifts</a:t>
            </a:r>
            <a:r>
              <a:rPr lang="en-US" altLang="en-US" dirty="0">
                <a:solidFill>
                  <a:srgbClr val="7B9569"/>
                </a:solidFill>
              </a:rPr>
              <a:t> </a:t>
            </a:r>
            <a:r>
              <a:rPr lang="en-US" altLang="en-US" dirty="0">
                <a:solidFill>
                  <a:schemeClr val="tx1"/>
                </a:solidFill>
              </a:rPr>
              <a:t>- Everyone was filled with awe, and many wonders and miraculous signs were done by the apostles.</a:t>
            </a:r>
          </a:p>
          <a:p>
            <a:pPr marL="0" indent="0">
              <a:lnSpc>
                <a:spcPct val="90000"/>
              </a:lnSpc>
              <a:spcBef>
                <a:spcPts val="0"/>
              </a:spcBef>
              <a:buNone/>
            </a:pPr>
            <a:r>
              <a:rPr lang="en-US" altLang="en-US" dirty="0">
                <a:solidFill>
                  <a:srgbClr val="4A7245"/>
                </a:solidFill>
              </a:rPr>
              <a:t>Good Stewardship </a:t>
            </a:r>
            <a:r>
              <a:rPr lang="en-US" altLang="en-US" dirty="0">
                <a:solidFill>
                  <a:schemeClr val="tx1"/>
                </a:solidFill>
              </a:rPr>
              <a:t>- All the believers were together and had everything in common. Selling their possessions and goods, they gave to anyone as he had need.   </a:t>
            </a:r>
          </a:p>
          <a:p>
            <a:pPr marL="0" indent="0">
              <a:lnSpc>
                <a:spcPct val="90000"/>
              </a:lnSpc>
              <a:spcBef>
                <a:spcPts val="0"/>
              </a:spcBef>
              <a:buNone/>
            </a:pPr>
            <a:r>
              <a:rPr lang="en-US" altLang="en-US" dirty="0">
                <a:solidFill>
                  <a:srgbClr val="4A7245"/>
                </a:solidFill>
              </a:rPr>
              <a:t>Glorification</a:t>
            </a:r>
            <a:r>
              <a:rPr lang="en-US" altLang="en-US" dirty="0">
                <a:solidFill>
                  <a:srgbClr val="7B9569"/>
                </a:solidFill>
              </a:rPr>
              <a:t> </a:t>
            </a:r>
            <a:r>
              <a:rPr lang="en-US" altLang="en-US" dirty="0">
                <a:solidFill>
                  <a:schemeClr val="tx1"/>
                </a:solidFill>
              </a:rPr>
              <a:t>- Every day they continued to meet together in the temple courts. They broke bread in their homes and ate together with glad and sincere hearts, praising God </a:t>
            </a:r>
          </a:p>
          <a:p>
            <a:pPr marL="0" indent="0">
              <a:lnSpc>
                <a:spcPct val="90000"/>
              </a:lnSpc>
              <a:spcBef>
                <a:spcPts val="0"/>
              </a:spcBef>
              <a:buNone/>
            </a:pPr>
            <a:r>
              <a:rPr lang="en-US" altLang="en-US" dirty="0">
                <a:solidFill>
                  <a:srgbClr val="4A7245"/>
                </a:solidFill>
              </a:rPr>
              <a:t>Grace</a:t>
            </a:r>
            <a:r>
              <a:rPr lang="en-US" altLang="en-US" dirty="0">
                <a:solidFill>
                  <a:srgbClr val="7B9569"/>
                </a:solidFill>
              </a:rPr>
              <a:t> </a:t>
            </a:r>
            <a:r>
              <a:rPr lang="en-US" altLang="en-US" dirty="0">
                <a:solidFill>
                  <a:schemeClr val="tx1"/>
                </a:solidFill>
              </a:rPr>
              <a:t>- and enjoying the favor of all the people. And the </a:t>
            </a:r>
            <a:br>
              <a:rPr lang="en-US" altLang="en-US" dirty="0">
                <a:solidFill>
                  <a:schemeClr val="tx1"/>
                </a:solidFill>
              </a:rPr>
            </a:br>
            <a:r>
              <a:rPr lang="en-US" altLang="en-US" dirty="0">
                <a:solidFill>
                  <a:schemeClr val="tx1"/>
                </a:solidFill>
              </a:rPr>
              <a:t>Lord added to their number daily those who were being saved.</a:t>
            </a:r>
          </a:p>
        </p:txBody>
      </p:sp>
    </p:spTree>
  </p:cSld>
  <p:clrMapOvr>
    <a:masterClrMapping/>
  </p:clrMapOvr>
  <p:transition/>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2">
            <a:extLst>
              <a:ext uri="{FF2B5EF4-FFF2-40B4-BE49-F238E27FC236}">
                <a16:creationId xmlns:a16="http://schemas.microsoft.com/office/drawing/2014/main" id="{9685E05E-769C-DEC6-863F-5C9EBA5A9BE0}"/>
              </a:ext>
            </a:extLst>
          </p:cNvPr>
          <p:cNvSpPr>
            <a:spLocks noGrp="1" noChangeArrowheads="1"/>
          </p:cNvSpPr>
          <p:nvPr>
            <p:ph type="title"/>
          </p:nvPr>
        </p:nvSpPr>
        <p:spPr>
          <a:xfrm>
            <a:off x="914401" y="234553"/>
            <a:ext cx="7827963" cy="736997"/>
          </a:xfrm>
        </p:spPr>
        <p:txBody>
          <a:bodyPr/>
          <a:lstStyle/>
          <a:p>
            <a:r>
              <a:rPr lang="en-US" altLang="en-US" b="1" dirty="0"/>
              <a:t>Mentee/Mentor</a:t>
            </a:r>
          </a:p>
        </p:txBody>
      </p:sp>
      <p:sp>
        <p:nvSpPr>
          <p:cNvPr id="50179" name="Rectangle 3">
            <a:extLst>
              <a:ext uri="{FF2B5EF4-FFF2-40B4-BE49-F238E27FC236}">
                <a16:creationId xmlns:a16="http://schemas.microsoft.com/office/drawing/2014/main" id="{117BECAE-E744-0EF2-5AA3-32DE4C2B9961}"/>
              </a:ext>
            </a:extLst>
          </p:cNvPr>
          <p:cNvSpPr>
            <a:spLocks noGrp="1" noChangeArrowheads="1"/>
          </p:cNvSpPr>
          <p:nvPr>
            <p:ph type="body" idx="1"/>
          </p:nvPr>
        </p:nvSpPr>
        <p:spPr/>
        <p:txBody>
          <a:bodyPr/>
          <a:lstStyle/>
          <a:p>
            <a:pPr>
              <a:spcBef>
                <a:spcPts val="600"/>
              </a:spcBef>
            </a:pPr>
            <a:r>
              <a:rPr lang="en-US" altLang="en-US" sz="2400" dirty="0">
                <a:solidFill>
                  <a:schemeClr val="tx1"/>
                </a:solidFill>
              </a:rPr>
              <a:t>It should be our goal to </a:t>
            </a:r>
            <a:br>
              <a:rPr lang="en-US" altLang="en-US" sz="2400" dirty="0">
                <a:solidFill>
                  <a:schemeClr val="tx1"/>
                </a:solidFill>
              </a:rPr>
            </a:br>
            <a:r>
              <a:rPr lang="en-US" altLang="en-US" sz="2400" dirty="0">
                <a:solidFill>
                  <a:schemeClr val="tx1"/>
                </a:solidFill>
              </a:rPr>
              <a:t>willingly learn from those who</a:t>
            </a:r>
            <a:br>
              <a:rPr lang="en-US" altLang="en-US" sz="2400" dirty="0">
                <a:solidFill>
                  <a:schemeClr val="tx1"/>
                </a:solidFill>
              </a:rPr>
            </a:br>
            <a:r>
              <a:rPr lang="en-US" altLang="en-US" sz="2400" dirty="0">
                <a:solidFill>
                  <a:schemeClr val="tx1"/>
                </a:solidFill>
              </a:rPr>
              <a:t>are wiser than we are.</a:t>
            </a:r>
          </a:p>
          <a:p>
            <a:pPr>
              <a:spcBef>
                <a:spcPts val="600"/>
              </a:spcBef>
            </a:pPr>
            <a:r>
              <a:rPr lang="en-US" altLang="en-US" sz="2400" dirty="0">
                <a:solidFill>
                  <a:schemeClr val="tx1"/>
                </a:solidFill>
              </a:rPr>
              <a:t>Then to be God’s conduit of </a:t>
            </a:r>
            <a:br>
              <a:rPr lang="en-US" altLang="en-US" sz="2400" dirty="0">
                <a:solidFill>
                  <a:schemeClr val="tx1"/>
                </a:solidFill>
              </a:rPr>
            </a:br>
            <a:r>
              <a:rPr lang="en-US" altLang="en-US" sz="2400" dirty="0">
                <a:solidFill>
                  <a:schemeClr val="tx1"/>
                </a:solidFill>
              </a:rPr>
              <a:t>wisdom for others as He leads.</a:t>
            </a:r>
          </a:p>
        </p:txBody>
      </p:sp>
      <p:pic>
        <p:nvPicPr>
          <p:cNvPr id="50180" name="Picture 21" descr="j0399683">
            <a:extLst>
              <a:ext uri="{FF2B5EF4-FFF2-40B4-BE49-F238E27FC236}">
                <a16:creationId xmlns:a16="http://schemas.microsoft.com/office/drawing/2014/main" id="{BFFAF21F-2679-96B5-AEE7-4CF0CB47549C}"/>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702351" y="3329224"/>
            <a:ext cx="2453021" cy="16346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0181" name="Picture 24" descr="j0309166">
            <a:extLst>
              <a:ext uri="{FF2B5EF4-FFF2-40B4-BE49-F238E27FC236}">
                <a16:creationId xmlns:a16="http://schemas.microsoft.com/office/drawing/2014/main" id="{905D8884-6147-BEBB-8121-49CAF099825A}"/>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562600" y="1359735"/>
            <a:ext cx="2442420" cy="16038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0182" name="Rectangle 6">
            <a:extLst>
              <a:ext uri="{FF2B5EF4-FFF2-40B4-BE49-F238E27FC236}">
                <a16:creationId xmlns:a16="http://schemas.microsoft.com/office/drawing/2014/main" id="{4D2B4441-9C3A-CC6F-F27F-007E158336D3}"/>
              </a:ext>
            </a:extLst>
          </p:cNvPr>
          <p:cNvSpPr>
            <a:spLocks noChangeArrowheads="1"/>
          </p:cNvSpPr>
          <p:nvPr/>
        </p:nvSpPr>
        <p:spPr bwMode="auto">
          <a:xfrm>
            <a:off x="5369179" y="3216759"/>
            <a:ext cx="2544188" cy="508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marL="228600" indent="-177800" defTabSz="1011238">
              <a:defRPr b="1">
                <a:solidFill>
                  <a:schemeClr val="tx1"/>
                </a:solidFill>
                <a:latin typeface="Times New Roman" panose="02020603050405020304" pitchFamily="18" charset="0"/>
              </a:defRPr>
            </a:lvl1pPr>
            <a:lvl2pPr marL="742950" indent="-285750" defTabSz="1011238">
              <a:defRPr b="1">
                <a:solidFill>
                  <a:schemeClr val="tx1"/>
                </a:solidFill>
                <a:latin typeface="Times New Roman" panose="02020603050405020304" pitchFamily="18" charset="0"/>
              </a:defRPr>
            </a:lvl2pPr>
            <a:lvl3pPr marL="1143000" indent="-228600" defTabSz="1011238">
              <a:defRPr b="1">
                <a:solidFill>
                  <a:schemeClr val="tx1"/>
                </a:solidFill>
                <a:latin typeface="Times New Roman" panose="02020603050405020304" pitchFamily="18" charset="0"/>
              </a:defRPr>
            </a:lvl3pPr>
            <a:lvl4pPr marL="1600200" indent="-228600" defTabSz="1011238">
              <a:defRPr b="1">
                <a:solidFill>
                  <a:schemeClr val="tx1"/>
                </a:solidFill>
                <a:latin typeface="Times New Roman" panose="02020603050405020304" pitchFamily="18" charset="0"/>
              </a:defRPr>
            </a:lvl4pPr>
            <a:lvl5pPr marL="2057400" indent="-228600" defTabSz="1011238">
              <a:defRPr b="1">
                <a:solidFill>
                  <a:schemeClr val="tx1"/>
                </a:solidFill>
                <a:latin typeface="Times New Roman" panose="02020603050405020304" pitchFamily="18" charset="0"/>
              </a:defRPr>
            </a:lvl5pPr>
            <a:lvl6pPr marL="2514600" indent="-228600" defTabSz="1011238" eaLnBrk="0" fontAlgn="base" hangingPunct="0">
              <a:spcBef>
                <a:spcPct val="0"/>
              </a:spcBef>
              <a:spcAft>
                <a:spcPct val="0"/>
              </a:spcAft>
              <a:defRPr b="1">
                <a:solidFill>
                  <a:schemeClr val="tx1"/>
                </a:solidFill>
                <a:latin typeface="Times New Roman" panose="02020603050405020304" pitchFamily="18" charset="0"/>
              </a:defRPr>
            </a:lvl6pPr>
            <a:lvl7pPr marL="2971800" indent="-228600" defTabSz="1011238" eaLnBrk="0" fontAlgn="base" hangingPunct="0">
              <a:spcBef>
                <a:spcPct val="0"/>
              </a:spcBef>
              <a:spcAft>
                <a:spcPct val="0"/>
              </a:spcAft>
              <a:defRPr b="1">
                <a:solidFill>
                  <a:schemeClr val="tx1"/>
                </a:solidFill>
                <a:latin typeface="Times New Roman" panose="02020603050405020304" pitchFamily="18" charset="0"/>
              </a:defRPr>
            </a:lvl7pPr>
            <a:lvl8pPr marL="3429000" indent="-228600" defTabSz="1011238" eaLnBrk="0" fontAlgn="base" hangingPunct="0">
              <a:spcBef>
                <a:spcPct val="0"/>
              </a:spcBef>
              <a:spcAft>
                <a:spcPct val="0"/>
              </a:spcAft>
              <a:defRPr b="1">
                <a:solidFill>
                  <a:schemeClr val="tx1"/>
                </a:solidFill>
                <a:latin typeface="Times New Roman" panose="02020603050405020304" pitchFamily="18" charset="0"/>
              </a:defRPr>
            </a:lvl8pPr>
            <a:lvl9pPr marL="3886200" indent="-228600" defTabSz="1011238" eaLnBrk="0" fontAlgn="base" hangingPunct="0">
              <a:spcBef>
                <a:spcPct val="0"/>
              </a:spcBef>
              <a:spcAft>
                <a:spcPct val="0"/>
              </a:spcAft>
              <a:defRPr b="1">
                <a:solidFill>
                  <a:schemeClr val="tx1"/>
                </a:solidFill>
                <a:latin typeface="Times New Roman" panose="02020603050405020304" pitchFamily="18" charset="0"/>
              </a:defRPr>
            </a:lvl9pPr>
          </a:lstStyle>
          <a:p>
            <a:pPr>
              <a:lnSpc>
                <a:spcPct val="90000"/>
              </a:lnSpc>
            </a:pPr>
            <a:r>
              <a:rPr lang="en-US" altLang="en-US" sz="2404" b="0" i="1" dirty="0">
                <a:solidFill>
                  <a:srgbClr val="7B9569"/>
                </a:solidFill>
                <a:latin typeface="GiovanniITCTT Book" charset="0"/>
              </a:rPr>
              <a:t>Proverbs 15:22</a:t>
            </a:r>
            <a:br>
              <a:rPr lang="en-US" altLang="en-US" sz="2404" b="0" i="1" dirty="0">
                <a:solidFill>
                  <a:srgbClr val="7B9569"/>
                </a:solidFill>
                <a:latin typeface="GiovanniITCTT Book" charset="0"/>
              </a:rPr>
            </a:br>
            <a:endParaRPr lang="en-US" altLang="en-US" sz="2404" dirty="0">
              <a:solidFill>
                <a:srgbClr val="7B9569"/>
              </a:solidFill>
              <a:latin typeface="GiovanniITCTT Book" charset="0"/>
            </a:endParaRPr>
          </a:p>
        </p:txBody>
      </p:sp>
      <p:sp>
        <p:nvSpPr>
          <p:cNvPr id="50183" name="Rectangle 7">
            <a:extLst>
              <a:ext uri="{FF2B5EF4-FFF2-40B4-BE49-F238E27FC236}">
                <a16:creationId xmlns:a16="http://schemas.microsoft.com/office/drawing/2014/main" id="{61913943-9E1C-BB5D-07C1-3A414C33B636}"/>
              </a:ext>
            </a:extLst>
          </p:cNvPr>
          <p:cNvSpPr>
            <a:spLocks noChangeArrowheads="1"/>
          </p:cNvSpPr>
          <p:nvPr/>
        </p:nvSpPr>
        <p:spPr bwMode="auto">
          <a:xfrm>
            <a:off x="5025462" y="3642940"/>
            <a:ext cx="2900374" cy="9657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marL="169863" indent="-169863" defTabSz="1011238">
              <a:tabLst>
                <a:tab pos="169863" algn="l"/>
              </a:tabLst>
              <a:defRPr b="1">
                <a:solidFill>
                  <a:schemeClr val="tx1"/>
                </a:solidFill>
                <a:latin typeface="Times New Roman" panose="02020603050405020304" pitchFamily="18" charset="0"/>
              </a:defRPr>
            </a:lvl1pPr>
            <a:lvl2pPr marL="742950" indent="-285750" defTabSz="1011238">
              <a:tabLst>
                <a:tab pos="169863" algn="l"/>
              </a:tabLst>
              <a:defRPr b="1">
                <a:solidFill>
                  <a:schemeClr val="tx1"/>
                </a:solidFill>
                <a:latin typeface="Times New Roman" panose="02020603050405020304" pitchFamily="18" charset="0"/>
              </a:defRPr>
            </a:lvl2pPr>
            <a:lvl3pPr marL="1143000" indent="-228600" defTabSz="1011238">
              <a:tabLst>
                <a:tab pos="169863" algn="l"/>
              </a:tabLst>
              <a:defRPr b="1">
                <a:solidFill>
                  <a:schemeClr val="tx1"/>
                </a:solidFill>
                <a:latin typeface="Times New Roman" panose="02020603050405020304" pitchFamily="18" charset="0"/>
              </a:defRPr>
            </a:lvl3pPr>
            <a:lvl4pPr marL="1600200" indent="-228600" defTabSz="1011238">
              <a:tabLst>
                <a:tab pos="169863" algn="l"/>
              </a:tabLst>
              <a:defRPr b="1">
                <a:solidFill>
                  <a:schemeClr val="tx1"/>
                </a:solidFill>
                <a:latin typeface="Times New Roman" panose="02020603050405020304" pitchFamily="18" charset="0"/>
              </a:defRPr>
            </a:lvl4pPr>
            <a:lvl5pPr marL="2057400" indent="-228600" defTabSz="1011238">
              <a:tabLst>
                <a:tab pos="169863" algn="l"/>
              </a:tabLst>
              <a:defRPr b="1">
                <a:solidFill>
                  <a:schemeClr val="tx1"/>
                </a:solidFill>
                <a:latin typeface="Times New Roman" panose="02020603050405020304" pitchFamily="18" charset="0"/>
              </a:defRPr>
            </a:lvl5pPr>
            <a:lvl6pPr marL="2514600" indent="-228600" defTabSz="1011238" eaLnBrk="0" fontAlgn="base" hangingPunct="0">
              <a:spcBef>
                <a:spcPct val="0"/>
              </a:spcBef>
              <a:spcAft>
                <a:spcPct val="0"/>
              </a:spcAft>
              <a:tabLst>
                <a:tab pos="169863" algn="l"/>
              </a:tabLst>
              <a:defRPr b="1">
                <a:solidFill>
                  <a:schemeClr val="tx1"/>
                </a:solidFill>
                <a:latin typeface="Times New Roman" panose="02020603050405020304" pitchFamily="18" charset="0"/>
              </a:defRPr>
            </a:lvl6pPr>
            <a:lvl7pPr marL="2971800" indent="-228600" defTabSz="1011238" eaLnBrk="0" fontAlgn="base" hangingPunct="0">
              <a:spcBef>
                <a:spcPct val="0"/>
              </a:spcBef>
              <a:spcAft>
                <a:spcPct val="0"/>
              </a:spcAft>
              <a:tabLst>
                <a:tab pos="169863" algn="l"/>
              </a:tabLst>
              <a:defRPr b="1">
                <a:solidFill>
                  <a:schemeClr val="tx1"/>
                </a:solidFill>
                <a:latin typeface="Times New Roman" panose="02020603050405020304" pitchFamily="18" charset="0"/>
              </a:defRPr>
            </a:lvl7pPr>
            <a:lvl8pPr marL="3429000" indent="-228600" defTabSz="1011238" eaLnBrk="0" fontAlgn="base" hangingPunct="0">
              <a:spcBef>
                <a:spcPct val="0"/>
              </a:spcBef>
              <a:spcAft>
                <a:spcPct val="0"/>
              </a:spcAft>
              <a:tabLst>
                <a:tab pos="169863" algn="l"/>
              </a:tabLst>
              <a:defRPr b="1">
                <a:solidFill>
                  <a:schemeClr val="tx1"/>
                </a:solidFill>
                <a:latin typeface="Times New Roman" panose="02020603050405020304" pitchFamily="18" charset="0"/>
              </a:defRPr>
            </a:lvl8pPr>
            <a:lvl9pPr marL="3886200" indent="-228600" defTabSz="1011238" eaLnBrk="0" fontAlgn="base" hangingPunct="0">
              <a:spcBef>
                <a:spcPct val="0"/>
              </a:spcBef>
              <a:spcAft>
                <a:spcPct val="0"/>
              </a:spcAft>
              <a:tabLst>
                <a:tab pos="169863" algn="l"/>
              </a:tabLst>
              <a:defRPr b="1">
                <a:solidFill>
                  <a:schemeClr val="tx1"/>
                </a:solidFill>
                <a:latin typeface="Times New Roman" panose="02020603050405020304" pitchFamily="18" charset="0"/>
              </a:defRPr>
            </a:lvl9pPr>
          </a:lstStyle>
          <a:p>
            <a:pPr>
              <a:spcBef>
                <a:spcPct val="50000"/>
              </a:spcBef>
              <a:buClr>
                <a:schemeClr val="folHlink"/>
              </a:buClr>
              <a:buFont typeface="Times" panose="02020603050405020304" pitchFamily="18" charset="0"/>
              <a:buNone/>
            </a:pPr>
            <a:r>
              <a:rPr lang="en-US" altLang="en-US" sz="2000" b="0" i="1" dirty="0">
                <a:latin typeface="Helvetica" panose="020B0604020202020204" pitchFamily="34" charset="0"/>
              </a:rPr>
              <a:t>“	Plans fail for lack of </a:t>
            </a:r>
            <a:br>
              <a:rPr lang="en-US" altLang="en-US" sz="2000" b="0" i="1" dirty="0">
                <a:latin typeface="Helvetica" panose="020B0604020202020204" pitchFamily="34" charset="0"/>
              </a:rPr>
            </a:br>
            <a:r>
              <a:rPr lang="en-US" altLang="en-US" sz="2000" b="0" i="1" dirty="0">
                <a:latin typeface="Helvetica" panose="020B0604020202020204" pitchFamily="34" charset="0"/>
              </a:rPr>
              <a:t>counsel, but with many advisers they succeed.”</a:t>
            </a:r>
          </a:p>
        </p:txBody>
      </p:sp>
    </p:spTree>
  </p:cSld>
  <p:clrMapOvr>
    <a:masterClrMapping/>
  </p:clrMapOvr>
  <p:transition/>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2">
            <a:extLst>
              <a:ext uri="{FF2B5EF4-FFF2-40B4-BE49-F238E27FC236}">
                <a16:creationId xmlns:a16="http://schemas.microsoft.com/office/drawing/2014/main" id="{09A4FB83-5FBD-9156-4565-D53F2B985001}"/>
              </a:ext>
            </a:extLst>
          </p:cNvPr>
          <p:cNvSpPr>
            <a:spLocks noGrp="1" noChangeArrowheads="1"/>
          </p:cNvSpPr>
          <p:nvPr>
            <p:ph type="title"/>
          </p:nvPr>
        </p:nvSpPr>
        <p:spPr>
          <a:xfrm>
            <a:off x="914401" y="234553"/>
            <a:ext cx="7827963" cy="736997"/>
          </a:xfrm>
        </p:spPr>
        <p:txBody>
          <a:bodyPr/>
          <a:lstStyle/>
          <a:p>
            <a:r>
              <a:rPr lang="en-US" altLang="en-US" b="1" dirty="0"/>
              <a:t>Ambassador/Friend</a:t>
            </a:r>
          </a:p>
        </p:txBody>
      </p:sp>
      <p:sp>
        <p:nvSpPr>
          <p:cNvPr id="51203" name="Rectangle 3">
            <a:extLst>
              <a:ext uri="{FF2B5EF4-FFF2-40B4-BE49-F238E27FC236}">
                <a16:creationId xmlns:a16="http://schemas.microsoft.com/office/drawing/2014/main" id="{CDA2BEF5-FC27-0E45-957E-217F1E5C6F5C}"/>
              </a:ext>
            </a:extLst>
          </p:cNvPr>
          <p:cNvSpPr>
            <a:spLocks noGrp="1" noChangeArrowheads="1"/>
          </p:cNvSpPr>
          <p:nvPr>
            <p:ph type="body" idx="1"/>
          </p:nvPr>
        </p:nvSpPr>
        <p:spPr>
          <a:xfrm>
            <a:off x="914400" y="1322979"/>
            <a:ext cx="6095999" cy="2524358"/>
          </a:xfrm>
        </p:spPr>
        <p:txBody>
          <a:bodyPr/>
          <a:lstStyle/>
          <a:p>
            <a:r>
              <a:rPr lang="en-US" altLang="en-US" sz="2400" dirty="0">
                <a:solidFill>
                  <a:schemeClr val="tx1"/>
                </a:solidFill>
              </a:rPr>
              <a:t>As God's ambassadors </a:t>
            </a:r>
            <a:br>
              <a:rPr lang="en-US" altLang="en-US" sz="2400" dirty="0">
                <a:solidFill>
                  <a:schemeClr val="tx1"/>
                </a:solidFill>
              </a:rPr>
            </a:br>
            <a:r>
              <a:rPr lang="en-US" altLang="en-US" sz="2400" dirty="0">
                <a:solidFill>
                  <a:schemeClr val="tx1"/>
                </a:solidFill>
              </a:rPr>
              <a:t>we are commissioned to </a:t>
            </a:r>
            <a:br>
              <a:rPr lang="en-US" altLang="en-US" sz="2400" dirty="0">
                <a:solidFill>
                  <a:schemeClr val="tx1"/>
                </a:solidFill>
              </a:rPr>
            </a:br>
            <a:r>
              <a:rPr lang="en-US" altLang="en-US" sz="2400" dirty="0">
                <a:solidFill>
                  <a:schemeClr val="tx1"/>
                </a:solidFill>
              </a:rPr>
              <a:t>reach out and share </a:t>
            </a:r>
            <a:br>
              <a:rPr lang="en-US" altLang="en-US" sz="2400" dirty="0">
                <a:solidFill>
                  <a:schemeClr val="tx1"/>
                </a:solidFill>
              </a:rPr>
            </a:br>
            <a:r>
              <a:rPr lang="en-US" altLang="en-US" sz="2400" dirty="0">
                <a:solidFill>
                  <a:schemeClr val="tx1"/>
                </a:solidFill>
              </a:rPr>
              <a:t>God's love with the people </a:t>
            </a:r>
            <a:br>
              <a:rPr lang="en-US" altLang="en-US" sz="2400" dirty="0">
                <a:solidFill>
                  <a:schemeClr val="tx1"/>
                </a:solidFill>
              </a:rPr>
            </a:br>
            <a:r>
              <a:rPr lang="en-US" altLang="en-US" sz="2400" dirty="0">
                <a:solidFill>
                  <a:schemeClr val="tx1"/>
                </a:solidFill>
              </a:rPr>
              <a:t>we come into contact with.</a:t>
            </a:r>
          </a:p>
          <a:p>
            <a:endParaRPr lang="en-US" altLang="en-US" dirty="0"/>
          </a:p>
          <a:p>
            <a:endParaRPr lang="en-US" altLang="en-US" dirty="0"/>
          </a:p>
        </p:txBody>
      </p:sp>
      <p:pic>
        <p:nvPicPr>
          <p:cNvPr id="51204" name="Picture 21" descr="j0230973">
            <a:extLst>
              <a:ext uri="{FF2B5EF4-FFF2-40B4-BE49-F238E27FC236}">
                <a16:creationId xmlns:a16="http://schemas.microsoft.com/office/drawing/2014/main" id="{29596599-8DD4-6C0F-926E-CAA76B3C845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84733" y="3359661"/>
            <a:ext cx="2247366" cy="1770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05" name="Picture 23" descr="j0411814">
            <a:extLst>
              <a:ext uri="{FF2B5EF4-FFF2-40B4-BE49-F238E27FC236}">
                <a16:creationId xmlns:a16="http://schemas.microsoft.com/office/drawing/2014/main" id="{CB39E18C-7676-3118-21F2-05946D3AF309}"/>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232099" y="1123950"/>
            <a:ext cx="2510265" cy="25102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a:extLst>
              <a:ext uri="{FF2B5EF4-FFF2-40B4-BE49-F238E27FC236}">
                <a16:creationId xmlns:a16="http://schemas.microsoft.com/office/drawing/2014/main" id="{C73CD2E5-4589-E71D-F69A-27DE7965E7D3}"/>
              </a:ext>
            </a:extLst>
          </p:cNvPr>
          <p:cNvSpPr>
            <a:spLocks noGrp="1" noChangeArrowheads="1"/>
          </p:cNvSpPr>
          <p:nvPr>
            <p:ph type="title"/>
          </p:nvPr>
        </p:nvSpPr>
        <p:spPr>
          <a:xfrm>
            <a:off x="914400" y="513078"/>
            <a:ext cx="7391399" cy="458472"/>
          </a:xfrm>
        </p:spPr>
        <p:txBody>
          <a:bodyPr/>
          <a:lstStyle/>
          <a:p>
            <a:r>
              <a:rPr lang="en-US" altLang="en-US" sz="3600" b="1" dirty="0"/>
              <a:t>Schedule - </a:t>
            </a:r>
            <a:r>
              <a:rPr lang="en-US" sz="3600" b="1" kern="100" dirty="0">
                <a:ea typeface="Calibri" panose="020F0502020204030204" pitchFamily="34" charset="0"/>
                <a:cs typeface="Times New Roman" panose="02020603050405020304" pitchFamily="18" charset="0"/>
              </a:rPr>
              <a:t>Thursday July 27</a:t>
            </a:r>
            <a:r>
              <a:rPr lang="en-US" sz="3600" b="1" kern="100" baseline="30000" dirty="0">
                <a:ea typeface="Calibri" panose="020F0502020204030204" pitchFamily="34" charset="0"/>
                <a:cs typeface="Times New Roman" panose="02020603050405020304" pitchFamily="18" charset="0"/>
              </a:rPr>
              <a:t>th</a:t>
            </a:r>
            <a:endParaRPr lang="en-CA" altLang="en-US" sz="3600" b="1" dirty="0"/>
          </a:p>
        </p:txBody>
      </p:sp>
      <p:sp>
        <p:nvSpPr>
          <p:cNvPr id="34819" name="Rectangle 3">
            <a:extLst>
              <a:ext uri="{FF2B5EF4-FFF2-40B4-BE49-F238E27FC236}">
                <a16:creationId xmlns:a16="http://schemas.microsoft.com/office/drawing/2014/main" id="{CC8D592A-EE02-D239-870A-16EBDB427EB3}"/>
              </a:ext>
            </a:extLst>
          </p:cNvPr>
          <p:cNvSpPr>
            <a:spLocks noGrp="1" noChangeArrowheads="1"/>
          </p:cNvSpPr>
          <p:nvPr>
            <p:ph type="body" sz="half" idx="1"/>
          </p:nvPr>
        </p:nvSpPr>
        <p:spPr>
          <a:xfrm>
            <a:off x="914400" y="1276350"/>
            <a:ext cx="7238999" cy="3581400"/>
          </a:xfrm>
        </p:spPr>
        <p:txBody>
          <a:bodyPr/>
          <a:lstStyle/>
          <a:p>
            <a:pPr marL="0" indent="0">
              <a:lnSpc>
                <a:spcPct val="107000"/>
              </a:lnSpc>
              <a:spcBef>
                <a:spcPts val="0"/>
              </a:spcBef>
              <a:spcAft>
                <a:spcPts val="0"/>
              </a:spcAft>
              <a:buNone/>
            </a:pPr>
            <a:r>
              <a:rPr lang="en-US" sz="1600" kern="100" dirty="0">
                <a:solidFill>
                  <a:schemeClr val="tx1"/>
                </a:solidFill>
                <a:latin typeface="Calibri" panose="020F0502020204030204" pitchFamily="34" charset="0"/>
                <a:ea typeface="Calibri" panose="020F0502020204030204" pitchFamily="34" charset="0"/>
                <a:cs typeface="Times New Roman" panose="02020603050405020304" pitchFamily="18" charset="0"/>
              </a:rPr>
              <a:t>2:00 a.m. – 2:15 a.m. Worship and Prayer </a:t>
            </a:r>
          </a:p>
          <a:p>
            <a:pPr marL="0" indent="0">
              <a:lnSpc>
                <a:spcPct val="107000"/>
              </a:lnSpc>
              <a:spcBef>
                <a:spcPts val="0"/>
              </a:spcBef>
              <a:spcAft>
                <a:spcPts val="0"/>
              </a:spcAft>
              <a:buNone/>
            </a:pPr>
            <a:r>
              <a:rPr lang="en-US" sz="1600" kern="100" dirty="0">
                <a:solidFill>
                  <a:schemeClr val="tx1"/>
                </a:solidFill>
                <a:latin typeface="Calibri" panose="020F0502020204030204" pitchFamily="34" charset="0"/>
                <a:ea typeface="Calibri" panose="020F0502020204030204" pitchFamily="34" charset="0"/>
                <a:cs typeface="Times New Roman" panose="02020603050405020304" pitchFamily="18" charset="0"/>
              </a:rPr>
              <a:t>2:15 p.m. – 2:45 p.m. Omega Refresher (Sessions 17-20) Know Thyself Part 2</a:t>
            </a:r>
          </a:p>
          <a:p>
            <a:pPr marL="0" indent="0">
              <a:lnSpc>
                <a:spcPct val="107000"/>
              </a:lnSpc>
              <a:spcBef>
                <a:spcPts val="0"/>
              </a:spcBef>
              <a:spcAft>
                <a:spcPts val="0"/>
              </a:spcAft>
              <a:buNone/>
            </a:pPr>
            <a:r>
              <a:rPr lang="en-US" sz="1600" kern="100" dirty="0">
                <a:solidFill>
                  <a:schemeClr val="tx1"/>
                </a:solidFill>
                <a:latin typeface="Calibri" panose="020F0502020204030204" pitchFamily="34" charset="0"/>
                <a:ea typeface="Calibri" panose="020F0502020204030204" pitchFamily="34" charset="0"/>
                <a:cs typeface="Times New Roman" panose="02020603050405020304" pitchFamily="18" charset="0"/>
              </a:rPr>
              <a:t>2:45 p.m. – 3:45 p.m. Reflection/Worksheets </a:t>
            </a:r>
          </a:p>
          <a:p>
            <a:pPr marL="0" indent="0">
              <a:lnSpc>
                <a:spcPct val="107000"/>
              </a:lnSpc>
              <a:spcBef>
                <a:spcPts val="0"/>
              </a:spcBef>
              <a:spcAft>
                <a:spcPts val="0"/>
              </a:spcAft>
              <a:buNone/>
            </a:pPr>
            <a:r>
              <a:rPr lang="en-US" sz="1600" kern="100" dirty="0">
                <a:solidFill>
                  <a:schemeClr val="tx1"/>
                </a:solidFill>
                <a:latin typeface="Calibri" panose="020F0502020204030204" pitchFamily="34" charset="0"/>
                <a:ea typeface="Calibri" panose="020F0502020204030204" pitchFamily="34" charset="0"/>
                <a:cs typeface="Times New Roman" panose="02020603050405020304" pitchFamily="18" charset="0"/>
              </a:rPr>
              <a:t>3:45 p.m. – 4:15 p.m. Group Discussion/Interviews</a:t>
            </a:r>
          </a:p>
          <a:p>
            <a:pPr marL="0" indent="0">
              <a:lnSpc>
                <a:spcPct val="107000"/>
              </a:lnSpc>
              <a:spcBef>
                <a:spcPts val="0"/>
              </a:spcBef>
              <a:spcAft>
                <a:spcPts val="0"/>
              </a:spcAft>
              <a:buNone/>
            </a:pPr>
            <a:r>
              <a:rPr lang="en-US" sz="1600" kern="100" dirty="0">
                <a:solidFill>
                  <a:schemeClr val="tx1"/>
                </a:solidFill>
                <a:latin typeface="Calibri" panose="020F0502020204030204" pitchFamily="34" charset="0"/>
                <a:ea typeface="Calibri" panose="020F0502020204030204" pitchFamily="34" charset="0"/>
                <a:cs typeface="Times New Roman" panose="02020603050405020304" pitchFamily="18" charset="0"/>
              </a:rPr>
              <a:t>4:15 p.m. - 4:30 p.m. Snack Break</a:t>
            </a:r>
          </a:p>
          <a:p>
            <a:pPr marL="0" indent="0">
              <a:lnSpc>
                <a:spcPct val="107000"/>
              </a:lnSpc>
              <a:spcBef>
                <a:spcPts val="0"/>
              </a:spcBef>
              <a:spcAft>
                <a:spcPts val="0"/>
              </a:spcAft>
              <a:buNone/>
            </a:pPr>
            <a:r>
              <a:rPr lang="en-US" sz="1600" kern="100" dirty="0">
                <a:solidFill>
                  <a:schemeClr val="tx1"/>
                </a:solidFill>
                <a:latin typeface="Calibri" panose="020F0502020204030204" pitchFamily="34" charset="0"/>
                <a:ea typeface="Calibri" panose="020F0502020204030204" pitchFamily="34" charset="0"/>
                <a:cs typeface="Times New Roman" panose="02020603050405020304" pitchFamily="18" charset="0"/>
              </a:rPr>
              <a:t> </a:t>
            </a:r>
          </a:p>
          <a:p>
            <a:pPr marL="0" indent="0">
              <a:lnSpc>
                <a:spcPct val="107000"/>
              </a:lnSpc>
              <a:spcBef>
                <a:spcPts val="0"/>
              </a:spcBef>
              <a:spcAft>
                <a:spcPts val="0"/>
              </a:spcAft>
              <a:buNone/>
            </a:pPr>
            <a:r>
              <a:rPr lang="en-US" sz="1600" kern="100" dirty="0">
                <a:solidFill>
                  <a:schemeClr val="tx1"/>
                </a:solidFill>
                <a:latin typeface="Calibri" panose="020F0502020204030204" pitchFamily="34" charset="0"/>
                <a:ea typeface="Calibri" panose="020F0502020204030204" pitchFamily="34" charset="0"/>
                <a:cs typeface="Times New Roman" panose="02020603050405020304" pitchFamily="18" charset="0"/>
              </a:rPr>
              <a:t>4:30 p.m. – 4:45 p.m. Worship and Prayer </a:t>
            </a:r>
          </a:p>
          <a:p>
            <a:pPr marL="0" indent="0">
              <a:lnSpc>
                <a:spcPct val="107000"/>
              </a:lnSpc>
              <a:spcBef>
                <a:spcPts val="0"/>
              </a:spcBef>
              <a:spcAft>
                <a:spcPts val="0"/>
              </a:spcAft>
              <a:buNone/>
            </a:pPr>
            <a:r>
              <a:rPr lang="en-US" sz="1600" kern="100" dirty="0">
                <a:solidFill>
                  <a:schemeClr val="tx1"/>
                </a:solidFill>
                <a:latin typeface="Calibri" panose="020F0502020204030204" pitchFamily="34" charset="0"/>
                <a:ea typeface="Calibri" panose="020F0502020204030204" pitchFamily="34" charset="0"/>
                <a:cs typeface="Times New Roman" panose="02020603050405020304" pitchFamily="18" charset="0"/>
              </a:rPr>
              <a:t>4:45 p.m. – 5:15 p.m. Omega Refresher (Sessions 21 -24) Running The Course</a:t>
            </a:r>
          </a:p>
          <a:p>
            <a:pPr marL="0" indent="0">
              <a:lnSpc>
                <a:spcPct val="107000"/>
              </a:lnSpc>
              <a:spcBef>
                <a:spcPts val="0"/>
              </a:spcBef>
              <a:spcAft>
                <a:spcPts val="0"/>
              </a:spcAft>
              <a:buNone/>
            </a:pPr>
            <a:r>
              <a:rPr lang="en-US" sz="1600" kern="100" dirty="0">
                <a:solidFill>
                  <a:schemeClr val="tx1"/>
                </a:solidFill>
                <a:latin typeface="Calibri" panose="020F0502020204030204" pitchFamily="34" charset="0"/>
                <a:ea typeface="Calibri" panose="020F0502020204030204" pitchFamily="34" charset="0"/>
                <a:cs typeface="Times New Roman" panose="02020603050405020304" pitchFamily="18" charset="0"/>
              </a:rPr>
              <a:t>5:15 p.m. – 6:15 p.m. Reflection/Worksheets </a:t>
            </a:r>
          </a:p>
          <a:p>
            <a:pPr marL="0" indent="0">
              <a:lnSpc>
                <a:spcPct val="107000"/>
              </a:lnSpc>
              <a:spcBef>
                <a:spcPts val="0"/>
              </a:spcBef>
              <a:spcAft>
                <a:spcPts val="0"/>
              </a:spcAft>
              <a:buNone/>
            </a:pPr>
            <a:r>
              <a:rPr lang="en-US" sz="1600" kern="100" dirty="0">
                <a:solidFill>
                  <a:schemeClr val="tx1"/>
                </a:solidFill>
                <a:latin typeface="Calibri" panose="020F0502020204030204" pitchFamily="34" charset="0"/>
                <a:ea typeface="Calibri" panose="020F0502020204030204" pitchFamily="34" charset="0"/>
                <a:cs typeface="Times New Roman" panose="02020603050405020304" pitchFamily="18" charset="0"/>
              </a:rPr>
              <a:t>6:15 p.m. – 7:00 p.m. Group Discussion/Interviews</a:t>
            </a:r>
          </a:p>
          <a:p>
            <a:pPr marL="0" indent="0">
              <a:lnSpc>
                <a:spcPct val="107000"/>
              </a:lnSpc>
              <a:spcBef>
                <a:spcPts val="0"/>
              </a:spcBef>
              <a:spcAft>
                <a:spcPts val="0"/>
              </a:spcAft>
              <a:buNone/>
            </a:pPr>
            <a:r>
              <a:rPr lang="en-US" sz="1600" kern="100" dirty="0">
                <a:solidFill>
                  <a:schemeClr val="tx1"/>
                </a:solidFill>
                <a:latin typeface="Calibri" panose="020F0502020204030204" pitchFamily="34" charset="0"/>
                <a:ea typeface="Calibri" panose="020F0502020204030204" pitchFamily="34" charset="0"/>
                <a:cs typeface="Times New Roman" panose="02020603050405020304" pitchFamily="18" charset="0"/>
              </a:rPr>
              <a:t>7:00 p.m. Dinner*</a:t>
            </a:r>
          </a:p>
          <a:p>
            <a:pPr marL="0" indent="0">
              <a:lnSpc>
                <a:spcPct val="107000"/>
              </a:lnSpc>
              <a:spcBef>
                <a:spcPts val="0"/>
              </a:spcBef>
              <a:spcAft>
                <a:spcPts val="0"/>
              </a:spcAft>
              <a:buNone/>
            </a:pPr>
            <a:r>
              <a:rPr lang="en-US" sz="1600" kern="100" dirty="0">
                <a:solidFill>
                  <a:schemeClr val="tx1"/>
                </a:solidFill>
                <a:latin typeface="Calibri" panose="020F0502020204030204" pitchFamily="34" charset="0"/>
                <a:ea typeface="Calibri" panose="020F0502020204030204" pitchFamily="34" charset="0"/>
                <a:cs typeface="Times New Roman" panose="02020603050405020304" pitchFamily="18" charset="0"/>
              </a:rPr>
              <a:t>*These meals are optional so if you need to skip we understand.</a:t>
            </a:r>
          </a:p>
          <a:p>
            <a:pPr marL="0" indent="0">
              <a:lnSpc>
                <a:spcPct val="75000"/>
              </a:lnSpc>
              <a:spcBef>
                <a:spcPts val="801"/>
              </a:spcBef>
              <a:buNone/>
            </a:pPr>
            <a:endParaRPr lang="en-US" altLang="en-US" sz="1202" dirty="0"/>
          </a:p>
        </p:txBody>
      </p:sp>
      <p:sp>
        <p:nvSpPr>
          <p:cNvPr id="34820" name="Rectangle 4">
            <a:extLst>
              <a:ext uri="{FF2B5EF4-FFF2-40B4-BE49-F238E27FC236}">
                <a16:creationId xmlns:a16="http://schemas.microsoft.com/office/drawing/2014/main" id="{8F43AFF5-B38C-8D8E-0660-25AF9B1C23F2}"/>
              </a:ext>
            </a:extLst>
          </p:cNvPr>
          <p:cNvSpPr>
            <a:spLocks noChangeArrowheads="1"/>
          </p:cNvSpPr>
          <p:nvPr/>
        </p:nvSpPr>
        <p:spPr bwMode="auto">
          <a:xfrm>
            <a:off x="9553052" y="2330052"/>
            <a:ext cx="184731" cy="5239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b="1">
                <a:solidFill>
                  <a:schemeClr val="tx1"/>
                </a:solidFill>
                <a:latin typeface="Times New Roman" panose="02020603050405020304" pitchFamily="18" charset="0"/>
              </a:defRPr>
            </a:lvl1pPr>
            <a:lvl2pPr marL="742950" indent="-285750">
              <a:defRPr b="1">
                <a:solidFill>
                  <a:schemeClr val="tx1"/>
                </a:solidFill>
                <a:latin typeface="Times New Roman" panose="02020603050405020304" pitchFamily="18" charset="0"/>
              </a:defRPr>
            </a:lvl2pPr>
            <a:lvl3pPr marL="1143000" indent="-228600">
              <a:defRPr b="1">
                <a:solidFill>
                  <a:schemeClr val="tx1"/>
                </a:solidFill>
                <a:latin typeface="Times New Roman" panose="02020603050405020304" pitchFamily="18" charset="0"/>
              </a:defRPr>
            </a:lvl3pPr>
            <a:lvl4pPr marL="1600200" indent="-228600">
              <a:defRPr b="1">
                <a:solidFill>
                  <a:schemeClr val="tx1"/>
                </a:solidFill>
                <a:latin typeface="Times New Roman" panose="02020603050405020304" pitchFamily="18" charset="0"/>
              </a:defRPr>
            </a:lvl4pPr>
            <a:lvl5pPr marL="2057400" indent="-228600">
              <a:defRPr b="1">
                <a:solidFill>
                  <a:schemeClr val="tx1"/>
                </a:solidFill>
                <a:latin typeface="Times New Roman" panose="02020603050405020304" pitchFamily="18" charset="0"/>
              </a:defRPr>
            </a:lvl5pPr>
            <a:lvl6pPr marL="2514600" indent="-228600" eaLnBrk="0" fontAlgn="base" hangingPunct="0">
              <a:spcBef>
                <a:spcPct val="0"/>
              </a:spcBef>
              <a:spcAft>
                <a:spcPct val="0"/>
              </a:spcAft>
              <a:defRPr b="1">
                <a:solidFill>
                  <a:schemeClr val="tx1"/>
                </a:solidFill>
                <a:latin typeface="Times New Roman" panose="02020603050405020304" pitchFamily="18" charset="0"/>
              </a:defRPr>
            </a:lvl6pPr>
            <a:lvl7pPr marL="2971800" indent="-228600" eaLnBrk="0" fontAlgn="base" hangingPunct="0">
              <a:spcBef>
                <a:spcPct val="0"/>
              </a:spcBef>
              <a:spcAft>
                <a:spcPct val="0"/>
              </a:spcAft>
              <a:defRPr b="1">
                <a:solidFill>
                  <a:schemeClr val="tx1"/>
                </a:solidFill>
                <a:latin typeface="Times New Roman" panose="02020603050405020304" pitchFamily="18" charset="0"/>
              </a:defRPr>
            </a:lvl7pPr>
            <a:lvl8pPr marL="3429000" indent="-228600" eaLnBrk="0" fontAlgn="base" hangingPunct="0">
              <a:spcBef>
                <a:spcPct val="0"/>
              </a:spcBef>
              <a:spcAft>
                <a:spcPct val="0"/>
              </a:spcAft>
              <a:defRPr b="1">
                <a:solidFill>
                  <a:schemeClr val="tx1"/>
                </a:solidFill>
                <a:latin typeface="Times New Roman" panose="02020603050405020304" pitchFamily="18" charset="0"/>
              </a:defRPr>
            </a:lvl8pPr>
            <a:lvl9pPr marL="3886200" indent="-228600" eaLnBrk="0" fontAlgn="base" hangingPunct="0">
              <a:spcBef>
                <a:spcPct val="0"/>
              </a:spcBef>
              <a:spcAft>
                <a:spcPct val="0"/>
              </a:spcAft>
              <a:defRPr b="1">
                <a:solidFill>
                  <a:schemeClr val="tx1"/>
                </a:solidFill>
                <a:latin typeface="Times New Roman" panose="02020603050405020304" pitchFamily="18" charset="0"/>
              </a:defRPr>
            </a:lvl9pPr>
          </a:lstStyle>
          <a:p>
            <a:endParaRPr lang="en-US" altLang="en-US" sz="2805"/>
          </a:p>
        </p:txBody>
      </p:sp>
    </p:spTree>
    <p:extLst>
      <p:ext uri="{BB962C8B-B14F-4D97-AF65-F5344CB8AC3E}">
        <p14:creationId xmlns:p14="http://schemas.microsoft.com/office/powerpoint/2010/main" val="2145371679"/>
      </p:ext>
    </p:extLst>
  </p:cSld>
  <p:clrMapOvr>
    <a:masterClrMapping/>
  </p:clrMapOvr>
  <p:transition>
    <p:wipe dir="r"/>
  </p:transition>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4" name="Rectangle 1026">
            <a:extLst>
              <a:ext uri="{FF2B5EF4-FFF2-40B4-BE49-F238E27FC236}">
                <a16:creationId xmlns:a16="http://schemas.microsoft.com/office/drawing/2014/main" id="{1A5D8934-126F-2A64-E518-E6E3D6FC9246}"/>
              </a:ext>
            </a:extLst>
          </p:cNvPr>
          <p:cNvSpPr>
            <a:spLocks noGrp="1" noChangeArrowheads="1"/>
          </p:cNvSpPr>
          <p:nvPr>
            <p:ph type="title"/>
          </p:nvPr>
        </p:nvSpPr>
        <p:spPr>
          <a:xfrm>
            <a:off x="914401" y="234553"/>
            <a:ext cx="7827963" cy="736997"/>
          </a:xfrm>
        </p:spPr>
        <p:txBody>
          <a:bodyPr/>
          <a:lstStyle/>
          <a:p>
            <a:r>
              <a:rPr lang="en-US" altLang="en-US" sz="3200" b="1" dirty="0"/>
              <a:t>Disciplines for Contagious community </a:t>
            </a:r>
          </a:p>
        </p:txBody>
      </p:sp>
      <p:sp>
        <p:nvSpPr>
          <p:cNvPr id="115715" name="Rectangle 1027">
            <a:extLst>
              <a:ext uri="{FF2B5EF4-FFF2-40B4-BE49-F238E27FC236}">
                <a16:creationId xmlns:a16="http://schemas.microsoft.com/office/drawing/2014/main" id="{714128B9-9DB3-6EA8-4509-CF6A36D79F21}"/>
              </a:ext>
            </a:extLst>
          </p:cNvPr>
          <p:cNvSpPr>
            <a:spLocks noGrp="1" noChangeArrowheads="1"/>
          </p:cNvSpPr>
          <p:nvPr>
            <p:ph type="body" idx="1"/>
          </p:nvPr>
        </p:nvSpPr>
        <p:spPr>
          <a:xfrm>
            <a:off x="914401" y="1123950"/>
            <a:ext cx="7619999" cy="3463528"/>
          </a:xfrm>
        </p:spPr>
        <p:txBody>
          <a:bodyPr/>
          <a:lstStyle/>
          <a:p>
            <a:pPr eaLnBrk="1" hangingPunct="1">
              <a:lnSpc>
                <a:spcPct val="90000"/>
              </a:lnSpc>
              <a:spcBef>
                <a:spcPts val="600"/>
              </a:spcBef>
            </a:pPr>
            <a:r>
              <a:rPr lang="en-US" altLang="en-US" sz="1500" b="1" dirty="0">
                <a:solidFill>
                  <a:schemeClr val="tx1"/>
                </a:solidFill>
                <a:latin typeface="Arial" panose="020B0604020202020204" pitchFamily="34" charset="0"/>
                <a:cs typeface="Arial" panose="020B0604020202020204" pitchFamily="34" charset="0"/>
              </a:rPr>
              <a:t>Inner Circle </a:t>
            </a:r>
            <a:r>
              <a:rPr lang="en-US" altLang="en-US" sz="1500" dirty="0">
                <a:solidFill>
                  <a:schemeClr val="tx1"/>
                </a:solidFill>
                <a:latin typeface="Arial" panose="020B0604020202020204" pitchFamily="34" charset="0"/>
                <a:cs typeface="Arial" panose="020B0604020202020204" pitchFamily="34" charset="0"/>
              </a:rPr>
              <a:t>– Fellowship, Chastity, Celebration, Hospitality and Confession while consistently praying for and relationship building with our spouses and/or great friends.</a:t>
            </a:r>
          </a:p>
          <a:p>
            <a:pPr eaLnBrk="1" hangingPunct="1">
              <a:lnSpc>
                <a:spcPct val="90000"/>
              </a:lnSpc>
              <a:spcBef>
                <a:spcPts val="600"/>
              </a:spcBef>
            </a:pPr>
            <a:r>
              <a:rPr lang="en-US" altLang="en-US" sz="1500" b="1" dirty="0">
                <a:solidFill>
                  <a:schemeClr val="tx1"/>
                </a:solidFill>
                <a:latin typeface="Arial" panose="020B0604020202020204" pitchFamily="34" charset="0"/>
                <a:cs typeface="Arial" panose="020B0604020202020204" pitchFamily="34" charset="0"/>
              </a:rPr>
              <a:t>Relative Parent </a:t>
            </a:r>
            <a:r>
              <a:rPr lang="en-US" altLang="en-US" sz="1500" dirty="0">
                <a:solidFill>
                  <a:schemeClr val="tx1"/>
                </a:solidFill>
                <a:latin typeface="Arial" panose="020B0604020202020204" pitchFamily="34" charset="0"/>
                <a:cs typeface="Arial" panose="020B0604020202020204" pitchFamily="34" charset="0"/>
              </a:rPr>
              <a:t>– Fellowship, Sacrifice, Celebration, Hospitality and Submission while consistently praying for and connecting with our parents, relatives and children if appropriate.</a:t>
            </a:r>
          </a:p>
          <a:p>
            <a:pPr eaLnBrk="1" hangingPunct="1">
              <a:lnSpc>
                <a:spcPct val="90000"/>
              </a:lnSpc>
              <a:spcBef>
                <a:spcPts val="600"/>
              </a:spcBef>
            </a:pPr>
            <a:r>
              <a:rPr lang="en-US" altLang="en-US" sz="1500" b="1" dirty="0">
                <a:solidFill>
                  <a:schemeClr val="tx1"/>
                </a:solidFill>
                <a:latin typeface="Arial" panose="020B0604020202020204" pitchFamily="34" charset="0"/>
                <a:cs typeface="Arial" panose="020B0604020202020204" pitchFamily="34" charset="0"/>
              </a:rPr>
              <a:t>Church Member </a:t>
            </a:r>
            <a:r>
              <a:rPr lang="en-US" altLang="en-US" sz="1500" dirty="0">
                <a:solidFill>
                  <a:schemeClr val="tx1"/>
                </a:solidFill>
                <a:latin typeface="Arial" panose="020B0604020202020204" pitchFamily="34" charset="0"/>
                <a:cs typeface="Arial" panose="020B0604020202020204" pitchFamily="34" charset="0"/>
              </a:rPr>
              <a:t>– Worship, Fellowship, Confession, Assembling, Celebration, Singing, Hospitality and Communion while consistently praying for and relating to our church family and engaging in small group and local fellowship gatherings.</a:t>
            </a:r>
          </a:p>
          <a:p>
            <a:pPr eaLnBrk="1" hangingPunct="1">
              <a:lnSpc>
                <a:spcPct val="90000"/>
              </a:lnSpc>
              <a:spcBef>
                <a:spcPts val="600"/>
              </a:spcBef>
            </a:pPr>
            <a:r>
              <a:rPr lang="en-US" altLang="en-US" sz="1500" b="1" dirty="0">
                <a:solidFill>
                  <a:schemeClr val="tx1"/>
                </a:solidFill>
                <a:latin typeface="Arial" panose="020B0604020202020204" pitchFamily="34" charset="0"/>
                <a:cs typeface="Arial" panose="020B0604020202020204" pitchFamily="34" charset="0"/>
              </a:rPr>
              <a:t>Mentee/Mentor </a:t>
            </a:r>
            <a:r>
              <a:rPr lang="en-US" altLang="en-US" sz="1500" dirty="0">
                <a:solidFill>
                  <a:schemeClr val="tx1"/>
                </a:solidFill>
                <a:latin typeface="Arial" panose="020B0604020202020204" pitchFamily="34" charset="0"/>
                <a:cs typeface="Arial" panose="020B0604020202020204" pitchFamily="34" charset="0"/>
              </a:rPr>
              <a:t>– We grow through Guidance, Study, Pilgrimage, Sabbatical, Submission and meeting regularly with mentors, counselors, and covenant community members who help us to implement what we are learning into our lives.  We learn from studying books, tapes, videos and taking classes. We  also meet regularly with others who seek us out for mentoring.</a:t>
            </a:r>
          </a:p>
          <a:p>
            <a:pPr eaLnBrk="1" hangingPunct="1">
              <a:lnSpc>
                <a:spcPct val="90000"/>
              </a:lnSpc>
              <a:spcBef>
                <a:spcPts val="600"/>
              </a:spcBef>
            </a:pPr>
            <a:r>
              <a:rPr lang="en-US" altLang="en-US" sz="1500" b="1" dirty="0">
                <a:solidFill>
                  <a:schemeClr val="tx1"/>
                </a:solidFill>
                <a:latin typeface="Arial" panose="020B0604020202020204" pitchFamily="34" charset="0"/>
                <a:cs typeface="Arial" panose="020B0604020202020204" pitchFamily="34" charset="0"/>
              </a:rPr>
              <a:t>Ambassador/Friend</a:t>
            </a:r>
            <a:r>
              <a:rPr lang="en-US" altLang="en-US" sz="1500" dirty="0">
                <a:solidFill>
                  <a:schemeClr val="tx1"/>
                </a:solidFill>
                <a:latin typeface="Arial" panose="020B0604020202020204" pitchFamily="34" charset="0"/>
                <a:cs typeface="Arial" panose="020B0604020202020204" pitchFamily="34" charset="0"/>
              </a:rPr>
              <a:t> – Friendship Evangelism and Hospitality through regular prayer for and connection with friends God brings our way and sharing the gospel with them in word and deed.  </a:t>
            </a:r>
          </a:p>
        </p:txBody>
      </p:sp>
      <p:pic>
        <p:nvPicPr>
          <p:cNvPr id="115716" name="Picture 5" descr="roles diagram_level2_cmyk">
            <a:extLst>
              <a:ext uri="{FF2B5EF4-FFF2-40B4-BE49-F238E27FC236}">
                <a16:creationId xmlns:a16="http://schemas.microsoft.com/office/drawing/2014/main" id="{ACC1A1F0-B733-942C-EDCB-6AB81896526D}"/>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700089" y="36534"/>
            <a:ext cx="1059019" cy="10314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79104319"/>
      </p:ext>
    </p:extLst>
  </p:cSld>
  <p:clrMapOvr>
    <a:masterClrMapping/>
  </p:clrMapOvr>
  <p:transition/>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a:extLst>
              <a:ext uri="{FF2B5EF4-FFF2-40B4-BE49-F238E27FC236}">
                <a16:creationId xmlns:a16="http://schemas.microsoft.com/office/drawing/2014/main" id="{C73CD2E5-4589-E71D-F69A-27DE7965E7D3}"/>
              </a:ext>
            </a:extLst>
          </p:cNvPr>
          <p:cNvSpPr>
            <a:spLocks noGrp="1" noChangeArrowheads="1"/>
          </p:cNvSpPr>
          <p:nvPr>
            <p:ph type="title"/>
          </p:nvPr>
        </p:nvSpPr>
        <p:spPr>
          <a:xfrm>
            <a:off x="914400" y="361950"/>
            <a:ext cx="7620000" cy="597673"/>
          </a:xfrm>
        </p:spPr>
        <p:txBody>
          <a:bodyPr/>
          <a:lstStyle/>
          <a:p>
            <a:r>
              <a:rPr lang="en-US" altLang="en-US" sz="3600" b="1" dirty="0"/>
              <a:t>Homework Biblical Humanity</a:t>
            </a:r>
            <a:endParaRPr lang="en-CA" altLang="en-US" sz="3600" b="1" dirty="0"/>
          </a:p>
        </p:txBody>
      </p:sp>
      <p:sp>
        <p:nvSpPr>
          <p:cNvPr id="34819" name="Rectangle 3">
            <a:extLst>
              <a:ext uri="{FF2B5EF4-FFF2-40B4-BE49-F238E27FC236}">
                <a16:creationId xmlns:a16="http://schemas.microsoft.com/office/drawing/2014/main" id="{CC8D592A-EE02-D239-870A-16EBDB427EB3}"/>
              </a:ext>
            </a:extLst>
          </p:cNvPr>
          <p:cNvSpPr>
            <a:spLocks noGrp="1" noChangeArrowheads="1"/>
          </p:cNvSpPr>
          <p:nvPr>
            <p:ph type="body" sz="half" idx="1"/>
          </p:nvPr>
        </p:nvSpPr>
        <p:spPr>
          <a:xfrm>
            <a:off x="914400" y="1271345"/>
            <a:ext cx="6673269" cy="3510206"/>
          </a:xfrm>
        </p:spPr>
        <p:txBody>
          <a:bodyPr/>
          <a:lstStyle/>
          <a:p>
            <a:pPr>
              <a:lnSpc>
                <a:spcPct val="107000"/>
              </a:lnSpc>
              <a:spcBef>
                <a:spcPts val="0"/>
              </a:spcBef>
              <a:spcAft>
                <a:spcPts val="0"/>
              </a:spcAft>
            </a:pPr>
            <a:r>
              <a:rPr lang="en-US" sz="2400" kern="100" dirty="0">
                <a:solidFill>
                  <a:schemeClr val="tx1"/>
                </a:solidFill>
                <a:latin typeface="Calibri" panose="020F0502020204030204" pitchFamily="34" charset="0"/>
                <a:ea typeface="Calibri" panose="020F0502020204030204" pitchFamily="34" charset="0"/>
                <a:cs typeface="Times New Roman" panose="02020603050405020304" pitchFamily="18" charset="0"/>
              </a:rPr>
              <a:t>Vision Statements Worksheets (Heart, Soul, Mind and Strength)</a:t>
            </a:r>
          </a:p>
          <a:p>
            <a:pPr>
              <a:lnSpc>
                <a:spcPct val="107000"/>
              </a:lnSpc>
              <a:spcBef>
                <a:spcPts val="0"/>
              </a:spcBef>
              <a:spcAft>
                <a:spcPts val="0"/>
              </a:spcAft>
            </a:pPr>
            <a:r>
              <a:rPr lang="en-US" sz="2400" kern="100" dirty="0">
                <a:solidFill>
                  <a:schemeClr val="tx1"/>
                </a:solidFill>
                <a:latin typeface="Calibri" panose="020F0502020204030204" pitchFamily="34" charset="0"/>
                <a:ea typeface="Calibri" panose="020F0502020204030204" pitchFamily="34" charset="0"/>
                <a:cs typeface="Times New Roman" panose="02020603050405020304" pitchFamily="18" charset="0"/>
              </a:rPr>
              <a:t>Vision Statements Worksheets (Inner Circle, Relative/Parent, Church Member, Mentee/Mentor, </a:t>
            </a:r>
            <a:r>
              <a:rPr lang="en-US" sz="2400" kern="100" dirty="0" err="1">
                <a:solidFill>
                  <a:schemeClr val="tx1"/>
                </a:solidFill>
                <a:latin typeface="Calibri" panose="020F0502020204030204" pitchFamily="34" charset="0"/>
                <a:ea typeface="Calibri" panose="020F0502020204030204" pitchFamily="34" charset="0"/>
                <a:cs typeface="Times New Roman" panose="02020603050405020304" pitchFamily="18" charset="0"/>
              </a:rPr>
              <a:t>Ambasador</a:t>
            </a:r>
            <a:r>
              <a:rPr lang="en-US" sz="2400" kern="100" dirty="0">
                <a:solidFill>
                  <a:schemeClr val="tx1"/>
                </a:solidFill>
                <a:latin typeface="Calibri" panose="020F0502020204030204" pitchFamily="34" charset="0"/>
                <a:ea typeface="Calibri" panose="020F0502020204030204" pitchFamily="34" charset="0"/>
                <a:cs typeface="Times New Roman" panose="02020603050405020304" pitchFamily="18" charset="0"/>
              </a:rPr>
              <a:t>/Friend)</a:t>
            </a:r>
          </a:p>
          <a:p>
            <a:pPr>
              <a:lnSpc>
                <a:spcPct val="107000"/>
              </a:lnSpc>
              <a:spcBef>
                <a:spcPts val="0"/>
              </a:spcBef>
              <a:spcAft>
                <a:spcPts val="0"/>
              </a:spcAft>
            </a:pPr>
            <a:endParaRPr lang="en-US" kern="100" dirty="0">
              <a:solidFill>
                <a:schemeClr val="tx1"/>
              </a:solidFill>
              <a:latin typeface="Calibri" panose="020F0502020204030204" pitchFamily="34" charset="0"/>
              <a:ea typeface="Calibri" panose="020F0502020204030204" pitchFamily="34" charset="0"/>
              <a:cs typeface="Times New Roman" panose="02020603050405020304" pitchFamily="18" charset="0"/>
            </a:endParaRPr>
          </a:p>
          <a:p>
            <a:pPr marL="0" indent="0">
              <a:lnSpc>
                <a:spcPct val="75000"/>
              </a:lnSpc>
              <a:spcBef>
                <a:spcPts val="801"/>
              </a:spcBef>
              <a:buNone/>
            </a:pPr>
            <a:endParaRPr lang="en-US" altLang="en-US" sz="1202" dirty="0"/>
          </a:p>
        </p:txBody>
      </p:sp>
      <p:sp>
        <p:nvSpPr>
          <p:cNvPr id="34820" name="Rectangle 4">
            <a:extLst>
              <a:ext uri="{FF2B5EF4-FFF2-40B4-BE49-F238E27FC236}">
                <a16:creationId xmlns:a16="http://schemas.microsoft.com/office/drawing/2014/main" id="{8F43AFF5-B38C-8D8E-0660-25AF9B1C23F2}"/>
              </a:ext>
            </a:extLst>
          </p:cNvPr>
          <p:cNvSpPr>
            <a:spLocks noChangeArrowheads="1"/>
          </p:cNvSpPr>
          <p:nvPr/>
        </p:nvSpPr>
        <p:spPr bwMode="auto">
          <a:xfrm>
            <a:off x="9553052" y="2330052"/>
            <a:ext cx="184731" cy="5239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b="1">
                <a:solidFill>
                  <a:schemeClr val="tx1"/>
                </a:solidFill>
                <a:latin typeface="Times New Roman" panose="02020603050405020304" pitchFamily="18" charset="0"/>
              </a:defRPr>
            </a:lvl1pPr>
            <a:lvl2pPr marL="742950" indent="-285750">
              <a:defRPr b="1">
                <a:solidFill>
                  <a:schemeClr val="tx1"/>
                </a:solidFill>
                <a:latin typeface="Times New Roman" panose="02020603050405020304" pitchFamily="18" charset="0"/>
              </a:defRPr>
            </a:lvl2pPr>
            <a:lvl3pPr marL="1143000" indent="-228600">
              <a:defRPr b="1">
                <a:solidFill>
                  <a:schemeClr val="tx1"/>
                </a:solidFill>
                <a:latin typeface="Times New Roman" panose="02020603050405020304" pitchFamily="18" charset="0"/>
              </a:defRPr>
            </a:lvl3pPr>
            <a:lvl4pPr marL="1600200" indent="-228600">
              <a:defRPr b="1">
                <a:solidFill>
                  <a:schemeClr val="tx1"/>
                </a:solidFill>
                <a:latin typeface="Times New Roman" panose="02020603050405020304" pitchFamily="18" charset="0"/>
              </a:defRPr>
            </a:lvl4pPr>
            <a:lvl5pPr marL="2057400" indent="-228600">
              <a:defRPr b="1">
                <a:solidFill>
                  <a:schemeClr val="tx1"/>
                </a:solidFill>
                <a:latin typeface="Times New Roman" panose="02020603050405020304" pitchFamily="18" charset="0"/>
              </a:defRPr>
            </a:lvl5pPr>
            <a:lvl6pPr marL="2514600" indent="-228600" eaLnBrk="0" fontAlgn="base" hangingPunct="0">
              <a:spcBef>
                <a:spcPct val="0"/>
              </a:spcBef>
              <a:spcAft>
                <a:spcPct val="0"/>
              </a:spcAft>
              <a:defRPr b="1">
                <a:solidFill>
                  <a:schemeClr val="tx1"/>
                </a:solidFill>
                <a:latin typeface="Times New Roman" panose="02020603050405020304" pitchFamily="18" charset="0"/>
              </a:defRPr>
            </a:lvl6pPr>
            <a:lvl7pPr marL="2971800" indent="-228600" eaLnBrk="0" fontAlgn="base" hangingPunct="0">
              <a:spcBef>
                <a:spcPct val="0"/>
              </a:spcBef>
              <a:spcAft>
                <a:spcPct val="0"/>
              </a:spcAft>
              <a:defRPr b="1">
                <a:solidFill>
                  <a:schemeClr val="tx1"/>
                </a:solidFill>
                <a:latin typeface="Times New Roman" panose="02020603050405020304" pitchFamily="18" charset="0"/>
              </a:defRPr>
            </a:lvl7pPr>
            <a:lvl8pPr marL="3429000" indent="-228600" eaLnBrk="0" fontAlgn="base" hangingPunct="0">
              <a:spcBef>
                <a:spcPct val="0"/>
              </a:spcBef>
              <a:spcAft>
                <a:spcPct val="0"/>
              </a:spcAft>
              <a:defRPr b="1">
                <a:solidFill>
                  <a:schemeClr val="tx1"/>
                </a:solidFill>
                <a:latin typeface="Times New Roman" panose="02020603050405020304" pitchFamily="18" charset="0"/>
              </a:defRPr>
            </a:lvl8pPr>
            <a:lvl9pPr marL="3886200" indent="-228600" eaLnBrk="0" fontAlgn="base" hangingPunct="0">
              <a:spcBef>
                <a:spcPct val="0"/>
              </a:spcBef>
              <a:spcAft>
                <a:spcPct val="0"/>
              </a:spcAft>
              <a:defRPr b="1">
                <a:solidFill>
                  <a:schemeClr val="tx1"/>
                </a:solidFill>
                <a:latin typeface="Times New Roman" panose="02020603050405020304" pitchFamily="18" charset="0"/>
              </a:defRPr>
            </a:lvl9pPr>
          </a:lstStyle>
          <a:p>
            <a:endParaRPr lang="en-US" altLang="en-US" sz="2805"/>
          </a:p>
        </p:txBody>
      </p:sp>
    </p:spTree>
    <p:extLst>
      <p:ext uri="{BB962C8B-B14F-4D97-AF65-F5344CB8AC3E}">
        <p14:creationId xmlns:p14="http://schemas.microsoft.com/office/powerpoint/2010/main" val="2517169614"/>
      </p:ext>
    </p:extLst>
  </p:cSld>
  <p:clrMapOvr>
    <a:masterClrMapping/>
  </p:clrMapOvr>
  <p:transition>
    <p:wipe dir="r"/>
  </p:transition>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a:extLst>
              <a:ext uri="{FF2B5EF4-FFF2-40B4-BE49-F238E27FC236}">
                <a16:creationId xmlns:a16="http://schemas.microsoft.com/office/drawing/2014/main" id="{C73CD2E5-4589-E71D-F69A-27DE7965E7D3}"/>
              </a:ext>
            </a:extLst>
          </p:cNvPr>
          <p:cNvSpPr>
            <a:spLocks noGrp="1" noChangeArrowheads="1"/>
          </p:cNvSpPr>
          <p:nvPr>
            <p:ph type="title"/>
          </p:nvPr>
        </p:nvSpPr>
        <p:spPr>
          <a:xfrm>
            <a:off x="914400" y="514350"/>
            <a:ext cx="7467600" cy="457200"/>
          </a:xfrm>
        </p:spPr>
        <p:txBody>
          <a:bodyPr/>
          <a:lstStyle/>
          <a:p>
            <a:r>
              <a:rPr lang="en-US" altLang="en-US" sz="3600" b="1" dirty="0"/>
              <a:t>Schedule - </a:t>
            </a:r>
            <a:r>
              <a:rPr lang="en-US" sz="3600" b="1" kern="100" dirty="0">
                <a:ea typeface="Calibri" panose="020F0502020204030204" pitchFamily="34" charset="0"/>
                <a:cs typeface="Times New Roman" panose="02020603050405020304" pitchFamily="18" charset="0"/>
              </a:rPr>
              <a:t>Wednesday July 26</a:t>
            </a:r>
            <a:r>
              <a:rPr lang="en-US" sz="3600" b="1" kern="100" baseline="30000" dirty="0">
                <a:ea typeface="Calibri" panose="020F0502020204030204" pitchFamily="34" charset="0"/>
                <a:cs typeface="Times New Roman" panose="02020603050405020304" pitchFamily="18" charset="0"/>
              </a:rPr>
              <a:t>th</a:t>
            </a:r>
            <a:endParaRPr lang="en-CA" altLang="en-US" sz="3600" b="1" dirty="0"/>
          </a:p>
        </p:txBody>
      </p:sp>
      <p:sp>
        <p:nvSpPr>
          <p:cNvPr id="34819" name="Rectangle 3">
            <a:extLst>
              <a:ext uri="{FF2B5EF4-FFF2-40B4-BE49-F238E27FC236}">
                <a16:creationId xmlns:a16="http://schemas.microsoft.com/office/drawing/2014/main" id="{CC8D592A-EE02-D239-870A-16EBDB427EB3}"/>
              </a:ext>
            </a:extLst>
          </p:cNvPr>
          <p:cNvSpPr>
            <a:spLocks noGrp="1" noChangeArrowheads="1"/>
          </p:cNvSpPr>
          <p:nvPr>
            <p:ph type="body" sz="half" idx="1"/>
          </p:nvPr>
        </p:nvSpPr>
        <p:spPr>
          <a:xfrm>
            <a:off x="914400" y="1130355"/>
            <a:ext cx="7315200" cy="3498795"/>
          </a:xfrm>
        </p:spPr>
        <p:txBody>
          <a:bodyPr/>
          <a:lstStyle/>
          <a:p>
            <a:pPr marL="0" indent="0">
              <a:lnSpc>
                <a:spcPct val="107000"/>
              </a:lnSpc>
              <a:spcBef>
                <a:spcPts val="0"/>
              </a:spcBef>
              <a:spcAft>
                <a:spcPts val="0"/>
              </a:spcAft>
              <a:buNone/>
            </a:pPr>
            <a:r>
              <a:rPr lang="en-US" sz="1600" kern="100" dirty="0">
                <a:solidFill>
                  <a:schemeClr val="tx1"/>
                </a:solidFill>
                <a:latin typeface="Calibri" panose="020F0502020204030204" pitchFamily="34" charset="0"/>
                <a:ea typeface="Calibri" panose="020F0502020204030204" pitchFamily="34" charset="0"/>
                <a:cs typeface="Times New Roman" panose="02020603050405020304" pitchFamily="18" charset="0"/>
              </a:rPr>
              <a:t>12:00 p.m. – 12:15 p.m. Arrival/Opening Worship and Prayer </a:t>
            </a:r>
          </a:p>
          <a:p>
            <a:pPr marL="0" indent="0">
              <a:lnSpc>
                <a:spcPct val="107000"/>
              </a:lnSpc>
              <a:spcBef>
                <a:spcPts val="0"/>
              </a:spcBef>
              <a:spcAft>
                <a:spcPts val="0"/>
              </a:spcAft>
              <a:buNone/>
            </a:pPr>
            <a:r>
              <a:rPr lang="en-US" sz="1600" kern="100" dirty="0">
                <a:solidFill>
                  <a:schemeClr val="tx1"/>
                </a:solidFill>
                <a:latin typeface="Calibri" panose="020F0502020204030204" pitchFamily="34" charset="0"/>
                <a:ea typeface="Calibri" panose="020F0502020204030204" pitchFamily="34" charset="0"/>
                <a:cs typeface="Times New Roman" panose="02020603050405020304" pitchFamily="18" charset="0"/>
              </a:rPr>
              <a:t>12:15 p.m. – 12:45 p.m. Omega Refresher (Sessions 1 – 4) Abundant Living</a:t>
            </a:r>
          </a:p>
          <a:p>
            <a:pPr marL="0" indent="0">
              <a:lnSpc>
                <a:spcPct val="107000"/>
              </a:lnSpc>
              <a:spcBef>
                <a:spcPts val="0"/>
              </a:spcBef>
              <a:spcAft>
                <a:spcPts val="0"/>
              </a:spcAft>
              <a:buNone/>
            </a:pPr>
            <a:r>
              <a:rPr lang="en-US" sz="1600" kern="100" dirty="0">
                <a:solidFill>
                  <a:schemeClr val="tx1"/>
                </a:solidFill>
                <a:latin typeface="Calibri" panose="020F0502020204030204" pitchFamily="34" charset="0"/>
                <a:ea typeface="Calibri" panose="020F0502020204030204" pitchFamily="34" charset="0"/>
                <a:cs typeface="Times New Roman" panose="02020603050405020304" pitchFamily="18" charset="0"/>
              </a:rPr>
              <a:t>12:45 p.m. – 1:45 p.m. Reflection/Worksheets </a:t>
            </a:r>
          </a:p>
          <a:p>
            <a:pPr marL="0" indent="0">
              <a:lnSpc>
                <a:spcPct val="107000"/>
              </a:lnSpc>
              <a:spcBef>
                <a:spcPts val="0"/>
              </a:spcBef>
              <a:spcAft>
                <a:spcPts val="0"/>
              </a:spcAft>
              <a:buNone/>
            </a:pPr>
            <a:r>
              <a:rPr lang="en-US" sz="1600" kern="100" dirty="0">
                <a:solidFill>
                  <a:schemeClr val="tx1"/>
                </a:solidFill>
                <a:latin typeface="Calibri" panose="020F0502020204030204" pitchFamily="34" charset="0"/>
                <a:ea typeface="Calibri" panose="020F0502020204030204" pitchFamily="34" charset="0"/>
                <a:cs typeface="Times New Roman" panose="02020603050405020304" pitchFamily="18" charset="0"/>
              </a:rPr>
              <a:t>1:45 p.m. – 2:15 p.m. Group Discussion/Interviews</a:t>
            </a:r>
          </a:p>
          <a:p>
            <a:pPr marL="0" indent="0">
              <a:lnSpc>
                <a:spcPct val="107000"/>
              </a:lnSpc>
              <a:spcBef>
                <a:spcPts val="0"/>
              </a:spcBef>
              <a:spcAft>
                <a:spcPts val="0"/>
              </a:spcAft>
              <a:buNone/>
            </a:pPr>
            <a:r>
              <a:rPr lang="en-US" sz="1600" kern="100" dirty="0">
                <a:solidFill>
                  <a:schemeClr val="tx1"/>
                </a:solidFill>
                <a:latin typeface="Calibri" panose="020F0502020204030204" pitchFamily="34" charset="0"/>
                <a:ea typeface="Calibri" panose="020F0502020204030204" pitchFamily="34" charset="0"/>
                <a:cs typeface="Times New Roman" panose="02020603050405020304" pitchFamily="18" charset="0"/>
              </a:rPr>
              <a:t>2:15 p.m. – 2:30 p.m. Snack Break</a:t>
            </a:r>
          </a:p>
          <a:p>
            <a:pPr marL="0" indent="0">
              <a:lnSpc>
                <a:spcPct val="107000"/>
              </a:lnSpc>
              <a:spcBef>
                <a:spcPts val="0"/>
              </a:spcBef>
              <a:spcAft>
                <a:spcPts val="0"/>
              </a:spcAft>
              <a:buNone/>
            </a:pPr>
            <a:r>
              <a:rPr lang="en-US" sz="1600" kern="100" dirty="0">
                <a:solidFill>
                  <a:schemeClr val="tx1"/>
                </a:solidFill>
                <a:latin typeface="Calibri" panose="020F0502020204030204" pitchFamily="34" charset="0"/>
                <a:ea typeface="Calibri" panose="020F0502020204030204" pitchFamily="34" charset="0"/>
                <a:cs typeface="Times New Roman" panose="02020603050405020304" pitchFamily="18" charset="0"/>
              </a:rPr>
              <a:t> </a:t>
            </a:r>
          </a:p>
          <a:p>
            <a:pPr marL="0" indent="0">
              <a:lnSpc>
                <a:spcPct val="107000"/>
              </a:lnSpc>
              <a:spcBef>
                <a:spcPts val="0"/>
              </a:spcBef>
              <a:spcAft>
                <a:spcPts val="0"/>
              </a:spcAft>
              <a:buNone/>
            </a:pPr>
            <a:r>
              <a:rPr lang="en-US" sz="1600" kern="100" dirty="0">
                <a:solidFill>
                  <a:schemeClr val="tx1"/>
                </a:solidFill>
                <a:latin typeface="Calibri" panose="020F0502020204030204" pitchFamily="34" charset="0"/>
                <a:ea typeface="Calibri" panose="020F0502020204030204" pitchFamily="34" charset="0"/>
                <a:cs typeface="Times New Roman" panose="02020603050405020304" pitchFamily="18" charset="0"/>
              </a:rPr>
              <a:t>2:30 p.m. – 2:45 p.m. Worship and Prayer </a:t>
            </a:r>
          </a:p>
          <a:p>
            <a:pPr marL="0" indent="0">
              <a:lnSpc>
                <a:spcPct val="107000"/>
              </a:lnSpc>
              <a:spcBef>
                <a:spcPts val="0"/>
              </a:spcBef>
              <a:spcAft>
                <a:spcPts val="0"/>
              </a:spcAft>
              <a:buNone/>
            </a:pPr>
            <a:r>
              <a:rPr lang="en-US" sz="1600" kern="100" dirty="0">
                <a:solidFill>
                  <a:schemeClr val="tx1"/>
                </a:solidFill>
                <a:latin typeface="Calibri" panose="020F0502020204030204" pitchFamily="34" charset="0"/>
                <a:ea typeface="Calibri" panose="020F0502020204030204" pitchFamily="34" charset="0"/>
                <a:cs typeface="Times New Roman" panose="02020603050405020304" pitchFamily="18" charset="0"/>
              </a:rPr>
              <a:t>2:45 p.m. – 3:15 p.m. Omega Refresher (Sessions 5 – 8) Biblical Humanity</a:t>
            </a:r>
          </a:p>
          <a:p>
            <a:pPr marL="0" indent="0">
              <a:lnSpc>
                <a:spcPct val="107000"/>
              </a:lnSpc>
              <a:spcBef>
                <a:spcPts val="0"/>
              </a:spcBef>
              <a:spcAft>
                <a:spcPts val="0"/>
              </a:spcAft>
              <a:buNone/>
            </a:pPr>
            <a:r>
              <a:rPr lang="en-US" sz="1600" kern="100" dirty="0">
                <a:solidFill>
                  <a:schemeClr val="tx1"/>
                </a:solidFill>
                <a:latin typeface="Calibri" panose="020F0502020204030204" pitchFamily="34" charset="0"/>
                <a:ea typeface="Calibri" panose="020F0502020204030204" pitchFamily="34" charset="0"/>
                <a:cs typeface="Times New Roman" panose="02020603050405020304" pitchFamily="18" charset="0"/>
              </a:rPr>
              <a:t>3:15 p.m. – 4:00 p.m. Reflection/Worksheets </a:t>
            </a:r>
          </a:p>
          <a:p>
            <a:pPr marL="0" indent="0">
              <a:lnSpc>
                <a:spcPct val="107000"/>
              </a:lnSpc>
              <a:spcBef>
                <a:spcPts val="0"/>
              </a:spcBef>
              <a:spcAft>
                <a:spcPts val="0"/>
              </a:spcAft>
              <a:buNone/>
            </a:pPr>
            <a:r>
              <a:rPr lang="en-US" sz="1600" kern="100" dirty="0">
                <a:solidFill>
                  <a:schemeClr val="tx1"/>
                </a:solidFill>
                <a:latin typeface="Calibri" panose="020F0502020204030204" pitchFamily="34" charset="0"/>
                <a:ea typeface="Calibri" panose="020F0502020204030204" pitchFamily="34" charset="0"/>
                <a:cs typeface="Times New Roman" panose="02020603050405020304" pitchFamily="18" charset="0"/>
              </a:rPr>
              <a:t>4:00 p.m. – 4:30 p.m. Group Discussion/Interviews</a:t>
            </a:r>
          </a:p>
          <a:p>
            <a:pPr marL="0" indent="0">
              <a:lnSpc>
                <a:spcPct val="107000"/>
              </a:lnSpc>
              <a:spcBef>
                <a:spcPts val="0"/>
              </a:spcBef>
              <a:spcAft>
                <a:spcPts val="0"/>
              </a:spcAft>
              <a:buNone/>
            </a:pPr>
            <a:r>
              <a:rPr lang="en-US" sz="1600" kern="100" dirty="0">
                <a:solidFill>
                  <a:schemeClr val="tx1"/>
                </a:solidFill>
                <a:latin typeface="Calibri" panose="020F0502020204030204" pitchFamily="34" charset="0"/>
                <a:ea typeface="Calibri" panose="020F0502020204030204" pitchFamily="34" charset="0"/>
                <a:cs typeface="Times New Roman" panose="02020603050405020304" pitchFamily="18" charset="0"/>
              </a:rPr>
              <a:t>4:30 a.m. – 4:45 p.m. Snack Break</a:t>
            </a:r>
          </a:p>
        </p:txBody>
      </p:sp>
      <p:sp>
        <p:nvSpPr>
          <p:cNvPr id="34820" name="Rectangle 4">
            <a:extLst>
              <a:ext uri="{FF2B5EF4-FFF2-40B4-BE49-F238E27FC236}">
                <a16:creationId xmlns:a16="http://schemas.microsoft.com/office/drawing/2014/main" id="{8F43AFF5-B38C-8D8E-0660-25AF9B1C23F2}"/>
              </a:ext>
            </a:extLst>
          </p:cNvPr>
          <p:cNvSpPr>
            <a:spLocks noChangeArrowheads="1"/>
          </p:cNvSpPr>
          <p:nvPr/>
        </p:nvSpPr>
        <p:spPr bwMode="auto">
          <a:xfrm>
            <a:off x="9553052" y="2330052"/>
            <a:ext cx="184731" cy="5239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b="1">
                <a:solidFill>
                  <a:schemeClr val="tx1"/>
                </a:solidFill>
                <a:latin typeface="Times New Roman" panose="02020603050405020304" pitchFamily="18" charset="0"/>
              </a:defRPr>
            </a:lvl1pPr>
            <a:lvl2pPr marL="742950" indent="-285750">
              <a:defRPr b="1">
                <a:solidFill>
                  <a:schemeClr val="tx1"/>
                </a:solidFill>
                <a:latin typeface="Times New Roman" panose="02020603050405020304" pitchFamily="18" charset="0"/>
              </a:defRPr>
            </a:lvl2pPr>
            <a:lvl3pPr marL="1143000" indent="-228600">
              <a:defRPr b="1">
                <a:solidFill>
                  <a:schemeClr val="tx1"/>
                </a:solidFill>
                <a:latin typeface="Times New Roman" panose="02020603050405020304" pitchFamily="18" charset="0"/>
              </a:defRPr>
            </a:lvl3pPr>
            <a:lvl4pPr marL="1600200" indent="-228600">
              <a:defRPr b="1">
                <a:solidFill>
                  <a:schemeClr val="tx1"/>
                </a:solidFill>
                <a:latin typeface="Times New Roman" panose="02020603050405020304" pitchFamily="18" charset="0"/>
              </a:defRPr>
            </a:lvl4pPr>
            <a:lvl5pPr marL="2057400" indent="-228600">
              <a:defRPr b="1">
                <a:solidFill>
                  <a:schemeClr val="tx1"/>
                </a:solidFill>
                <a:latin typeface="Times New Roman" panose="02020603050405020304" pitchFamily="18" charset="0"/>
              </a:defRPr>
            </a:lvl5pPr>
            <a:lvl6pPr marL="2514600" indent="-228600" eaLnBrk="0" fontAlgn="base" hangingPunct="0">
              <a:spcBef>
                <a:spcPct val="0"/>
              </a:spcBef>
              <a:spcAft>
                <a:spcPct val="0"/>
              </a:spcAft>
              <a:defRPr b="1">
                <a:solidFill>
                  <a:schemeClr val="tx1"/>
                </a:solidFill>
                <a:latin typeface="Times New Roman" panose="02020603050405020304" pitchFamily="18" charset="0"/>
              </a:defRPr>
            </a:lvl6pPr>
            <a:lvl7pPr marL="2971800" indent="-228600" eaLnBrk="0" fontAlgn="base" hangingPunct="0">
              <a:spcBef>
                <a:spcPct val="0"/>
              </a:spcBef>
              <a:spcAft>
                <a:spcPct val="0"/>
              </a:spcAft>
              <a:defRPr b="1">
                <a:solidFill>
                  <a:schemeClr val="tx1"/>
                </a:solidFill>
                <a:latin typeface="Times New Roman" panose="02020603050405020304" pitchFamily="18" charset="0"/>
              </a:defRPr>
            </a:lvl7pPr>
            <a:lvl8pPr marL="3429000" indent="-228600" eaLnBrk="0" fontAlgn="base" hangingPunct="0">
              <a:spcBef>
                <a:spcPct val="0"/>
              </a:spcBef>
              <a:spcAft>
                <a:spcPct val="0"/>
              </a:spcAft>
              <a:defRPr b="1">
                <a:solidFill>
                  <a:schemeClr val="tx1"/>
                </a:solidFill>
                <a:latin typeface="Times New Roman" panose="02020603050405020304" pitchFamily="18" charset="0"/>
              </a:defRPr>
            </a:lvl8pPr>
            <a:lvl9pPr marL="3886200" indent="-228600" eaLnBrk="0" fontAlgn="base" hangingPunct="0">
              <a:spcBef>
                <a:spcPct val="0"/>
              </a:spcBef>
              <a:spcAft>
                <a:spcPct val="0"/>
              </a:spcAft>
              <a:defRPr b="1">
                <a:solidFill>
                  <a:schemeClr val="tx1"/>
                </a:solidFill>
                <a:latin typeface="Times New Roman" panose="02020603050405020304" pitchFamily="18" charset="0"/>
              </a:defRPr>
            </a:lvl9pPr>
          </a:lstStyle>
          <a:p>
            <a:endParaRPr lang="en-US" altLang="en-US" sz="2805"/>
          </a:p>
        </p:txBody>
      </p:sp>
    </p:spTree>
    <p:extLst>
      <p:ext uri="{BB962C8B-B14F-4D97-AF65-F5344CB8AC3E}">
        <p14:creationId xmlns:p14="http://schemas.microsoft.com/office/powerpoint/2010/main" val="2172252245"/>
      </p:ext>
    </p:extLst>
  </p:cSld>
  <p:clrMapOvr>
    <a:masterClrMapping/>
  </p:clrMapOvr>
  <p:transition>
    <p:wipe dir="r"/>
  </p:transition>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a:extLst>
              <a:ext uri="{FF2B5EF4-FFF2-40B4-BE49-F238E27FC236}">
                <a16:creationId xmlns:a16="http://schemas.microsoft.com/office/drawing/2014/main" id="{C73CD2E5-4589-E71D-F69A-27DE7965E7D3}"/>
              </a:ext>
            </a:extLst>
          </p:cNvPr>
          <p:cNvSpPr>
            <a:spLocks noGrp="1" noChangeArrowheads="1"/>
          </p:cNvSpPr>
          <p:nvPr>
            <p:ph type="title"/>
          </p:nvPr>
        </p:nvSpPr>
        <p:spPr>
          <a:xfrm>
            <a:off x="914400" y="514350"/>
            <a:ext cx="7467600" cy="457200"/>
          </a:xfrm>
        </p:spPr>
        <p:txBody>
          <a:bodyPr/>
          <a:lstStyle/>
          <a:p>
            <a:r>
              <a:rPr lang="en-US" altLang="en-US" sz="3600" b="1" dirty="0"/>
              <a:t>Schedule - </a:t>
            </a:r>
            <a:r>
              <a:rPr lang="en-US" sz="3600" b="1" kern="100" dirty="0">
                <a:ea typeface="Calibri" panose="020F0502020204030204" pitchFamily="34" charset="0"/>
                <a:cs typeface="Times New Roman" panose="02020603050405020304" pitchFamily="18" charset="0"/>
              </a:rPr>
              <a:t>Wednesday July 26</a:t>
            </a:r>
            <a:r>
              <a:rPr lang="en-US" sz="3600" b="1" kern="100" baseline="30000" dirty="0">
                <a:ea typeface="Calibri" panose="020F0502020204030204" pitchFamily="34" charset="0"/>
                <a:cs typeface="Times New Roman" panose="02020603050405020304" pitchFamily="18" charset="0"/>
              </a:rPr>
              <a:t>th</a:t>
            </a:r>
            <a:endParaRPr lang="en-CA" altLang="en-US" sz="3600" b="1" dirty="0"/>
          </a:p>
        </p:txBody>
      </p:sp>
      <p:sp>
        <p:nvSpPr>
          <p:cNvPr id="34819" name="Rectangle 3">
            <a:extLst>
              <a:ext uri="{FF2B5EF4-FFF2-40B4-BE49-F238E27FC236}">
                <a16:creationId xmlns:a16="http://schemas.microsoft.com/office/drawing/2014/main" id="{CC8D592A-EE02-D239-870A-16EBDB427EB3}"/>
              </a:ext>
            </a:extLst>
          </p:cNvPr>
          <p:cNvSpPr>
            <a:spLocks noGrp="1" noChangeArrowheads="1"/>
          </p:cNvSpPr>
          <p:nvPr>
            <p:ph type="body" sz="half" idx="1"/>
          </p:nvPr>
        </p:nvSpPr>
        <p:spPr>
          <a:xfrm>
            <a:off x="914400" y="1200149"/>
            <a:ext cx="7467600" cy="3733801"/>
          </a:xfrm>
        </p:spPr>
        <p:txBody>
          <a:bodyPr/>
          <a:lstStyle/>
          <a:p>
            <a:pPr marL="0" indent="0">
              <a:lnSpc>
                <a:spcPct val="107000"/>
              </a:lnSpc>
              <a:spcBef>
                <a:spcPts val="0"/>
              </a:spcBef>
              <a:spcAft>
                <a:spcPts val="0"/>
              </a:spcAft>
              <a:buNone/>
            </a:pPr>
            <a:r>
              <a:rPr lang="en-US" kern="100" dirty="0">
                <a:solidFill>
                  <a:schemeClr val="tx1"/>
                </a:solidFill>
                <a:latin typeface="Calibri" panose="020F0502020204030204" pitchFamily="34" charset="0"/>
                <a:ea typeface="Calibri" panose="020F0502020204030204" pitchFamily="34" charset="0"/>
                <a:cs typeface="Times New Roman" panose="02020603050405020304" pitchFamily="18" charset="0"/>
              </a:rPr>
              <a:t>4:45 p.m. – 5:00 p.m. Worship and Prayer</a:t>
            </a:r>
          </a:p>
          <a:p>
            <a:pPr marL="0" indent="0">
              <a:lnSpc>
                <a:spcPct val="107000"/>
              </a:lnSpc>
              <a:spcBef>
                <a:spcPts val="0"/>
              </a:spcBef>
              <a:spcAft>
                <a:spcPts val="0"/>
              </a:spcAft>
              <a:buNone/>
            </a:pPr>
            <a:r>
              <a:rPr lang="en-US" kern="100" dirty="0">
                <a:solidFill>
                  <a:schemeClr val="tx1"/>
                </a:solidFill>
                <a:latin typeface="Calibri" panose="020F0502020204030204" pitchFamily="34" charset="0"/>
                <a:ea typeface="Calibri" panose="020F0502020204030204" pitchFamily="34" charset="0"/>
                <a:cs typeface="Times New Roman" panose="02020603050405020304" pitchFamily="18" charset="0"/>
              </a:rPr>
              <a:t>5:00 p.m. – 5:30 p.m. Omega Refresher (Sessions 9 - 12) Calling of Servanthood</a:t>
            </a:r>
          </a:p>
          <a:p>
            <a:pPr marL="0" indent="0">
              <a:lnSpc>
                <a:spcPct val="107000"/>
              </a:lnSpc>
              <a:spcBef>
                <a:spcPts val="0"/>
              </a:spcBef>
              <a:spcAft>
                <a:spcPts val="0"/>
              </a:spcAft>
              <a:buNone/>
            </a:pPr>
            <a:r>
              <a:rPr lang="en-US" kern="100" dirty="0">
                <a:solidFill>
                  <a:schemeClr val="tx1"/>
                </a:solidFill>
                <a:latin typeface="Calibri" panose="020F0502020204030204" pitchFamily="34" charset="0"/>
                <a:ea typeface="Calibri" panose="020F0502020204030204" pitchFamily="34" charset="0"/>
                <a:cs typeface="Times New Roman" panose="02020603050405020304" pitchFamily="18" charset="0"/>
              </a:rPr>
              <a:t>5:30 p.m. – 6:15 p.m. Reflection/Worksheets </a:t>
            </a:r>
          </a:p>
          <a:p>
            <a:pPr marL="0" indent="0">
              <a:lnSpc>
                <a:spcPct val="107000"/>
              </a:lnSpc>
              <a:spcBef>
                <a:spcPts val="0"/>
              </a:spcBef>
              <a:spcAft>
                <a:spcPts val="0"/>
              </a:spcAft>
              <a:buNone/>
            </a:pPr>
            <a:r>
              <a:rPr lang="en-US" kern="100" dirty="0">
                <a:solidFill>
                  <a:schemeClr val="tx1"/>
                </a:solidFill>
                <a:latin typeface="Calibri" panose="020F0502020204030204" pitchFamily="34" charset="0"/>
                <a:ea typeface="Calibri" panose="020F0502020204030204" pitchFamily="34" charset="0"/>
                <a:cs typeface="Times New Roman" panose="02020603050405020304" pitchFamily="18" charset="0"/>
              </a:rPr>
              <a:t>6:15 p.m. – 7:00 p.m. Group Discussion/Interviews</a:t>
            </a:r>
          </a:p>
          <a:p>
            <a:pPr marL="0" indent="0">
              <a:lnSpc>
                <a:spcPct val="107000"/>
              </a:lnSpc>
              <a:spcBef>
                <a:spcPts val="0"/>
              </a:spcBef>
              <a:spcAft>
                <a:spcPts val="0"/>
              </a:spcAft>
              <a:buNone/>
            </a:pPr>
            <a:r>
              <a:rPr lang="en-US" kern="100" dirty="0">
                <a:solidFill>
                  <a:schemeClr val="tx1"/>
                </a:solidFill>
                <a:latin typeface="Calibri" panose="020F0502020204030204" pitchFamily="34" charset="0"/>
                <a:ea typeface="Calibri" panose="020F0502020204030204" pitchFamily="34" charset="0"/>
                <a:cs typeface="Times New Roman" panose="02020603050405020304" pitchFamily="18" charset="0"/>
              </a:rPr>
              <a:t>7:00 p.m. – 8:00 p.m. Dinner*</a:t>
            </a:r>
          </a:p>
          <a:p>
            <a:pPr marL="0" indent="0">
              <a:lnSpc>
                <a:spcPct val="107000"/>
              </a:lnSpc>
              <a:spcBef>
                <a:spcPts val="0"/>
              </a:spcBef>
              <a:spcAft>
                <a:spcPts val="0"/>
              </a:spcAft>
              <a:buNone/>
            </a:pPr>
            <a:r>
              <a:rPr lang="en-US" kern="100" dirty="0">
                <a:solidFill>
                  <a:schemeClr val="tx1"/>
                </a:solidFill>
                <a:latin typeface="Calibri" panose="020F0502020204030204" pitchFamily="34" charset="0"/>
                <a:ea typeface="Calibri" panose="020F0502020204030204" pitchFamily="34" charset="0"/>
                <a:cs typeface="Times New Roman" panose="02020603050405020304" pitchFamily="18" charset="0"/>
              </a:rPr>
              <a:t>*These meals are optional so if you need to skip we understand.</a:t>
            </a:r>
          </a:p>
          <a:p>
            <a:pPr marL="0" indent="0">
              <a:lnSpc>
                <a:spcPct val="107000"/>
              </a:lnSpc>
              <a:spcBef>
                <a:spcPts val="0"/>
              </a:spcBef>
              <a:spcAft>
                <a:spcPts val="0"/>
              </a:spcAft>
              <a:buNone/>
            </a:pPr>
            <a:endParaRPr lang="en-US" kern="100" dirty="0">
              <a:solidFill>
                <a:schemeClr val="tx1"/>
              </a:solidFill>
              <a:latin typeface="Calibri" panose="020F0502020204030204" pitchFamily="34" charset="0"/>
              <a:ea typeface="Calibri" panose="020F0502020204030204" pitchFamily="34" charset="0"/>
              <a:cs typeface="Times New Roman" panose="02020603050405020304" pitchFamily="18" charset="0"/>
            </a:endParaRPr>
          </a:p>
          <a:p>
            <a:pPr marL="337122" indent="-337122">
              <a:lnSpc>
                <a:spcPct val="75000"/>
              </a:lnSpc>
              <a:spcBef>
                <a:spcPts val="801"/>
              </a:spcBef>
              <a:buNone/>
            </a:pPr>
            <a:endParaRPr lang="en-US" altLang="en-US" sz="1400" dirty="0"/>
          </a:p>
        </p:txBody>
      </p:sp>
      <p:sp>
        <p:nvSpPr>
          <p:cNvPr id="34820" name="Rectangle 4">
            <a:extLst>
              <a:ext uri="{FF2B5EF4-FFF2-40B4-BE49-F238E27FC236}">
                <a16:creationId xmlns:a16="http://schemas.microsoft.com/office/drawing/2014/main" id="{8F43AFF5-B38C-8D8E-0660-25AF9B1C23F2}"/>
              </a:ext>
            </a:extLst>
          </p:cNvPr>
          <p:cNvSpPr>
            <a:spLocks noChangeArrowheads="1"/>
          </p:cNvSpPr>
          <p:nvPr/>
        </p:nvSpPr>
        <p:spPr bwMode="auto">
          <a:xfrm>
            <a:off x="9553052" y="2330052"/>
            <a:ext cx="184731" cy="5239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b="1">
                <a:solidFill>
                  <a:schemeClr val="tx1"/>
                </a:solidFill>
                <a:latin typeface="Times New Roman" panose="02020603050405020304" pitchFamily="18" charset="0"/>
              </a:defRPr>
            </a:lvl1pPr>
            <a:lvl2pPr marL="742950" indent="-285750">
              <a:defRPr b="1">
                <a:solidFill>
                  <a:schemeClr val="tx1"/>
                </a:solidFill>
                <a:latin typeface="Times New Roman" panose="02020603050405020304" pitchFamily="18" charset="0"/>
              </a:defRPr>
            </a:lvl2pPr>
            <a:lvl3pPr marL="1143000" indent="-228600">
              <a:defRPr b="1">
                <a:solidFill>
                  <a:schemeClr val="tx1"/>
                </a:solidFill>
                <a:latin typeface="Times New Roman" panose="02020603050405020304" pitchFamily="18" charset="0"/>
              </a:defRPr>
            </a:lvl3pPr>
            <a:lvl4pPr marL="1600200" indent="-228600">
              <a:defRPr b="1">
                <a:solidFill>
                  <a:schemeClr val="tx1"/>
                </a:solidFill>
                <a:latin typeface="Times New Roman" panose="02020603050405020304" pitchFamily="18" charset="0"/>
              </a:defRPr>
            </a:lvl4pPr>
            <a:lvl5pPr marL="2057400" indent="-228600">
              <a:defRPr b="1">
                <a:solidFill>
                  <a:schemeClr val="tx1"/>
                </a:solidFill>
                <a:latin typeface="Times New Roman" panose="02020603050405020304" pitchFamily="18" charset="0"/>
              </a:defRPr>
            </a:lvl5pPr>
            <a:lvl6pPr marL="2514600" indent="-228600" eaLnBrk="0" fontAlgn="base" hangingPunct="0">
              <a:spcBef>
                <a:spcPct val="0"/>
              </a:spcBef>
              <a:spcAft>
                <a:spcPct val="0"/>
              </a:spcAft>
              <a:defRPr b="1">
                <a:solidFill>
                  <a:schemeClr val="tx1"/>
                </a:solidFill>
                <a:latin typeface="Times New Roman" panose="02020603050405020304" pitchFamily="18" charset="0"/>
              </a:defRPr>
            </a:lvl6pPr>
            <a:lvl7pPr marL="2971800" indent="-228600" eaLnBrk="0" fontAlgn="base" hangingPunct="0">
              <a:spcBef>
                <a:spcPct val="0"/>
              </a:spcBef>
              <a:spcAft>
                <a:spcPct val="0"/>
              </a:spcAft>
              <a:defRPr b="1">
                <a:solidFill>
                  <a:schemeClr val="tx1"/>
                </a:solidFill>
                <a:latin typeface="Times New Roman" panose="02020603050405020304" pitchFamily="18" charset="0"/>
              </a:defRPr>
            </a:lvl7pPr>
            <a:lvl8pPr marL="3429000" indent="-228600" eaLnBrk="0" fontAlgn="base" hangingPunct="0">
              <a:spcBef>
                <a:spcPct val="0"/>
              </a:spcBef>
              <a:spcAft>
                <a:spcPct val="0"/>
              </a:spcAft>
              <a:defRPr b="1">
                <a:solidFill>
                  <a:schemeClr val="tx1"/>
                </a:solidFill>
                <a:latin typeface="Times New Roman" panose="02020603050405020304" pitchFamily="18" charset="0"/>
              </a:defRPr>
            </a:lvl8pPr>
            <a:lvl9pPr marL="3886200" indent="-228600" eaLnBrk="0" fontAlgn="base" hangingPunct="0">
              <a:spcBef>
                <a:spcPct val="0"/>
              </a:spcBef>
              <a:spcAft>
                <a:spcPct val="0"/>
              </a:spcAft>
              <a:defRPr b="1">
                <a:solidFill>
                  <a:schemeClr val="tx1"/>
                </a:solidFill>
                <a:latin typeface="Times New Roman" panose="02020603050405020304" pitchFamily="18" charset="0"/>
              </a:defRPr>
            </a:lvl9pPr>
          </a:lstStyle>
          <a:p>
            <a:endParaRPr lang="en-US" altLang="en-US" sz="2805"/>
          </a:p>
        </p:txBody>
      </p:sp>
    </p:spTree>
    <p:extLst>
      <p:ext uri="{BB962C8B-B14F-4D97-AF65-F5344CB8AC3E}">
        <p14:creationId xmlns:p14="http://schemas.microsoft.com/office/powerpoint/2010/main" val="2882439376"/>
      </p:ext>
    </p:extLst>
  </p:cSld>
  <p:clrMapOvr>
    <a:masterClrMapping/>
  </p:clrMapOvr>
  <p:transition>
    <p:wipe dir="r"/>
  </p:transition>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a:extLst>
              <a:ext uri="{FF2B5EF4-FFF2-40B4-BE49-F238E27FC236}">
                <a16:creationId xmlns:a16="http://schemas.microsoft.com/office/drawing/2014/main" id="{C73CD2E5-4589-E71D-F69A-27DE7965E7D3}"/>
              </a:ext>
            </a:extLst>
          </p:cNvPr>
          <p:cNvSpPr>
            <a:spLocks noGrp="1" noChangeArrowheads="1"/>
          </p:cNvSpPr>
          <p:nvPr>
            <p:ph type="title"/>
          </p:nvPr>
        </p:nvSpPr>
        <p:spPr>
          <a:xfrm>
            <a:off x="914400" y="361950"/>
            <a:ext cx="5679900" cy="597673"/>
          </a:xfrm>
        </p:spPr>
        <p:txBody>
          <a:bodyPr/>
          <a:lstStyle/>
          <a:p>
            <a:r>
              <a:rPr lang="en-US" altLang="en-US" sz="3600" b="1" dirty="0"/>
              <a:t>Group Questions</a:t>
            </a:r>
            <a:endParaRPr lang="en-CA" altLang="en-US" sz="3600" b="1" dirty="0"/>
          </a:p>
        </p:txBody>
      </p:sp>
      <p:sp>
        <p:nvSpPr>
          <p:cNvPr id="34819" name="Rectangle 3">
            <a:extLst>
              <a:ext uri="{FF2B5EF4-FFF2-40B4-BE49-F238E27FC236}">
                <a16:creationId xmlns:a16="http://schemas.microsoft.com/office/drawing/2014/main" id="{CC8D592A-EE02-D239-870A-16EBDB427EB3}"/>
              </a:ext>
            </a:extLst>
          </p:cNvPr>
          <p:cNvSpPr>
            <a:spLocks noGrp="1" noChangeArrowheads="1"/>
          </p:cNvSpPr>
          <p:nvPr>
            <p:ph type="body" sz="half" idx="1"/>
          </p:nvPr>
        </p:nvSpPr>
        <p:spPr>
          <a:xfrm>
            <a:off x="914400" y="1271345"/>
            <a:ext cx="7467600" cy="3510206"/>
          </a:xfrm>
        </p:spPr>
        <p:txBody>
          <a:bodyPr/>
          <a:lstStyle/>
          <a:p>
            <a:pPr marL="457200" indent="-457200">
              <a:lnSpc>
                <a:spcPct val="107000"/>
              </a:lnSpc>
              <a:spcBef>
                <a:spcPts val="0"/>
              </a:spcBef>
              <a:spcAft>
                <a:spcPts val="0"/>
              </a:spcAft>
              <a:buFont typeface="+mj-lt"/>
              <a:buAutoNum type="arabicPeriod"/>
            </a:pPr>
            <a:r>
              <a:rPr lang="en-US" sz="3200" kern="100" dirty="0">
                <a:solidFill>
                  <a:schemeClr val="tx1"/>
                </a:solidFill>
                <a:latin typeface="Calibri" panose="020F0502020204030204" pitchFamily="34" charset="0"/>
                <a:ea typeface="Calibri" panose="020F0502020204030204" pitchFamily="34" charset="0"/>
                <a:cs typeface="Times New Roman" panose="02020603050405020304" pitchFamily="18" charset="0"/>
              </a:rPr>
              <a:t>What scriptures or concepts stood out to you the most?</a:t>
            </a:r>
          </a:p>
          <a:p>
            <a:pPr marL="457200" indent="-457200">
              <a:lnSpc>
                <a:spcPct val="107000"/>
              </a:lnSpc>
              <a:spcBef>
                <a:spcPts val="0"/>
              </a:spcBef>
              <a:spcAft>
                <a:spcPts val="0"/>
              </a:spcAft>
              <a:buFont typeface="+mj-lt"/>
              <a:buAutoNum type="arabicPeriod"/>
            </a:pPr>
            <a:r>
              <a:rPr lang="en-US" sz="3200" kern="100" dirty="0">
                <a:solidFill>
                  <a:schemeClr val="tx1"/>
                </a:solidFill>
                <a:latin typeface="Calibri" panose="020F0502020204030204" pitchFamily="34" charset="0"/>
                <a:ea typeface="Calibri" panose="020F0502020204030204" pitchFamily="34" charset="0"/>
                <a:cs typeface="Times New Roman" panose="02020603050405020304" pitchFamily="18" charset="0"/>
              </a:rPr>
              <a:t>What do you hear God trying to teach you?</a:t>
            </a:r>
          </a:p>
          <a:p>
            <a:pPr marL="457200" indent="-457200">
              <a:lnSpc>
                <a:spcPct val="107000"/>
              </a:lnSpc>
              <a:spcBef>
                <a:spcPts val="0"/>
              </a:spcBef>
              <a:spcAft>
                <a:spcPts val="0"/>
              </a:spcAft>
              <a:buFont typeface="+mj-lt"/>
              <a:buAutoNum type="arabicPeriod"/>
            </a:pPr>
            <a:r>
              <a:rPr lang="en-US" sz="3200" kern="100" dirty="0">
                <a:solidFill>
                  <a:schemeClr val="tx1"/>
                </a:solidFill>
                <a:latin typeface="Calibri" panose="020F0502020204030204" pitchFamily="34" charset="0"/>
                <a:ea typeface="Calibri" panose="020F0502020204030204" pitchFamily="34" charset="0"/>
                <a:cs typeface="Times New Roman" panose="02020603050405020304" pitchFamily="18" charset="0"/>
              </a:rPr>
              <a:t>What do you need to do about it?</a:t>
            </a:r>
          </a:p>
          <a:p>
            <a:pPr>
              <a:lnSpc>
                <a:spcPct val="107000"/>
              </a:lnSpc>
              <a:spcBef>
                <a:spcPts val="0"/>
              </a:spcBef>
              <a:spcAft>
                <a:spcPts val="0"/>
              </a:spcAft>
            </a:pPr>
            <a:endParaRPr lang="en-US" kern="100" dirty="0">
              <a:solidFill>
                <a:schemeClr val="tx1"/>
              </a:solidFill>
              <a:latin typeface="Calibri" panose="020F0502020204030204" pitchFamily="34" charset="0"/>
              <a:ea typeface="Calibri" panose="020F0502020204030204" pitchFamily="34" charset="0"/>
              <a:cs typeface="Times New Roman" panose="02020603050405020304" pitchFamily="18" charset="0"/>
            </a:endParaRPr>
          </a:p>
          <a:p>
            <a:pPr marL="0" indent="0">
              <a:lnSpc>
                <a:spcPct val="75000"/>
              </a:lnSpc>
              <a:spcBef>
                <a:spcPts val="801"/>
              </a:spcBef>
              <a:buNone/>
            </a:pPr>
            <a:endParaRPr lang="en-US" altLang="en-US" sz="1202" dirty="0"/>
          </a:p>
        </p:txBody>
      </p:sp>
      <p:sp>
        <p:nvSpPr>
          <p:cNvPr id="34820" name="Rectangle 4">
            <a:extLst>
              <a:ext uri="{FF2B5EF4-FFF2-40B4-BE49-F238E27FC236}">
                <a16:creationId xmlns:a16="http://schemas.microsoft.com/office/drawing/2014/main" id="{8F43AFF5-B38C-8D8E-0660-25AF9B1C23F2}"/>
              </a:ext>
            </a:extLst>
          </p:cNvPr>
          <p:cNvSpPr>
            <a:spLocks noChangeArrowheads="1"/>
          </p:cNvSpPr>
          <p:nvPr/>
        </p:nvSpPr>
        <p:spPr bwMode="auto">
          <a:xfrm>
            <a:off x="9553052" y="2330052"/>
            <a:ext cx="184731" cy="5239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b="1">
                <a:solidFill>
                  <a:schemeClr val="tx1"/>
                </a:solidFill>
                <a:latin typeface="Times New Roman" panose="02020603050405020304" pitchFamily="18" charset="0"/>
              </a:defRPr>
            </a:lvl1pPr>
            <a:lvl2pPr marL="742950" indent="-285750">
              <a:defRPr b="1">
                <a:solidFill>
                  <a:schemeClr val="tx1"/>
                </a:solidFill>
                <a:latin typeface="Times New Roman" panose="02020603050405020304" pitchFamily="18" charset="0"/>
              </a:defRPr>
            </a:lvl2pPr>
            <a:lvl3pPr marL="1143000" indent="-228600">
              <a:defRPr b="1">
                <a:solidFill>
                  <a:schemeClr val="tx1"/>
                </a:solidFill>
                <a:latin typeface="Times New Roman" panose="02020603050405020304" pitchFamily="18" charset="0"/>
              </a:defRPr>
            </a:lvl3pPr>
            <a:lvl4pPr marL="1600200" indent="-228600">
              <a:defRPr b="1">
                <a:solidFill>
                  <a:schemeClr val="tx1"/>
                </a:solidFill>
                <a:latin typeface="Times New Roman" panose="02020603050405020304" pitchFamily="18" charset="0"/>
              </a:defRPr>
            </a:lvl4pPr>
            <a:lvl5pPr marL="2057400" indent="-228600">
              <a:defRPr b="1">
                <a:solidFill>
                  <a:schemeClr val="tx1"/>
                </a:solidFill>
                <a:latin typeface="Times New Roman" panose="02020603050405020304" pitchFamily="18" charset="0"/>
              </a:defRPr>
            </a:lvl5pPr>
            <a:lvl6pPr marL="2514600" indent="-228600" eaLnBrk="0" fontAlgn="base" hangingPunct="0">
              <a:spcBef>
                <a:spcPct val="0"/>
              </a:spcBef>
              <a:spcAft>
                <a:spcPct val="0"/>
              </a:spcAft>
              <a:defRPr b="1">
                <a:solidFill>
                  <a:schemeClr val="tx1"/>
                </a:solidFill>
                <a:latin typeface="Times New Roman" panose="02020603050405020304" pitchFamily="18" charset="0"/>
              </a:defRPr>
            </a:lvl6pPr>
            <a:lvl7pPr marL="2971800" indent="-228600" eaLnBrk="0" fontAlgn="base" hangingPunct="0">
              <a:spcBef>
                <a:spcPct val="0"/>
              </a:spcBef>
              <a:spcAft>
                <a:spcPct val="0"/>
              </a:spcAft>
              <a:defRPr b="1">
                <a:solidFill>
                  <a:schemeClr val="tx1"/>
                </a:solidFill>
                <a:latin typeface="Times New Roman" panose="02020603050405020304" pitchFamily="18" charset="0"/>
              </a:defRPr>
            </a:lvl7pPr>
            <a:lvl8pPr marL="3429000" indent="-228600" eaLnBrk="0" fontAlgn="base" hangingPunct="0">
              <a:spcBef>
                <a:spcPct val="0"/>
              </a:spcBef>
              <a:spcAft>
                <a:spcPct val="0"/>
              </a:spcAft>
              <a:defRPr b="1">
                <a:solidFill>
                  <a:schemeClr val="tx1"/>
                </a:solidFill>
                <a:latin typeface="Times New Roman" panose="02020603050405020304" pitchFamily="18" charset="0"/>
              </a:defRPr>
            </a:lvl8pPr>
            <a:lvl9pPr marL="3886200" indent="-228600" eaLnBrk="0" fontAlgn="base" hangingPunct="0">
              <a:spcBef>
                <a:spcPct val="0"/>
              </a:spcBef>
              <a:spcAft>
                <a:spcPct val="0"/>
              </a:spcAft>
              <a:defRPr b="1">
                <a:solidFill>
                  <a:schemeClr val="tx1"/>
                </a:solidFill>
                <a:latin typeface="Times New Roman" panose="02020603050405020304" pitchFamily="18" charset="0"/>
              </a:defRPr>
            </a:lvl9pPr>
          </a:lstStyle>
          <a:p>
            <a:endParaRPr lang="en-US" altLang="en-US" sz="2805"/>
          </a:p>
        </p:txBody>
      </p:sp>
    </p:spTree>
    <p:extLst>
      <p:ext uri="{BB962C8B-B14F-4D97-AF65-F5344CB8AC3E}">
        <p14:creationId xmlns:p14="http://schemas.microsoft.com/office/powerpoint/2010/main" val="127758052"/>
      </p:ext>
    </p:extLst>
  </p:cSld>
  <p:clrMapOvr>
    <a:masterClrMapping/>
  </p:clrMapOvr>
  <p:transition>
    <p:wipe dir="r"/>
  </p:transition>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a:extLst>
              <a:ext uri="{FF2B5EF4-FFF2-40B4-BE49-F238E27FC236}">
                <a16:creationId xmlns:a16="http://schemas.microsoft.com/office/drawing/2014/main" id="{F2C8BB8B-1705-B652-EF84-AC1276F2ADD1}"/>
              </a:ext>
            </a:extLst>
          </p:cNvPr>
          <p:cNvSpPr>
            <a:spLocks noChangeArrowheads="1"/>
          </p:cNvSpPr>
          <p:nvPr/>
        </p:nvSpPr>
        <p:spPr bwMode="auto">
          <a:xfrm>
            <a:off x="0" y="0"/>
            <a:ext cx="9144000" cy="5143500"/>
          </a:xfrm>
          <a:prstGeom prst="rect">
            <a:avLst/>
          </a:prstGeom>
          <a:solidFill>
            <a:srgbClr val="7B9569"/>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67543" tIns="33771" rIns="67543" bIns="33771" anchor="ctr"/>
          <a:lstStyle>
            <a:lvl1pPr defTabSz="1011238">
              <a:defRPr b="1">
                <a:solidFill>
                  <a:schemeClr val="tx1"/>
                </a:solidFill>
                <a:latin typeface="Times New Roman" panose="02020603050405020304" pitchFamily="18" charset="0"/>
              </a:defRPr>
            </a:lvl1pPr>
            <a:lvl2pPr marL="742950" indent="-285750" defTabSz="1011238">
              <a:defRPr b="1">
                <a:solidFill>
                  <a:schemeClr val="tx1"/>
                </a:solidFill>
                <a:latin typeface="Times New Roman" panose="02020603050405020304" pitchFamily="18" charset="0"/>
              </a:defRPr>
            </a:lvl2pPr>
            <a:lvl3pPr marL="1143000" indent="-228600" defTabSz="1011238">
              <a:defRPr b="1">
                <a:solidFill>
                  <a:schemeClr val="tx1"/>
                </a:solidFill>
                <a:latin typeface="Times New Roman" panose="02020603050405020304" pitchFamily="18" charset="0"/>
              </a:defRPr>
            </a:lvl3pPr>
            <a:lvl4pPr marL="1600200" indent="-228600" defTabSz="1011238">
              <a:defRPr b="1">
                <a:solidFill>
                  <a:schemeClr val="tx1"/>
                </a:solidFill>
                <a:latin typeface="Times New Roman" panose="02020603050405020304" pitchFamily="18" charset="0"/>
              </a:defRPr>
            </a:lvl4pPr>
            <a:lvl5pPr marL="2057400" indent="-228600" defTabSz="1011238">
              <a:defRPr b="1">
                <a:solidFill>
                  <a:schemeClr val="tx1"/>
                </a:solidFill>
                <a:latin typeface="Times New Roman" panose="02020603050405020304" pitchFamily="18" charset="0"/>
              </a:defRPr>
            </a:lvl5pPr>
            <a:lvl6pPr marL="2514600" indent="-228600" defTabSz="1011238" eaLnBrk="0" fontAlgn="base" hangingPunct="0">
              <a:spcBef>
                <a:spcPct val="0"/>
              </a:spcBef>
              <a:spcAft>
                <a:spcPct val="0"/>
              </a:spcAft>
              <a:defRPr b="1">
                <a:solidFill>
                  <a:schemeClr val="tx1"/>
                </a:solidFill>
                <a:latin typeface="Times New Roman" panose="02020603050405020304" pitchFamily="18" charset="0"/>
              </a:defRPr>
            </a:lvl6pPr>
            <a:lvl7pPr marL="2971800" indent="-228600" defTabSz="1011238" eaLnBrk="0" fontAlgn="base" hangingPunct="0">
              <a:spcBef>
                <a:spcPct val="0"/>
              </a:spcBef>
              <a:spcAft>
                <a:spcPct val="0"/>
              </a:spcAft>
              <a:defRPr b="1">
                <a:solidFill>
                  <a:schemeClr val="tx1"/>
                </a:solidFill>
                <a:latin typeface="Times New Roman" panose="02020603050405020304" pitchFamily="18" charset="0"/>
              </a:defRPr>
            </a:lvl7pPr>
            <a:lvl8pPr marL="3429000" indent="-228600" defTabSz="1011238" eaLnBrk="0" fontAlgn="base" hangingPunct="0">
              <a:spcBef>
                <a:spcPct val="0"/>
              </a:spcBef>
              <a:spcAft>
                <a:spcPct val="0"/>
              </a:spcAft>
              <a:defRPr b="1">
                <a:solidFill>
                  <a:schemeClr val="tx1"/>
                </a:solidFill>
                <a:latin typeface="Times New Roman" panose="02020603050405020304" pitchFamily="18" charset="0"/>
              </a:defRPr>
            </a:lvl8pPr>
            <a:lvl9pPr marL="3886200" indent="-228600" defTabSz="1011238" eaLnBrk="0" fontAlgn="base" hangingPunct="0">
              <a:spcBef>
                <a:spcPct val="0"/>
              </a:spcBef>
              <a:spcAft>
                <a:spcPct val="0"/>
              </a:spcAft>
              <a:defRPr b="1">
                <a:solidFill>
                  <a:schemeClr val="tx1"/>
                </a:solidFill>
                <a:latin typeface="Times New Roman" panose="02020603050405020304" pitchFamily="18" charset="0"/>
              </a:defRPr>
            </a:lvl9pPr>
          </a:lstStyle>
          <a:p>
            <a:pPr algn="ctr"/>
            <a:endParaRPr lang="en-US" altLang="en-US" sz="1803">
              <a:latin typeface="Times" panose="02020603050405020304" pitchFamily="18" charset="0"/>
            </a:endParaRPr>
          </a:p>
        </p:txBody>
      </p:sp>
      <p:pic>
        <p:nvPicPr>
          <p:cNvPr id="35843" name="Picture 3">
            <a:extLst>
              <a:ext uri="{FF2B5EF4-FFF2-40B4-BE49-F238E27FC236}">
                <a16:creationId xmlns:a16="http://schemas.microsoft.com/office/drawing/2014/main" id="{6F880E2A-3058-9976-8666-88ABC3830A9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l="4451" t="2348" r="4065" b="1096"/>
          <a:stretch>
            <a:fillRect/>
          </a:stretch>
        </p:blipFill>
        <p:spPr bwMode="auto">
          <a:xfrm>
            <a:off x="4068462" y="-2120"/>
            <a:ext cx="5151737" cy="51456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5844" name="Picture 4">
            <a:extLst>
              <a:ext uri="{FF2B5EF4-FFF2-40B4-BE49-F238E27FC236}">
                <a16:creationId xmlns:a16="http://schemas.microsoft.com/office/drawing/2014/main" id="{411ADBC0-4CAB-1EAB-CA6A-958E1492F5C8}"/>
              </a:ext>
            </a:extLst>
          </p:cNvPr>
          <p:cNvPicPr>
            <a:picLocks noChangeAspect="1" noChangeArrowheads="1"/>
          </p:cNvPicPr>
          <p:nvPr/>
        </p:nvPicPr>
        <p:blipFill>
          <a:blip r:embed="rId4">
            <a:extLst>
              <a:ext uri="{28A0092B-C50C-407E-A947-70E740481C1C}">
                <a14:useLocalDpi xmlns:a14="http://schemas.microsoft.com/office/drawing/2010/main" val="0"/>
              </a:ext>
            </a:extLst>
          </a:blip>
          <a:srcRect l="4410" t="34901" r="4300" b="41295"/>
          <a:stretch>
            <a:fillRect/>
          </a:stretch>
        </p:blipFill>
        <p:spPr bwMode="auto">
          <a:xfrm>
            <a:off x="4070582" y="1730048"/>
            <a:ext cx="5073417" cy="12720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5845" name="Rectangle 5">
            <a:extLst>
              <a:ext uri="{FF2B5EF4-FFF2-40B4-BE49-F238E27FC236}">
                <a16:creationId xmlns:a16="http://schemas.microsoft.com/office/drawing/2014/main" id="{46A5E217-77E1-A843-BACF-A6239259EEB7}"/>
              </a:ext>
            </a:extLst>
          </p:cNvPr>
          <p:cNvSpPr>
            <a:spLocks noChangeArrowheads="1"/>
          </p:cNvSpPr>
          <p:nvPr/>
        </p:nvSpPr>
        <p:spPr bwMode="auto">
          <a:xfrm>
            <a:off x="0" y="1730048"/>
            <a:ext cx="4070584" cy="1272094"/>
          </a:xfrm>
          <a:prstGeom prst="rect">
            <a:avLst/>
          </a:prstGeom>
          <a:solidFill>
            <a:srgbClr val="677D57"/>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67543" tIns="33771" rIns="67543" bIns="33771" anchor="ctr"/>
          <a:lstStyle>
            <a:lvl1pPr defTabSz="1011238">
              <a:defRPr b="1">
                <a:solidFill>
                  <a:schemeClr val="tx1"/>
                </a:solidFill>
                <a:latin typeface="Times New Roman" panose="02020603050405020304" pitchFamily="18" charset="0"/>
              </a:defRPr>
            </a:lvl1pPr>
            <a:lvl2pPr marL="742950" indent="-285750" defTabSz="1011238">
              <a:defRPr b="1">
                <a:solidFill>
                  <a:schemeClr val="tx1"/>
                </a:solidFill>
                <a:latin typeface="Times New Roman" panose="02020603050405020304" pitchFamily="18" charset="0"/>
              </a:defRPr>
            </a:lvl2pPr>
            <a:lvl3pPr marL="1143000" indent="-228600" defTabSz="1011238">
              <a:defRPr b="1">
                <a:solidFill>
                  <a:schemeClr val="tx1"/>
                </a:solidFill>
                <a:latin typeface="Times New Roman" panose="02020603050405020304" pitchFamily="18" charset="0"/>
              </a:defRPr>
            </a:lvl3pPr>
            <a:lvl4pPr marL="1600200" indent="-228600" defTabSz="1011238">
              <a:defRPr b="1">
                <a:solidFill>
                  <a:schemeClr val="tx1"/>
                </a:solidFill>
                <a:latin typeface="Times New Roman" panose="02020603050405020304" pitchFamily="18" charset="0"/>
              </a:defRPr>
            </a:lvl4pPr>
            <a:lvl5pPr marL="2057400" indent="-228600" defTabSz="1011238">
              <a:defRPr b="1">
                <a:solidFill>
                  <a:schemeClr val="tx1"/>
                </a:solidFill>
                <a:latin typeface="Times New Roman" panose="02020603050405020304" pitchFamily="18" charset="0"/>
              </a:defRPr>
            </a:lvl5pPr>
            <a:lvl6pPr marL="2514600" indent="-228600" defTabSz="1011238" eaLnBrk="0" fontAlgn="base" hangingPunct="0">
              <a:spcBef>
                <a:spcPct val="0"/>
              </a:spcBef>
              <a:spcAft>
                <a:spcPct val="0"/>
              </a:spcAft>
              <a:defRPr b="1">
                <a:solidFill>
                  <a:schemeClr val="tx1"/>
                </a:solidFill>
                <a:latin typeface="Times New Roman" panose="02020603050405020304" pitchFamily="18" charset="0"/>
              </a:defRPr>
            </a:lvl6pPr>
            <a:lvl7pPr marL="2971800" indent="-228600" defTabSz="1011238" eaLnBrk="0" fontAlgn="base" hangingPunct="0">
              <a:spcBef>
                <a:spcPct val="0"/>
              </a:spcBef>
              <a:spcAft>
                <a:spcPct val="0"/>
              </a:spcAft>
              <a:defRPr b="1">
                <a:solidFill>
                  <a:schemeClr val="tx1"/>
                </a:solidFill>
                <a:latin typeface="Times New Roman" panose="02020603050405020304" pitchFamily="18" charset="0"/>
              </a:defRPr>
            </a:lvl7pPr>
            <a:lvl8pPr marL="3429000" indent="-228600" defTabSz="1011238" eaLnBrk="0" fontAlgn="base" hangingPunct="0">
              <a:spcBef>
                <a:spcPct val="0"/>
              </a:spcBef>
              <a:spcAft>
                <a:spcPct val="0"/>
              </a:spcAft>
              <a:defRPr b="1">
                <a:solidFill>
                  <a:schemeClr val="tx1"/>
                </a:solidFill>
                <a:latin typeface="Times New Roman" panose="02020603050405020304" pitchFamily="18" charset="0"/>
              </a:defRPr>
            </a:lvl8pPr>
            <a:lvl9pPr marL="3886200" indent="-228600" defTabSz="1011238" eaLnBrk="0" fontAlgn="base" hangingPunct="0">
              <a:spcBef>
                <a:spcPct val="0"/>
              </a:spcBef>
              <a:spcAft>
                <a:spcPct val="0"/>
              </a:spcAft>
              <a:defRPr b="1">
                <a:solidFill>
                  <a:schemeClr val="tx1"/>
                </a:solidFill>
                <a:latin typeface="Times New Roman" panose="02020603050405020304" pitchFamily="18" charset="0"/>
              </a:defRPr>
            </a:lvl9pPr>
          </a:lstStyle>
          <a:p>
            <a:pPr algn="ctr"/>
            <a:r>
              <a:rPr lang="en-US" altLang="en-US" sz="1803" dirty="0">
                <a:solidFill>
                  <a:srgbClr val="677D57"/>
                </a:solidFill>
                <a:latin typeface="Times" panose="02020603050405020304" pitchFamily="18" charset="0"/>
              </a:rPr>
              <a:t>z</a:t>
            </a:r>
          </a:p>
        </p:txBody>
      </p:sp>
      <p:sp>
        <p:nvSpPr>
          <p:cNvPr id="35846" name="Rectangle 6">
            <a:extLst>
              <a:ext uri="{FF2B5EF4-FFF2-40B4-BE49-F238E27FC236}">
                <a16:creationId xmlns:a16="http://schemas.microsoft.com/office/drawing/2014/main" id="{C20260E9-4FF6-9D66-5BD6-086A4282D643}"/>
              </a:ext>
            </a:extLst>
          </p:cNvPr>
          <p:cNvSpPr>
            <a:spLocks noChangeArrowheads="1"/>
          </p:cNvSpPr>
          <p:nvPr/>
        </p:nvSpPr>
        <p:spPr bwMode="auto">
          <a:xfrm>
            <a:off x="1552897" y="1933583"/>
            <a:ext cx="6038206" cy="8650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lstStyle>
            <a:lvl1pPr>
              <a:defRPr b="1">
                <a:solidFill>
                  <a:schemeClr val="tx1"/>
                </a:solidFill>
                <a:latin typeface="Times New Roman" panose="02020603050405020304" pitchFamily="18" charset="0"/>
              </a:defRPr>
            </a:lvl1pPr>
            <a:lvl2pPr marL="742950" indent="-285750">
              <a:defRPr b="1">
                <a:solidFill>
                  <a:schemeClr val="tx1"/>
                </a:solidFill>
                <a:latin typeface="Times New Roman" panose="02020603050405020304" pitchFamily="18" charset="0"/>
              </a:defRPr>
            </a:lvl2pPr>
            <a:lvl3pPr marL="1143000" indent="-228600">
              <a:defRPr b="1">
                <a:solidFill>
                  <a:schemeClr val="tx1"/>
                </a:solidFill>
                <a:latin typeface="Times New Roman" panose="02020603050405020304" pitchFamily="18" charset="0"/>
              </a:defRPr>
            </a:lvl3pPr>
            <a:lvl4pPr marL="1600200" indent="-228600">
              <a:defRPr b="1">
                <a:solidFill>
                  <a:schemeClr val="tx1"/>
                </a:solidFill>
                <a:latin typeface="Times New Roman" panose="02020603050405020304" pitchFamily="18" charset="0"/>
              </a:defRPr>
            </a:lvl4pPr>
            <a:lvl5pPr marL="2057400" indent="-228600">
              <a:defRPr b="1">
                <a:solidFill>
                  <a:schemeClr val="tx1"/>
                </a:solidFill>
                <a:latin typeface="Times New Roman" panose="02020603050405020304" pitchFamily="18" charset="0"/>
              </a:defRPr>
            </a:lvl5pPr>
            <a:lvl6pPr marL="2514600" indent="-228600" eaLnBrk="0" fontAlgn="base" hangingPunct="0">
              <a:spcBef>
                <a:spcPct val="0"/>
              </a:spcBef>
              <a:spcAft>
                <a:spcPct val="0"/>
              </a:spcAft>
              <a:defRPr b="1">
                <a:solidFill>
                  <a:schemeClr val="tx1"/>
                </a:solidFill>
                <a:latin typeface="Times New Roman" panose="02020603050405020304" pitchFamily="18" charset="0"/>
              </a:defRPr>
            </a:lvl6pPr>
            <a:lvl7pPr marL="2971800" indent="-228600" eaLnBrk="0" fontAlgn="base" hangingPunct="0">
              <a:spcBef>
                <a:spcPct val="0"/>
              </a:spcBef>
              <a:spcAft>
                <a:spcPct val="0"/>
              </a:spcAft>
              <a:defRPr b="1">
                <a:solidFill>
                  <a:schemeClr val="tx1"/>
                </a:solidFill>
                <a:latin typeface="Times New Roman" panose="02020603050405020304" pitchFamily="18" charset="0"/>
              </a:defRPr>
            </a:lvl7pPr>
            <a:lvl8pPr marL="3429000" indent="-228600" eaLnBrk="0" fontAlgn="base" hangingPunct="0">
              <a:spcBef>
                <a:spcPct val="0"/>
              </a:spcBef>
              <a:spcAft>
                <a:spcPct val="0"/>
              </a:spcAft>
              <a:defRPr b="1">
                <a:solidFill>
                  <a:schemeClr val="tx1"/>
                </a:solidFill>
                <a:latin typeface="Times New Roman" panose="02020603050405020304" pitchFamily="18" charset="0"/>
              </a:defRPr>
            </a:lvl8pPr>
            <a:lvl9pPr marL="3886200" indent="-228600" eaLnBrk="0" fontAlgn="base" hangingPunct="0">
              <a:spcBef>
                <a:spcPct val="0"/>
              </a:spcBef>
              <a:spcAft>
                <a:spcPct val="0"/>
              </a:spcAft>
              <a:defRPr b="1">
                <a:solidFill>
                  <a:schemeClr val="tx1"/>
                </a:solidFill>
                <a:latin typeface="Times New Roman" panose="02020603050405020304" pitchFamily="18" charset="0"/>
              </a:defRPr>
            </a:lvl9pPr>
          </a:lstStyle>
          <a:p>
            <a:pPr algn="ctr">
              <a:lnSpc>
                <a:spcPct val="90000"/>
              </a:lnSpc>
            </a:pPr>
            <a:r>
              <a:rPr lang="en-US" altLang="en-US" sz="3740" dirty="0">
                <a:solidFill>
                  <a:schemeClr val="bg1"/>
                </a:solidFill>
                <a:latin typeface="Helvetica" panose="020B0604020202020204" pitchFamily="34" charset="0"/>
              </a:rPr>
              <a:t>Calling of Servanthood</a:t>
            </a:r>
            <a:endParaRPr lang="en-US" altLang="en-US" sz="1870" dirty="0">
              <a:solidFill>
                <a:srgbClr val="7B9569"/>
              </a:solidFill>
              <a:latin typeface="Helvetica" panose="020B0604020202020204" pitchFamily="34" charset="0"/>
            </a:endParaRPr>
          </a:p>
        </p:txBody>
      </p:sp>
    </p:spTree>
    <p:extLst>
      <p:ext uri="{BB962C8B-B14F-4D97-AF65-F5344CB8AC3E}">
        <p14:creationId xmlns:p14="http://schemas.microsoft.com/office/powerpoint/2010/main" val="3824979454"/>
      </p:ext>
    </p:extLst>
  </p:cSld>
  <p:clrMapOvr>
    <a:masterClrMapping/>
  </p:clrMapOvr>
  <p:transition/>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159FF83C-795F-A219-4DEF-887B1B10FCC0}"/>
              </a:ext>
            </a:extLst>
          </p:cNvPr>
          <p:cNvSpPr txBox="1"/>
          <p:nvPr/>
        </p:nvSpPr>
        <p:spPr>
          <a:xfrm>
            <a:off x="1028700" y="2063918"/>
            <a:ext cx="7086599" cy="1015663"/>
          </a:xfrm>
          <a:prstGeom prst="rect">
            <a:avLst/>
          </a:prstGeom>
          <a:noFill/>
        </p:spPr>
        <p:txBody>
          <a:bodyPr wrap="square" rtlCol="0">
            <a:spAutoFit/>
          </a:bodyPr>
          <a:lstStyle/>
          <a:p>
            <a:r>
              <a:rPr lang="en-US" sz="6000" b="0" i="0" dirty="0">
                <a:solidFill>
                  <a:srgbClr val="464646"/>
                </a:solidFill>
                <a:effectLst/>
                <a:latin typeface="Gotham SSm A"/>
              </a:rPr>
              <a:t>I Will Follow</a:t>
            </a:r>
            <a:endParaRPr lang="en-US" sz="6000" dirty="0"/>
          </a:p>
        </p:txBody>
      </p:sp>
    </p:spTree>
    <p:extLst>
      <p:ext uri="{BB962C8B-B14F-4D97-AF65-F5344CB8AC3E}">
        <p14:creationId xmlns:p14="http://schemas.microsoft.com/office/powerpoint/2010/main" val="2551611407"/>
      </p:ext>
    </p:extLst>
  </p:cSld>
  <p:clrMapOvr>
    <a:masterClrMapping/>
  </p:clrMapOvr>
  <p:transition/>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159FF83C-795F-A219-4DEF-887B1B10FCC0}"/>
              </a:ext>
            </a:extLst>
          </p:cNvPr>
          <p:cNvSpPr txBox="1"/>
          <p:nvPr/>
        </p:nvSpPr>
        <p:spPr>
          <a:xfrm>
            <a:off x="1028700" y="2063918"/>
            <a:ext cx="7086599" cy="1015663"/>
          </a:xfrm>
          <a:prstGeom prst="rect">
            <a:avLst/>
          </a:prstGeom>
          <a:noFill/>
        </p:spPr>
        <p:txBody>
          <a:bodyPr wrap="square" rtlCol="0">
            <a:spAutoFit/>
          </a:bodyPr>
          <a:lstStyle/>
          <a:p>
            <a:r>
              <a:rPr lang="en-US" sz="6000" b="0" i="0" dirty="0">
                <a:solidFill>
                  <a:srgbClr val="464646"/>
                </a:solidFill>
                <a:effectLst/>
                <a:latin typeface="Gotham SSm A"/>
              </a:rPr>
              <a:t>Narrow Way</a:t>
            </a:r>
            <a:endParaRPr lang="en-US" sz="6000" dirty="0"/>
          </a:p>
        </p:txBody>
      </p:sp>
    </p:spTree>
    <p:extLst>
      <p:ext uri="{BB962C8B-B14F-4D97-AF65-F5344CB8AC3E}">
        <p14:creationId xmlns:p14="http://schemas.microsoft.com/office/powerpoint/2010/main" val="1129327080"/>
      </p:ext>
    </p:extLst>
  </p:cSld>
  <p:clrMapOvr>
    <a:masterClrMapping/>
  </p:clrMapOvr>
  <p:transition/>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a:extLst>
              <a:ext uri="{FF2B5EF4-FFF2-40B4-BE49-F238E27FC236}">
                <a16:creationId xmlns:a16="http://schemas.microsoft.com/office/drawing/2014/main" id="{F2C8BB8B-1705-B652-EF84-AC1276F2ADD1}"/>
              </a:ext>
            </a:extLst>
          </p:cNvPr>
          <p:cNvSpPr>
            <a:spLocks noChangeArrowheads="1"/>
          </p:cNvSpPr>
          <p:nvPr/>
        </p:nvSpPr>
        <p:spPr bwMode="auto">
          <a:xfrm>
            <a:off x="0" y="0"/>
            <a:ext cx="9144000" cy="5143500"/>
          </a:xfrm>
          <a:prstGeom prst="rect">
            <a:avLst/>
          </a:prstGeom>
          <a:solidFill>
            <a:srgbClr val="7B9569"/>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67543" tIns="33771" rIns="67543" bIns="33771" anchor="ctr"/>
          <a:lstStyle>
            <a:lvl1pPr defTabSz="1011238">
              <a:defRPr b="1">
                <a:solidFill>
                  <a:schemeClr val="tx1"/>
                </a:solidFill>
                <a:latin typeface="Times New Roman" panose="02020603050405020304" pitchFamily="18" charset="0"/>
              </a:defRPr>
            </a:lvl1pPr>
            <a:lvl2pPr marL="742950" indent="-285750" defTabSz="1011238">
              <a:defRPr b="1">
                <a:solidFill>
                  <a:schemeClr val="tx1"/>
                </a:solidFill>
                <a:latin typeface="Times New Roman" panose="02020603050405020304" pitchFamily="18" charset="0"/>
              </a:defRPr>
            </a:lvl2pPr>
            <a:lvl3pPr marL="1143000" indent="-228600" defTabSz="1011238">
              <a:defRPr b="1">
                <a:solidFill>
                  <a:schemeClr val="tx1"/>
                </a:solidFill>
                <a:latin typeface="Times New Roman" panose="02020603050405020304" pitchFamily="18" charset="0"/>
              </a:defRPr>
            </a:lvl3pPr>
            <a:lvl4pPr marL="1600200" indent="-228600" defTabSz="1011238">
              <a:defRPr b="1">
                <a:solidFill>
                  <a:schemeClr val="tx1"/>
                </a:solidFill>
                <a:latin typeface="Times New Roman" panose="02020603050405020304" pitchFamily="18" charset="0"/>
              </a:defRPr>
            </a:lvl4pPr>
            <a:lvl5pPr marL="2057400" indent="-228600" defTabSz="1011238">
              <a:defRPr b="1">
                <a:solidFill>
                  <a:schemeClr val="tx1"/>
                </a:solidFill>
                <a:latin typeface="Times New Roman" panose="02020603050405020304" pitchFamily="18" charset="0"/>
              </a:defRPr>
            </a:lvl5pPr>
            <a:lvl6pPr marL="2514600" indent="-228600" defTabSz="1011238" eaLnBrk="0" fontAlgn="base" hangingPunct="0">
              <a:spcBef>
                <a:spcPct val="0"/>
              </a:spcBef>
              <a:spcAft>
                <a:spcPct val="0"/>
              </a:spcAft>
              <a:defRPr b="1">
                <a:solidFill>
                  <a:schemeClr val="tx1"/>
                </a:solidFill>
                <a:latin typeface="Times New Roman" panose="02020603050405020304" pitchFamily="18" charset="0"/>
              </a:defRPr>
            </a:lvl6pPr>
            <a:lvl7pPr marL="2971800" indent="-228600" defTabSz="1011238" eaLnBrk="0" fontAlgn="base" hangingPunct="0">
              <a:spcBef>
                <a:spcPct val="0"/>
              </a:spcBef>
              <a:spcAft>
                <a:spcPct val="0"/>
              </a:spcAft>
              <a:defRPr b="1">
                <a:solidFill>
                  <a:schemeClr val="tx1"/>
                </a:solidFill>
                <a:latin typeface="Times New Roman" panose="02020603050405020304" pitchFamily="18" charset="0"/>
              </a:defRPr>
            </a:lvl7pPr>
            <a:lvl8pPr marL="3429000" indent="-228600" defTabSz="1011238" eaLnBrk="0" fontAlgn="base" hangingPunct="0">
              <a:spcBef>
                <a:spcPct val="0"/>
              </a:spcBef>
              <a:spcAft>
                <a:spcPct val="0"/>
              </a:spcAft>
              <a:defRPr b="1">
                <a:solidFill>
                  <a:schemeClr val="tx1"/>
                </a:solidFill>
                <a:latin typeface="Times New Roman" panose="02020603050405020304" pitchFamily="18" charset="0"/>
              </a:defRPr>
            </a:lvl8pPr>
            <a:lvl9pPr marL="3886200" indent="-228600" defTabSz="1011238" eaLnBrk="0" fontAlgn="base" hangingPunct="0">
              <a:spcBef>
                <a:spcPct val="0"/>
              </a:spcBef>
              <a:spcAft>
                <a:spcPct val="0"/>
              </a:spcAft>
              <a:defRPr b="1">
                <a:solidFill>
                  <a:schemeClr val="tx1"/>
                </a:solidFill>
                <a:latin typeface="Times New Roman" panose="02020603050405020304" pitchFamily="18" charset="0"/>
              </a:defRPr>
            </a:lvl9pPr>
          </a:lstStyle>
          <a:p>
            <a:pPr algn="ctr"/>
            <a:endParaRPr lang="en-US" altLang="en-US" sz="1803">
              <a:latin typeface="Times" panose="02020603050405020304" pitchFamily="18" charset="0"/>
            </a:endParaRPr>
          </a:p>
        </p:txBody>
      </p:sp>
      <p:pic>
        <p:nvPicPr>
          <p:cNvPr id="35843" name="Picture 3">
            <a:extLst>
              <a:ext uri="{FF2B5EF4-FFF2-40B4-BE49-F238E27FC236}">
                <a16:creationId xmlns:a16="http://schemas.microsoft.com/office/drawing/2014/main" id="{6F880E2A-3058-9976-8666-88ABC3830A9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l="4451" t="2348" r="4065" b="1096"/>
          <a:stretch>
            <a:fillRect/>
          </a:stretch>
        </p:blipFill>
        <p:spPr bwMode="auto">
          <a:xfrm>
            <a:off x="4068462" y="-2120"/>
            <a:ext cx="5151737" cy="51456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5844" name="Picture 4">
            <a:extLst>
              <a:ext uri="{FF2B5EF4-FFF2-40B4-BE49-F238E27FC236}">
                <a16:creationId xmlns:a16="http://schemas.microsoft.com/office/drawing/2014/main" id="{411ADBC0-4CAB-1EAB-CA6A-958E1492F5C8}"/>
              </a:ext>
            </a:extLst>
          </p:cNvPr>
          <p:cNvPicPr>
            <a:picLocks noChangeAspect="1" noChangeArrowheads="1"/>
          </p:cNvPicPr>
          <p:nvPr/>
        </p:nvPicPr>
        <p:blipFill>
          <a:blip r:embed="rId4">
            <a:extLst>
              <a:ext uri="{28A0092B-C50C-407E-A947-70E740481C1C}">
                <a14:useLocalDpi xmlns:a14="http://schemas.microsoft.com/office/drawing/2010/main" val="0"/>
              </a:ext>
            </a:extLst>
          </a:blip>
          <a:srcRect l="4410" t="34901" r="4300" b="41295"/>
          <a:stretch>
            <a:fillRect/>
          </a:stretch>
        </p:blipFill>
        <p:spPr bwMode="auto">
          <a:xfrm>
            <a:off x="4070582" y="1730048"/>
            <a:ext cx="5073417" cy="12720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5845" name="Rectangle 5">
            <a:extLst>
              <a:ext uri="{FF2B5EF4-FFF2-40B4-BE49-F238E27FC236}">
                <a16:creationId xmlns:a16="http://schemas.microsoft.com/office/drawing/2014/main" id="{46A5E217-77E1-A843-BACF-A6239259EEB7}"/>
              </a:ext>
            </a:extLst>
          </p:cNvPr>
          <p:cNvSpPr>
            <a:spLocks noChangeArrowheads="1"/>
          </p:cNvSpPr>
          <p:nvPr/>
        </p:nvSpPr>
        <p:spPr bwMode="auto">
          <a:xfrm>
            <a:off x="0" y="1730048"/>
            <a:ext cx="4070584" cy="1272094"/>
          </a:xfrm>
          <a:prstGeom prst="rect">
            <a:avLst/>
          </a:prstGeom>
          <a:solidFill>
            <a:srgbClr val="677D57"/>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67543" tIns="33771" rIns="67543" bIns="33771" anchor="ctr"/>
          <a:lstStyle>
            <a:lvl1pPr defTabSz="1011238">
              <a:defRPr b="1">
                <a:solidFill>
                  <a:schemeClr val="tx1"/>
                </a:solidFill>
                <a:latin typeface="Times New Roman" panose="02020603050405020304" pitchFamily="18" charset="0"/>
              </a:defRPr>
            </a:lvl1pPr>
            <a:lvl2pPr marL="742950" indent="-285750" defTabSz="1011238">
              <a:defRPr b="1">
                <a:solidFill>
                  <a:schemeClr val="tx1"/>
                </a:solidFill>
                <a:latin typeface="Times New Roman" panose="02020603050405020304" pitchFamily="18" charset="0"/>
              </a:defRPr>
            </a:lvl2pPr>
            <a:lvl3pPr marL="1143000" indent="-228600" defTabSz="1011238">
              <a:defRPr b="1">
                <a:solidFill>
                  <a:schemeClr val="tx1"/>
                </a:solidFill>
                <a:latin typeface="Times New Roman" panose="02020603050405020304" pitchFamily="18" charset="0"/>
              </a:defRPr>
            </a:lvl3pPr>
            <a:lvl4pPr marL="1600200" indent="-228600" defTabSz="1011238">
              <a:defRPr b="1">
                <a:solidFill>
                  <a:schemeClr val="tx1"/>
                </a:solidFill>
                <a:latin typeface="Times New Roman" panose="02020603050405020304" pitchFamily="18" charset="0"/>
              </a:defRPr>
            </a:lvl4pPr>
            <a:lvl5pPr marL="2057400" indent="-228600" defTabSz="1011238">
              <a:defRPr b="1">
                <a:solidFill>
                  <a:schemeClr val="tx1"/>
                </a:solidFill>
                <a:latin typeface="Times New Roman" panose="02020603050405020304" pitchFamily="18" charset="0"/>
              </a:defRPr>
            </a:lvl5pPr>
            <a:lvl6pPr marL="2514600" indent="-228600" defTabSz="1011238" eaLnBrk="0" fontAlgn="base" hangingPunct="0">
              <a:spcBef>
                <a:spcPct val="0"/>
              </a:spcBef>
              <a:spcAft>
                <a:spcPct val="0"/>
              </a:spcAft>
              <a:defRPr b="1">
                <a:solidFill>
                  <a:schemeClr val="tx1"/>
                </a:solidFill>
                <a:latin typeface="Times New Roman" panose="02020603050405020304" pitchFamily="18" charset="0"/>
              </a:defRPr>
            </a:lvl6pPr>
            <a:lvl7pPr marL="2971800" indent="-228600" defTabSz="1011238" eaLnBrk="0" fontAlgn="base" hangingPunct="0">
              <a:spcBef>
                <a:spcPct val="0"/>
              </a:spcBef>
              <a:spcAft>
                <a:spcPct val="0"/>
              </a:spcAft>
              <a:defRPr b="1">
                <a:solidFill>
                  <a:schemeClr val="tx1"/>
                </a:solidFill>
                <a:latin typeface="Times New Roman" panose="02020603050405020304" pitchFamily="18" charset="0"/>
              </a:defRPr>
            </a:lvl7pPr>
            <a:lvl8pPr marL="3429000" indent="-228600" defTabSz="1011238" eaLnBrk="0" fontAlgn="base" hangingPunct="0">
              <a:spcBef>
                <a:spcPct val="0"/>
              </a:spcBef>
              <a:spcAft>
                <a:spcPct val="0"/>
              </a:spcAft>
              <a:defRPr b="1">
                <a:solidFill>
                  <a:schemeClr val="tx1"/>
                </a:solidFill>
                <a:latin typeface="Times New Roman" panose="02020603050405020304" pitchFamily="18" charset="0"/>
              </a:defRPr>
            </a:lvl8pPr>
            <a:lvl9pPr marL="3886200" indent="-228600" defTabSz="1011238" eaLnBrk="0" fontAlgn="base" hangingPunct="0">
              <a:spcBef>
                <a:spcPct val="0"/>
              </a:spcBef>
              <a:spcAft>
                <a:spcPct val="0"/>
              </a:spcAft>
              <a:defRPr b="1">
                <a:solidFill>
                  <a:schemeClr val="tx1"/>
                </a:solidFill>
                <a:latin typeface="Times New Roman" panose="02020603050405020304" pitchFamily="18" charset="0"/>
              </a:defRPr>
            </a:lvl9pPr>
          </a:lstStyle>
          <a:p>
            <a:pPr algn="ctr"/>
            <a:r>
              <a:rPr lang="en-US" altLang="en-US" sz="1803" dirty="0">
                <a:solidFill>
                  <a:srgbClr val="677D57"/>
                </a:solidFill>
                <a:latin typeface="Times" panose="02020603050405020304" pitchFamily="18" charset="0"/>
              </a:rPr>
              <a:t>z</a:t>
            </a:r>
          </a:p>
        </p:txBody>
      </p:sp>
      <p:sp>
        <p:nvSpPr>
          <p:cNvPr id="35846" name="Rectangle 6">
            <a:extLst>
              <a:ext uri="{FF2B5EF4-FFF2-40B4-BE49-F238E27FC236}">
                <a16:creationId xmlns:a16="http://schemas.microsoft.com/office/drawing/2014/main" id="{C20260E9-4FF6-9D66-5BD6-086A4282D643}"/>
              </a:ext>
            </a:extLst>
          </p:cNvPr>
          <p:cNvSpPr>
            <a:spLocks noChangeArrowheads="1"/>
          </p:cNvSpPr>
          <p:nvPr/>
        </p:nvSpPr>
        <p:spPr bwMode="auto">
          <a:xfrm>
            <a:off x="1552897" y="1933583"/>
            <a:ext cx="6038206" cy="8650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lstStyle>
            <a:lvl1pPr>
              <a:defRPr b="1">
                <a:solidFill>
                  <a:schemeClr val="tx1"/>
                </a:solidFill>
                <a:latin typeface="Times New Roman" panose="02020603050405020304" pitchFamily="18" charset="0"/>
              </a:defRPr>
            </a:lvl1pPr>
            <a:lvl2pPr marL="742950" indent="-285750">
              <a:defRPr b="1">
                <a:solidFill>
                  <a:schemeClr val="tx1"/>
                </a:solidFill>
                <a:latin typeface="Times New Roman" panose="02020603050405020304" pitchFamily="18" charset="0"/>
              </a:defRPr>
            </a:lvl2pPr>
            <a:lvl3pPr marL="1143000" indent="-228600">
              <a:defRPr b="1">
                <a:solidFill>
                  <a:schemeClr val="tx1"/>
                </a:solidFill>
                <a:latin typeface="Times New Roman" panose="02020603050405020304" pitchFamily="18" charset="0"/>
              </a:defRPr>
            </a:lvl3pPr>
            <a:lvl4pPr marL="1600200" indent="-228600">
              <a:defRPr b="1">
                <a:solidFill>
                  <a:schemeClr val="tx1"/>
                </a:solidFill>
                <a:latin typeface="Times New Roman" panose="02020603050405020304" pitchFamily="18" charset="0"/>
              </a:defRPr>
            </a:lvl4pPr>
            <a:lvl5pPr marL="2057400" indent="-228600">
              <a:defRPr b="1">
                <a:solidFill>
                  <a:schemeClr val="tx1"/>
                </a:solidFill>
                <a:latin typeface="Times New Roman" panose="02020603050405020304" pitchFamily="18" charset="0"/>
              </a:defRPr>
            </a:lvl5pPr>
            <a:lvl6pPr marL="2514600" indent="-228600" eaLnBrk="0" fontAlgn="base" hangingPunct="0">
              <a:spcBef>
                <a:spcPct val="0"/>
              </a:spcBef>
              <a:spcAft>
                <a:spcPct val="0"/>
              </a:spcAft>
              <a:defRPr b="1">
                <a:solidFill>
                  <a:schemeClr val="tx1"/>
                </a:solidFill>
                <a:latin typeface="Times New Roman" panose="02020603050405020304" pitchFamily="18" charset="0"/>
              </a:defRPr>
            </a:lvl6pPr>
            <a:lvl7pPr marL="2971800" indent="-228600" eaLnBrk="0" fontAlgn="base" hangingPunct="0">
              <a:spcBef>
                <a:spcPct val="0"/>
              </a:spcBef>
              <a:spcAft>
                <a:spcPct val="0"/>
              </a:spcAft>
              <a:defRPr b="1">
                <a:solidFill>
                  <a:schemeClr val="tx1"/>
                </a:solidFill>
                <a:latin typeface="Times New Roman" panose="02020603050405020304" pitchFamily="18" charset="0"/>
              </a:defRPr>
            </a:lvl7pPr>
            <a:lvl8pPr marL="3429000" indent="-228600" eaLnBrk="0" fontAlgn="base" hangingPunct="0">
              <a:spcBef>
                <a:spcPct val="0"/>
              </a:spcBef>
              <a:spcAft>
                <a:spcPct val="0"/>
              </a:spcAft>
              <a:defRPr b="1">
                <a:solidFill>
                  <a:schemeClr val="tx1"/>
                </a:solidFill>
                <a:latin typeface="Times New Roman" panose="02020603050405020304" pitchFamily="18" charset="0"/>
              </a:defRPr>
            </a:lvl8pPr>
            <a:lvl9pPr marL="3886200" indent="-228600" eaLnBrk="0" fontAlgn="base" hangingPunct="0">
              <a:spcBef>
                <a:spcPct val="0"/>
              </a:spcBef>
              <a:spcAft>
                <a:spcPct val="0"/>
              </a:spcAft>
              <a:defRPr b="1">
                <a:solidFill>
                  <a:schemeClr val="tx1"/>
                </a:solidFill>
                <a:latin typeface="Times New Roman" panose="02020603050405020304" pitchFamily="18" charset="0"/>
              </a:defRPr>
            </a:lvl9pPr>
          </a:lstStyle>
          <a:p>
            <a:pPr algn="ctr">
              <a:lnSpc>
                <a:spcPct val="90000"/>
              </a:lnSpc>
            </a:pPr>
            <a:r>
              <a:rPr lang="en-US" altLang="en-US" sz="3740" dirty="0">
                <a:solidFill>
                  <a:schemeClr val="bg1"/>
                </a:solidFill>
                <a:latin typeface="Helvetica" panose="020B0604020202020204" pitchFamily="34" charset="0"/>
              </a:rPr>
              <a:t>Calling of Servanthood</a:t>
            </a:r>
            <a:endParaRPr lang="en-US" altLang="en-US" sz="1870" dirty="0">
              <a:solidFill>
                <a:srgbClr val="7B9569"/>
              </a:solidFill>
              <a:latin typeface="Helvetica" panose="020B0604020202020204" pitchFamily="34" charset="0"/>
            </a:endParaRPr>
          </a:p>
        </p:txBody>
      </p:sp>
    </p:spTree>
    <p:extLst>
      <p:ext uri="{BB962C8B-B14F-4D97-AF65-F5344CB8AC3E}">
        <p14:creationId xmlns:p14="http://schemas.microsoft.com/office/powerpoint/2010/main" val="2571356858"/>
      </p:ext>
    </p:extLst>
  </p:cSld>
  <p:clrMapOvr>
    <a:masterClrMapping/>
  </p:clrMapOvr>
  <p:transition/>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2226" name="Picture 14" descr="j0411830">
            <a:extLst>
              <a:ext uri="{FF2B5EF4-FFF2-40B4-BE49-F238E27FC236}">
                <a16:creationId xmlns:a16="http://schemas.microsoft.com/office/drawing/2014/main" id="{B5A64C14-F92C-12C0-E173-1A543A401D6A}"/>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b="8861"/>
          <a:stretch>
            <a:fillRect/>
          </a:stretch>
        </p:blipFill>
        <p:spPr bwMode="auto">
          <a:xfrm>
            <a:off x="4281205" y="3257550"/>
            <a:ext cx="1996532" cy="19159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2227" name="Rectangle 2">
            <a:extLst>
              <a:ext uri="{FF2B5EF4-FFF2-40B4-BE49-F238E27FC236}">
                <a16:creationId xmlns:a16="http://schemas.microsoft.com/office/drawing/2014/main" id="{1785726C-9A79-8984-DC03-DDB987A0B3E8}"/>
              </a:ext>
            </a:extLst>
          </p:cNvPr>
          <p:cNvSpPr>
            <a:spLocks noGrp="1" noChangeArrowheads="1"/>
          </p:cNvSpPr>
          <p:nvPr>
            <p:ph type="title"/>
          </p:nvPr>
        </p:nvSpPr>
        <p:spPr>
          <a:xfrm>
            <a:off x="914401" y="234553"/>
            <a:ext cx="7827963" cy="736997"/>
          </a:xfrm>
        </p:spPr>
        <p:txBody>
          <a:bodyPr/>
          <a:lstStyle/>
          <a:p>
            <a:r>
              <a:rPr lang="en-US" altLang="en-US" b="1" dirty="0"/>
              <a:t>The 18 natural laws</a:t>
            </a:r>
          </a:p>
        </p:txBody>
      </p:sp>
      <p:sp>
        <p:nvSpPr>
          <p:cNvPr id="52228" name="Rectangle 3">
            <a:extLst>
              <a:ext uri="{FF2B5EF4-FFF2-40B4-BE49-F238E27FC236}">
                <a16:creationId xmlns:a16="http://schemas.microsoft.com/office/drawing/2014/main" id="{00A13346-B1FC-2349-F782-1FE328EC4828}"/>
              </a:ext>
            </a:extLst>
          </p:cNvPr>
          <p:cNvSpPr>
            <a:spLocks noGrp="1" noChangeArrowheads="1"/>
          </p:cNvSpPr>
          <p:nvPr>
            <p:ph type="body" idx="1"/>
          </p:nvPr>
        </p:nvSpPr>
        <p:spPr>
          <a:xfrm>
            <a:off x="914401" y="1225154"/>
            <a:ext cx="5029199" cy="2184796"/>
          </a:xfrm>
        </p:spPr>
        <p:txBody>
          <a:bodyPr/>
          <a:lstStyle/>
          <a:p>
            <a:pPr marL="0" indent="0">
              <a:spcBef>
                <a:spcPct val="0"/>
              </a:spcBef>
              <a:buClrTx/>
              <a:buNone/>
            </a:pPr>
            <a:r>
              <a:rPr lang="en-US" altLang="en-US" sz="2400" b="1" dirty="0">
                <a:solidFill>
                  <a:schemeClr val="tx1"/>
                </a:solidFill>
                <a:latin typeface="GiovanniITCTT Book" charset="0"/>
              </a:rPr>
              <a:t>Law 7 - </a:t>
            </a:r>
            <a:r>
              <a:rPr lang="en-US" altLang="en-US" sz="2400" dirty="0">
                <a:solidFill>
                  <a:srgbClr val="4A7245"/>
                </a:solidFill>
                <a:latin typeface="GiovanniITCTT Book" charset="0"/>
              </a:rPr>
              <a:t>The Law of Calling</a:t>
            </a:r>
          </a:p>
          <a:p>
            <a:pPr marL="0" indent="0">
              <a:spcBef>
                <a:spcPts val="0"/>
              </a:spcBef>
              <a:buClrTx/>
              <a:buNone/>
            </a:pPr>
            <a:r>
              <a:rPr lang="en-US" altLang="zh-CN" sz="2400" b="0" dirty="0">
                <a:solidFill>
                  <a:schemeClr val="tx1"/>
                </a:solidFill>
                <a:ea typeface="SimSun" panose="02010600030101010101" pitchFamily="2" charset="-122"/>
              </a:rPr>
              <a:t>God has called and equipped each </a:t>
            </a:r>
          </a:p>
          <a:p>
            <a:pPr marL="0" indent="0">
              <a:spcBef>
                <a:spcPts val="0"/>
              </a:spcBef>
              <a:buClrTx/>
              <a:buNone/>
            </a:pPr>
            <a:r>
              <a:rPr lang="en-US" altLang="zh-CN" sz="2400" b="0" dirty="0">
                <a:solidFill>
                  <a:schemeClr val="tx1"/>
                </a:solidFill>
                <a:ea typeface="SimSun" panose="02010600030101010101" pitchFamily="2" charset="-122"/>
              </a:rPr>
              <a:t>person to function interdependently </a:t>
            </a:r>
            <a:br>
              <a:rPr lang="en-US" altLang="zh-CN" sz="2400" b="0" dirty="0">
                <a:solidFill>
                  <a:schemeClr val="tx1"/>
                </a:solidFill>
                <a:ea typeface="SimSun" panose="02010600030101010101" pitchFamily="2" charset="-122"/>
              </a:rPr>
            </a:br>
            <a:r>
              <a:rPr lang="en-US" altLang="zh-CN" sz="2400" b="0" dirty="0">
                <a:solidFill>
                  <a:schemeClr val="tx1"/>
                </a:solidFill>
                <a:ea typeface="SimSun" panose="02010600030101010101" pitchFamily="2" charset="-122"/>
              </a:rPr>
              <a:t>with others in a concerted effort to </a:t>
            </a:r>
            <a:br>
              <a:rPr lang="en-US" altLang="zh-CN" sz="2400" b="0" dirty="0">
                <a:solidFill>
                  <a:schemeClr val="tx1"/>
                </a:solidFill>
                <a:ea typeface="SimSun" panose="02010600030101010101" pitchFamily="2" charset="-122"/>
              </a:rPr>
            </a:br>
            <a:r>
              <a:rPr lang="en-US" altLang="zh-CN" sz="2400" b="0" dirty="0">
                <a:solidFill>
                  <a:schemeClr val="tx1"/>
                </a:solidFill>
                <a:ea typeface="SimSun" panose="02010600030101010101" pitchFamily="2" charset="-122"/>
              </a:rPr>
              <a:t>express His love to the world</a:t>
            </a:r>
            <a:r>
              <a:rPr lang="en-US" altLang="zh-CN" b="0" dirty="0">
                <a:solidFill>
                  <a:schemeClr val="tx1"/>
                </a:solidFill>
                <a:ea typeface="SimSun" panose="02010600030101010101" pitchFamily="2" charset="-122"/>
              </a:rPr>
              <a:t>!</a:t>
            </a:r>
            <a:endParaRPr lang="en-US" altLang="en-US" sz="1402" dirty="0">
              <a:solidFill>
                <a:schemeClr val="tx1"/>
              </a:solidFill>
              <a:latin typeface="GiovanniITCTT Book" charset="0"/>
            </a:endParaRPr>
          </a:p>
          <a:p>
            <a:pPr marL="0" indent="0"/>
            <a:endParaRPr lang="en-US" altLang="en-US" dirty="0"/>
          </a:p>
        </p:txBody>
      </p:sp>
      <p:sp>
        <p:nvSpPr>
          <p:cNvPr id="52229" name="Rectangle 13">
            <a:extLst>
              <a:ext uri="{FF2B5EF4-FFF2-40B4-BE49-F238E27FC236}">
                <a16:creationId xmlns:a16="http://schemas.microsoft.com/office/drawing/2014/main" id="{9689EAD3-8EBA-3A3A-6993-C72798F186C9}"/>
              </a:ext>
            </a:extLst>
          </p:cNvPr>
          <p:cNvSpPr>
            <a:spLocks noChangeArrowheads="1"/>
          </p:cNvSpPr>
          <p:nvPr/>
        </p:nvSpPr>
        <p:spPr bwMode="auto">
          <a:xfrm>
            <a:off x="6383279" y="2678840"/>
            <a:ext cx="2678940" cy="11079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defTabSz="912813">
              <a:defRPr b="1">
                <a:solidFill>
                  <a:schemeClr val="tx1"/>
                </a:solidFill>
                <a:latin typeface="Times New Roman" panose="02020603050405020304" pitchFamily="18" charset="0"/>
              </a:defRPr>
            </a:lvl1pPr>
            <a:lvl2pPr marL="742950" indent="-285750" defTabSz="912813">
              <a:defRPr b="1">
                <a:solidFill>
                  <a:schemeClr val="tx1"/>
                </a:solidFill>
                <a:latin typeface="Times New Roman" panose="02020603050405020304" pitchFamily="18" charset="0"/>
              </a:defRPr>
            </a:lvl2pPr>
            <a:lvl3pPr marL="1143000" indent="-228600" defTabSz="912813">
              <a:defRPr b="1">
                <a:solidFill>
                  <a:schemeClr val="tx1"/>
                </a:solidFill>
                <a:latin typeface="Times New Roman" panose="02020603050405020304" pitchFamily="18" charset="0"/>
              </a:defRPr>
            </a:lvl3pPr>
            <a:lvl4pPr marL="1600200" indent="-228600" defTabSz="912813">
              <a:defRPr b="1">
                <a:solidFill>
                  <a:schemeClr val="tx1"/>
                </a:solidFill>
                <a:latin typeface="Times New Roman" panose="02020603050405020304" pitchFamily="18" charset="0"/>
              </a:defRPr>
            </a:lvl4pPr>
            <a:lvl5pPr marL="2057400" indent="-228600" defTabSz="912813">
              <a:defRPr b="1">
                <a:solidFill>
                  <a:schemeClr val="tx1"/>
                </a:solidFill>
                <a:latin typeface="Times New Roman" panose="02020603050405020304" pitchFamily="18" charset="0"/>
              </a:defRPr>
            </a:lvl5pPr>
            <a:lvl6pPr marL="2514600" indent="-228600" defTabSz="912813" eaLnBrk="0" fontAlgn="base" hangingPunct="0">
              <a:spcBef>
                <a:spcPct val="0"/>
              </a:spcBef>
              <a:spcAft>
                <a:spcPct val="0"/>
              </a:spcAft>
              <a:defRPr b="1">
                <a:solidFill>
                  <a:schemeClr val="tx1"/>
                </a:solidFill>
                <a:latin typeface="Times New Roman" panose="02020603050405020304" pitchFamily="18" charset="0"/>
              </a:defRPr>
            </a:lvl6pPr>
            <a:lvl7pPr marL="2971800" indent="-228600" defTabSz="912813" eaLnBrk="0" fontAlgn="base" hangingPunct="0">
              <a:spcBef>
                <a:spcPct val="0"/>
              </a:spcBef>
              <a:spcAft>
                <a:spcPct val="0"/>
              </a:spcAft>
              <a:defRPr b="1">
                <a:solidFill>
                  <a:schemeClr val="tx1"/>
                </a:solidFill>
                <a:latin typeface="Times New Roman" panose="02020603050405020304" pitchFamily="18" charset="0"/>
              </a:defRPr>
            </a:lvl7pPr>
            <a:lvl8pPr marL="3429000" indent="-228600" defTabSz="912813" eaLnBrk="0" fontAlgn="base" hangingPunct="0">
              <a:spcBef>
                <a:spcPct val="0"/>
              </a:spcBef>
              <a:spcAft>
                <a:spcPct val="0"/>
              </a:spcAft>
              <a:defRPr b="1">
                <a:solidFill>
                  <a:schemeClr val="tx1"/>
                </a:solidFill>
                <a:latin typeface="Times New Roman" panose="02020603050405020304" pitchFamily="18" charset="0"/>
              </a:defRPr>
            </a:lvl8pPr>
            <a:lvl9pPr marL="3886200" indent="-228600" defTabSz="912813" eaLnBrk="0" fontAlgn="base" hangingPunct="0">
              <a:spcBef>
                <a:spcPct val="0"/>
              </a:spcBef>
              <a:spcAft>
                <a:spcPct val="0"/>
              </a:spcAft>
              <a:defRPr b="1">
                <a:solidFill>
                  <a:schemeClr val="tx1"/>
                </a:solidFill>
                <a:latin typeface="Times New Roman" panose="02020603050405020304" pitchFamily="18" charset="0"/>
              </a:defRPr>
            </a:lvl9pPr>
          </a:lstStyle>
          <a:p>
            <a:pPr>
              <a:spcAft>
                <a:spcPct val="15000"/>
              </a:spcAft>
            </a:pPr>
            <a:r>
              <a:rPr lang="en-US" altLang="en-US" sz="2000" b="0" i="1" dirty="0">
                <a:solidFill>
                  <a:srgbClr val="7B9569"/>
                </a:solidFill>
                <a:latin typeface="GiovanniITCTT Book" charset="0"/>
              </a:rPr>
              <a:t>Ephesians 2:8-10, </a:t>
            </a:r>
          </a:p>
          <a:p>
            <a:pPr>
              <a:spcAft>
                <a:spcPct val="15000"/>
              </a:spcAft>
            </a:pPr>
            <a:r>
              <a:rPr lang="en-US" altLang="en-US" sz="2000" b="0" i="1" dirty="0">
                <a:solidFill>
                  <a:srgbClr val="7B9569"/>
                </a:solidFill>
                <a:latin typeface="GiovanniITCTT Book" charset="0"/>
              </a:rPr>
              <a:t>Ephesians 4:1-16, </a:t>
            </a:r>
          </a:p>
          <a:p>
            <a:pPr>
              <a:spcAft>
                <a:spcPct val="15000"/>
              </a:spcAft>
            </a:pPr>
            <a:r>
              <a:rPr lang="en-US" altLang="en-US" sz="2000" b="0" i="1" dirty="0">
                <a:solidFill>
                  <a:srgbClr val="7B9569"/>
                </a:solidFill>
                <a:latin typeface="GiovanniITCTT Book" charset="0"/>
              </a:rPr>
              <a:t>2 Thessalonians 1:11-12</a:t>
            </a:r>
          </a:p>
        </p:txBody>
      </p:sp>
      <p:pic>
        <p:nvPicPr>
          <p:cNvPr id="52230" name="Picture 6" descr="LAWSx18.jpg                                                    006ABFB9Macintosh HD                   BC2D11C2:">
            <a:extLst>
              <a:ext uri="{FF2B5EF4-FFF2-40B4-BE49-F238E27FC236}">
                <a16:creationId xmlns:a16="http://schemas.microsoft.com/office/drawing/2014/main" id="{B9A8FF94-3209-F269-37DB-D470CC48189D}"/>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949952" y="1150448"/>
            <a:ext cx="1545594" cy="14258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a:extLst>
              <a:ext uri="{FF2B5EF4-FFF2-40B4-BE49-F238E27FC236}">
                <a16:creationId xmlns:a16="http://schemas.microsoft.com/office/drawing/2014/main" id="{C73CD2E5-4589-E71D-F69A-27DE7965E7D3}"/>
              </a:ext>
            </a:extLst>
          </p:cNvPr>
          <p:cNvSpPr>
            <a:spLocks noGrp="1" noChangeArrowheads="1"/>
          </p:cNvSpPr>
          <p:nvPr>
            <p:ph type="title"/>
          </p:nvPr>
        </p:nvSpPr>
        <p:spPr>
          <a:xfrm>
            <a:off x="914400" y="361950"/>
            <a:ext cx="5679900" cy="597673"/>
          </a:xfrm>
        </p:spPr>
        <p:txBody>
          <a:bodyPr/>
          <a:lstStyle/>
          <a:p>
            <a:r>
              <a:rPr lang="en-US" altLang="en-US" sz="3600" b="1" dirty="0"/>
              <a:t>Schedule - </a:t>
            </a:r>
            <a:r>
              <a:rPr lang="en-US" sz="3600" b="1" kern="100" dirty="0">
                <a:effectLst/>
                <a:ea typeface="Calibri" panose="020F0502020204030204" pitchFamily="34" charset="0"/>
                <a:cs typeface="Times New Roman" panose="02020603050405020304" pitchFamily="18" charset="0"/>
              </a:rPr>
              <a:t>Friday July 26</a:t>
            </a:r>
            <a:r>
              <a:rPr lang="en-US" sz="3600" b="1" kern="100" baseline="30000" dirty="0">
                <a:effectLst/>
                <a:ea typeface="Calibri" panose="020F0502020204030204" pitchFamily="34" charset="0"/>
                <a:cs typeface="Times New Roman" panose="02020603050405020304" pitchFamily="18" charset="0"/>
              </a:rPr>
              <a:t>th</a:t>
            </a:r>
            <a:r>
              <a:rPr lang="en-US" sz="3600" b="1" kern="100" dirty="0">
                <a:effectLst/>
                <a:ea typeface="Calibri" panose="020F0502020204030204" pitchFamily="34" charset="0"/>
                <a:cs typeface="Times New Roman" panose="02020603050405020304" pitchFamily="18" charset="0"/>
              </a:rPr>
              <a:t> </a:t>
            </a:r>
            <a:endParaRPr lang="en-CA" altLang="en-US" sz="3600" b="1" dirty="0"/>
          </a:p>
        </p:txBody>
      </p:sp>
      <p:sp>
        <p:nvSpPr>
          <p:cNvPr id="34819" name="Rectangle 3">
            <a:extLst>
              <a:ext uri="{FF2B5EF4-FFF2-40B4-BE49-F238E27FC236}">
                <a16:creationId xmlns:a16="http://schemas.microsoft.com/office/drawing/2014/main" id="{CC8D592A-EE02-D239-870A-16EBDB427EB3}"/>
              </a:ext>
            </a:extLst>
          </p:cNvPr>
          <p:cNvSpPr>
            <a:spLocks noGrp="1" noChangeArrowheads="1"/>
          </p:cNvSpPr>
          <p:nvPr>
            <p:ph type="body" sz="half" idx="1"/>
          </p:nvPr>
        </p:nvSpPr>
        <p:spPr>
          <a:xfrm>
            <a:off x="914400" y="1271345"/>
            <a:ext cx="7467600" cy="3510206"/>
          </a:xfrm>
        </p:spPr>
        <p:txBody>
          <a:bodyPr/>
          <a:lstStyle/>
          <a:p>
            <a:pPr marL="0" indent="0">
              <a:lnSpc>
                <a:spcPct val="107000"/>
              </a:lnSpc>
              <a:spcBef>
                <a:spcPts val="0"/>
              </a:spcBef>
              <a:spcAft>
                <a:spcPts val="0"/>
              </a:spcAft>
              <a:buNone/>
            </a:pPr>
            <a:r>
              <a:rPr lang="en-US" sz="1600" kern="100" dirty="0">
                <a:solidFill>
                  <a:schemeClr val="tx1"/>
                </a:solidFill>
                <a:latin typeface="Calibri" panose="020F0502020204030204" pitchFamily="34" charset="0"/>
                <a:ea typeface="Calibri" panose="020F0502020204030204" pitchFamily="34" charset="0"/>
                <a:cs typeface="Times New Roman" panose="02020603050405020304" pitchFamily="18" charset="0"/>
              </a:rPr>
              <a:t>8:00 a.m. – 8:30 a.m. Arrival/Opening Worship and Prayer</a:t>
            </a:r>
          </a:p>
          <a:p>
            <a:pPr marL="0" indent="0">
              <a:lnSpc>
                <a:spcPct val="107000"/>
              </a:lnSpc>
              <a:spcBef>
                <a:spcPts val="0"/>
              </a:spcBef>
              <a:spcAft>
                <a:spcPts val="0"/>
              </a:spcAft>
              <a:buNone/>
            </a:pPr>
            <a:r>
              <a:rPr lang="en-US" sz="1600" kern="100" dirty="0">
                <a:solidFill>
                  <a:schemeClr val="tx1"/>
                </a:solidFill>
                <a:latin typeface="Calibri" panose="020F0502020204030204" pitchFamily="34" charset="0"/>
                <a:ea typeface="Calibri" panose="020F0502020204030204" pitchFamily="34" charset="0"/>
                <a:cs typeface="Times New Roman" panose="02020603050405020304" pitchFamily="18" charset="0"/>
              </a:rPr>
              <a:t>8:30 a.m. – 9:30 a.m. Spiritual Functionality (Fruit of the Spirit  and 9 Faith Functions)</a:t>
            </a:r>
          </a:p>
          <a:p>
            <a:pPr marL="0" indent="0">
              <a:lnSpc>
                <a:spcPct val="107000"/>
              </a:lnSpc>
              <a:spcBef>
                <a:spcPts val="0"/>
              </a:spcBef>
              <a:spcAft>
                <a:spcPts val="0"/>
              </a:spcAft>
              <a:buNone/>
            </a:pPr>
            <a:r>
              <a:rPr lang="en-US" sz="1600" kern="100" dirty="0">
                <a:solidFill>
                  <a:schemeClr val="tx1"/>
                </a:solidFill>
                <a:latin typeface="Calibri" panose="020F0502020204030204" pitchFamily="34" charset="0"/>
                <a:ea typeface="Calibri" panose="020F0502020204030204" pitchFamily="34" charset="0"/>
                <a:cs typeface="Times New Roman" panose="02020603050405020304" pitchFamily="18" charset="0"/>
              </a:rPr>
              <a:t>9:30 a.m. – 10:00 a.m. Reflection/Worksheets </a:t>
            </a:r>
          </a:p>
          <a:p>
            <a:pPr marL="0" indent="0">
              <a:lnSpc>
                <a:spcPct val="107000"/>
              </a:lnSpc>
              <a:spcBef>
                <a:spcPts val="0"/>
              </a:spcBef>
              <a:spcAft>
                <a:spcPts val="0"/>
              </a:spcAft>
              <a:buNone/>
            </a:pPr>
            <a:r>
              <a:rPr lang="en-US" sz="1600" kern="100" dirty="0">
                <a:solidFill>
                  <a:schemeClr val="tx1"/>
                </a:solidFill>
                <a:latin typeface="Calibri" panose="020F0502020204030204" pitchFamily="34" charset="0"/>
                <a:ea typeface="Calibri" panose="020F0502020204030204" pitchFamily="34" charset="0"/>
                <a:cs typeface="Times New Roman" panose="02020603050405020304" pitchFamily="18" charset="0"/>
              </a:rPr>
              <a:t>10:00 a.m. – 10:30 a.m. Group Discussion/Interviews</a:t>
            </a:r>
          </a:p>
          <a:p>
            <a:pPr marL="0" indent="0">
              <a:lnSpc>
                <a:spcPct val="107000"/>
              </a:lnSpc>
              <a:spcBef>
                <a:spcPts val="0"/>
              </a:spcBef>
              <a:spcAft>
                <a:spcPts val="0"/>
              </a:spcAft>
              <a:buNone/>
            </a:pPr>
            <a:r>
              <a:rPr lang="en-US" sz="1600" kern="100" dirty="0">
                <a:solidFill>
                  <a:schemeClr val="tx1"/>
                </a:solidFill>
                <a:latin typeface="Calibri" panose="020F0502020204030204" pitchFamily="34" charset="0"/>
                <a:ea typeface="Calibri" panose="020F0502020204030204" pitchFamily="34" charset="0"/>
                <a:cs typeface="Times New Roman" panose="02020603050405020304" pitchFamily="18" charset="0"/>
              </a:rPr>
              <a:t>10:30 a.m. – 10:45 Snack Break</a:t>
            </a:r>
          </a:p>
          <a:p>
            <a:pPr marL="0" indent="0">
              <a:lnSpc>
                <a:spcPct val="107000"/>
              </a:lnSpc>
              <a:spcBef>
                <a:spcPts val="0"/>
              </a:spcBef>
              <a:spcAft>
                <a:spcPts val="0"/>
              </a:spcAft>
              <a:buNone/>
            </a:pPr>
            <a:r>
              <a:rPr lang="en-US" sz="1600" kern="100" dirty="0">
                <a:solidFill>
                  <a:schemeClr val="tx1"/>
                </a:solidFill>
                <a:latin typeface="Calibri" panose="020F0502020204030204" pitchFamily="34" charset="0"/>
                <a:ea typeface="Calibri" panose="020F0502020204030204" pitchFamily="34" charset="0"/>
                <a:cs typeface="Times New Roman" panose="02020603050405020304" pitchFamily="18" charset="0"/>
              </a:rPr>
              <a:t> </a:t>
            </a:r>
          </a:p>
          <a:p>
            <a:pPr marL="0" indent="0">
              <a:lnSpc>
                <a:spcPct val="107000"/>
              </a:lnSpc>
              <a:spcBef>
                <a:spcPts val="0"/>
              </a:spcBef>
              <a:spcAft>
                <a:spcPts val="0"/>
              </a:spcAft>
              <a:buNone/>
            </a:pPr>
            <a:r>
              <a:rPr lang="en-US" sz="1600" kern="100" dirty="0">
                <a:solidFill>
                  <a:schemeClr val="tx1"/>
                </a:solidFill>
                <a:latin typeface="Calibri" panose="020F0502020204030204" pitchFamily="34" charset="0"/>
                <a:ea typeface="Calibri" panose="020F0502020204030204" pitchFamily="34" charset="0"/>
                <a:cs typeface="Times New Roman" panose="02020603050405020304" pitchFamily="18" charset="0"/>
              </a:rPr>
              <a:t>10:45 a.m. – 11:00 a.m. Worship and Prayer </a:t>
            </a:r>
          </a:p>
          <a:p>
            <a:pPr marL="0" indent="0">
              <a:lnSpc>
                <a:spcPct val="107000"/>
              </a:lnSpc>
              <a:spcBef>
                <a:spcPts val="0"/>
              </a:spcBef>
              <a:spcAft>
                <a:spcPts val="0"/>
              </a:spcAft>
              <a:buNone/>
            </a:pPr>
            <a:r>
              <a:rPr lang="en-US" sz="1600" kern="100" dirty="0">
                <a:solidFill>
                  <a:schemeClr val="tx1"/>
                </a:solidFill>
                <a:latin typeface="Calibri" panose="020F0502020204030204" pitchFamily="34" charset="0"/>
                <a:ea typeface="Calibri" panose="020F0502020204030204" pitchFamily="34" charset="0"/>
                <a:cs typeface="Times New Roman" panose="02020603050405020304" pitchFamily="18" charset="0"/>
              </a:rPr>
              <a:t>10:45 a.m. – 11:15 a.m. Spiritual Relationships (Creating a Connection Culture)</a:t>
            </a:r>
          </a:p>
          <a:p>
            <a:pPr marL="0" indent="0">
              <a:lnSpc>
                <a:spcPct val="107000"/>
              </a:lnSpc>
              <a:spcBef>
                <a:spcPts val="0"/>
              </a:spcBef>
              <a:spcAft>
                <a:spcPts val="0"/>
              </a:spcAft>
              <a:buNone/>
            </a:pPr>
            <a:r>
              <a:rPr lang="en-US" sz="1600" kern="100" dirty="0">
                <a:solidFill>
                  <a:schemeClr val="tx1"/>
                </a:solidFill>
                <a:latin typeface="Calibri" panose="020F0502020204030204" pitchFamily="34" charset="0"/>
                <a:ea typeface="Calibri" panose="020F0502020204030204" pitchFamily="34" charset="0"/>
                <a:cs typeface="Times New Roman" panose="02020603050405020304" pitchFamily="18" charset="0"/>
              </a:rPr>
              <a:t>11:15 a.m. – 11:45 p.m. Reflection/Worksheets </a:t>
            </a:r>
          </a:p>
          <a:p>
            <a:pPr marL="0" indent="0">
              <a:lnSpc>
                <a:spcPct val="107000"/>
              </a:lnSpc>
              <a:spcBef>
                <a:spcPts val="0"/>
              </a:spcBef>
              <a:spcAft>
                <a:spcPts val="0"/>
              </a:spcAft>
              <a:buNone/>
            </a:pPr>
            <a:r>
              <a:rPr lang="en-US" sz="1600" kern="100" dirty="0">
                <a:solidFill>
                  <a:schemeClr val="tx1"/>
                </a:solidFill>
                <a:latin typeface="Calibri" panose="020F0502020204030204" pitchFamily="34" charset="0"/>
                <a:ea typeface="Calibri" panose="020F0502020204030204" pitchFamily="34" charset="0"/>
                <a:cs typeface="Times New Roman" panose="02020603050405020304" pitchFamily="18" charset="0"/>
              </a:rPr>
              <a:t>11:45 a.m. – 12:30 p.m. Group Discussion/Interviews</a:t>
            </a:r>
          </a:p>
          <a:p>
            <a:pPr marL="0" indent="0">
              <a:lnSpc>
                <a:spcPct val="107000"/>
              </a:lnSpc>
              <a:spcBef>
                <a:spcPts val="0"/>
              </a:spcBef>
              <a:spcAft>
                <a:spcPts val="0"/>
              </a:spcAft>
              <a:buNone/>
            </a:pPr>
            <a:endParaRPr lang="en-US" sz="1600" kern="100" dirty="0">
              <a:solidFill>
                <a:schemeClr val="tx1"/>
              </a:solidFill>
              <a:latin typeface="Calibri" panose="020F0502020204030204" pitchFamily="34" charset="0"/>
              <a:ea typeface="Calibri" panose="020F0502020204030204" pitchFamily="34" charset="0"/>
              <a:cs typeface="Times New Roman" panose="02020603050405020304" pitchFamily="18" charset="0"/>
            </a:endParaRPr>
          </a:p>
          <a:p>
            <a:pPr marL="0" indent="0">
              <a:lnSpc>
                <a:spcPct val="107000"/>
              </a:lnSpc>
              <a:spcBef>
                <a:spcPts val="0"/>
              </a:spcBef>
              <a:spcAft>
                <a:spcPts val="0"/>
              </a:spcAft>
              <a:buNone/>
            </a:pPr>
            <a:r>
              <a:rPr lang="en-US" sz="1600" kern="100" dirty="0">
                <a:solidFill>
                  <a:schemeClr val="tx1"/>
                </a:solidFill>
                <a:latin typeface="Calibri" panose="020F0502020204030204" pitchFamily="34" charset="0"/>
                <a:ea typeface="Calibri" panose="020F0502020204030204" pitchFamily="34" charset="0"/>
                <a:cs typeface="Times New Roman" panose="02020603050405020304" pitchFamily="18" charset="0"/>
              </a:rPr>
              <a:t>12:30 Lunch* and trips to the Airport</a:t>
            </a:r>
          </a:p>
          <a:p>
            <a:pPr marL="0" indent="0">
              <a:lnSpc>
                <a:spcPct val="107000"/>
              </a:lnSpc>
              <a:spcBef>
                <a:spcPts val="0"/>
              </a:spcBef>
              <a:spcAft>
                <a:spcPts val="0"/>
              </a:spcAft>
              <a:buNone/>
            </a:pPr>
            <a:r>
              <a:rPr lang="en-US" sz="1600" kern="100" dirty="0">
                <a:solidFill>
                  <a:schemeClr val="tx1"/>
                </a:solidFill>
                <a:latin typeface="Calibri" panose="020F0502020204030204" pitchFamily="34" charset="0"/>
                <a:ea typeface="Calibri" panose="020F0502020204030204" pitchFamily="34" charset="0"/>
                <a:cs typeface="Times New Roman" panose="02020603050405020304" pitchFamily="18" charset="0"/>
              </a:rPr>
              <a:t>*These meals are optional so if you need to skip we understand.</a:t>
            </a:r>
          </a:p>
          <a:p>
            <a:pPr marL="0" indent="0">
              <a:lnSpc>
                <a:spcPct val="75000"/>
              </a:lnSpc>
              <a:spcBef>
                <a:spcPts val="801"/>
              </a:spcBef>
              <a:buNone/>
            </a:pPr>
            <a:endParaRPr lang="en-US" altLang="en-US" sz="1202" dirty="0"/>
          </a:p>
        </p:txBody>
      </p:sp>
      <p:sp>
        <p:nvSpPr>
          <p:cNvPr id="34820" name="Rectangle 4">
            <a:extLst>
              <a:ext uri="{FF2B5EF4-FFF2-40B4-BE49-F238E27FC236}">
                <a16:creationId xmlns:a16="http://schemas.microsoft.com/office/drawing/2014/main" id="{8F43AFF5-B38C-8D8E-0660-25AF9B1C23F2}"/>
              </a:ext>
            </a:extLst>
          </p:cNvPr>
          <p:cNvSpPr>
            <a:spLocks noChangeArrowheads="1"/>
          </p:cNvSpPr>
          <p:nvPr/>
        </p:nvSpPr>
        <p:spPr bwMode="auto">
          <a:xfrm>
            <a:off x="9553052" y="2330052"/>
            <a:ext cx="184731" cy="5239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b="1">
                <a:solidFill>
                  <a:schemeClr val="tx1"/>
                </a:solidFill>
                <a:latin typeface="Times New Roman" panose="02020603050405020304" pitchFamily="18" charset="0"/>
              </a:defRPr>
            </a:lvl1pPr>
            <a:lvl2pPr marL="742950" indent="-285750">
              <a:defRPr b="1">
                <a:solidFill>
                  <a:schemeClr val="tx1"/>
                </a:solidFill>
                <a:latin typeface="Times New Roman" panose="02020603050405020304" pitchFamily="18" charset="0"/>
              </a:defRPr>
            </a:lvl2pPr>
            <a:lvl3pPr marL="1143000" indent="-228600">
              <a:defRPr b="1">
                <a:solidFill>
                  <a:schemeClr val="tx1"/>
                </a:solidFill>
                <a:latin typeface="Times New Roman" panose="02020603050405020304" pitchFamily="18" charset="0"/>
              </a:defRPr>
            </a:lvl3pPr>
            <a:lvl4pPr marL="1600200" indent="-228600">
              <a:defRPr b="1">
                <a:solidFill>
                  <a:schemeClr val="tx1"/>
                </a:solidFill>
                <a:latin typeface="Times New Roman" panose="02020603050405020304" pitchFamily="18" charset="0"/>
              </a:defRPr>
            </a:lvl4pPr>
            <a:lvl5pPr marL="2057400" indent="-228600">
              <a:defRPr b="1">
                <a:solidFill>
                  <a:schemeClr val="tx1"/>
                </a:solidFill>
                <a:latin typeface="Times New Roman" panose="02020603050405020304" pitchFamily="18" charset="0"/>
              </a:defRPr>
            </a:lvl5pPr>
            <a:lvl6pPr marL="2514600" indent="-228600" eaLnBrk="0" fontAlgn="base" hangingPunct="0">
              <a:spcBef>
                <a:spcPct val="0"/>
              </a:spcBef>
              <a:spcAft>
                <a:spcPct val="0"/>
              </a:spcAft>
              <a:defRPr b="1">
                <a:solidFill>
                  <a:schemeClr val="tx1"/>
                </a:solidFill>
                <a:latin typeface="Times New Roman" panose="02020603050405020304" pitchFamily="18" charset="0"/>
              </a:defRPr>
            </a:lvl6pPr>
            <a:lvl7pPr marL="2971800" indent="-228600" eaLnBrk="0" fontAlgn="base" hangingPunct="0">
              <a:spcBef>
                <a:spcPct val="0"/>
              </a:spcBef>
              <a:spcAft>
                <a:spcPct val="0"/>
              </a:spcAft>
              <a:defRPr b="1">
                <a:solidFill>
                  <a:schemeClr val="tx1"/>
                </a:solidFill>
                <a:latin typeface="Times New Roman" panose="02020603050405020304" pitchFamily="18" charset="0"/>
              </a:defRPr>
            </a:lvl7pPr>
            <a:lvl8pPr marL="3429000" indent="-228600" eaLnBrk="0" fontAlgn="base" hangingPunct="0">
              <a:spcBef>
                <a:spcPct val="0"/>
              </a:spcBef>
              <a:spcAft>
                <a:spcPct val="0"/>
              </a:spcAft>
              <a:defRPr b="1">
                <a:solidFill>
                  <a:schemeClr val="tx1"/>
                </a:solidFill>
                <a:latin typeface="Times New Roman" panose="02020603050405020304" pitchFamily="18" charset="0"/>
              </a:defRPr>
            </a:lvl8pPr>
            <a:lvl9pPr marL="3886200" indent="-228600" eaLnBrk="0" fontAlgn="base" hangingPunct="0">
              <a:spcBef>
                <a:spcPct val="0"/>
              </a:spcBef>
              <a:spcAft>
                <a:spcPct val="0"/>
              </a:spcAft>
              <a:defRPr b="1">
                <a:solidFill>
                  <a:schemeClr val="tx1"/>
                </a:solidFill>
                <a:latin typeface="Times New Roman" panose="02020603050405020304" pitchFamily="18" charset="0"/>
              </a:defRPr>
            </a:lvl9pPr>
          </a:lstStyle>
          <a:p>
            <a:endParaRPr lang="en-US" altLang="en-US" sz="2805"/>
          </a:p>
        </p:txBody>
      </p:sp>
    </p:spTree>
    <p:extLst>
      <p:ext uri="{BB962C8B-B14F-4D97-AF65-F5344CB8AC3E}">
        <p14:creationId xmlns:p14="http://schemas.microsoft.com/office/powerpoint/2010/main" val="1610706122"/>
      </p:ext>
    </p:extLst>
  </p:cSld>
  <p:clrMapOvr>
    <a:masterClrMapping/>
  </p:clrMapOvr>
  <p:transition>
    <p:wipe dir="r"/>
  </p:transition>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a:extLst>
              <a:ext uri="{FF2B5EF4-FFF2-40B4-BE49-F238E27FC236}">
                <a16:creationId xmlns:a16="http://schemas.microsoft.com/office/drawing/2014/main" id="{361EA5A9-DC5A-C733-13D2-17EC8A02E3B0}"/>
              </a:ext>
            </a:extLst>
          </p:cNvPr>
          <p:cNvSpPr>
            <a:spLocks noGrp="1" noChangeArrowheads="1"/>
          </p:cNvSpPr>
          <p:nvPr>
            <p:ph type="title"/>
          </p:nvPr>
        </p:nvSpPr>
        <p:spPr>
          <a:xfrm>
            <a:off x="914401" y="234553"/>
            <a:ext cx="7827963" cy="736997"/>
          </a:xfrm>
        </p:spPr>
        <p:txBody>
          <a:bodyPr/>
          <a:lstStyle/>
          <a:p>
            <a:r>
              <a:rPr lang="en-US" altLang="en-US" sz="3600" b="0" i="1" dirty="0"/>
              <a:t>Ephesians</a:t>
            </a:r>
            <a:r>
              <a:rPr lang="en-US" altLang="en-US" b="0" i="1" dirty="0"/>
              <a:t> 2:8-10 </a:t>
            </a:r>
            <a:r>
              <a:rPr lang="en-US" altLang="en-US" sz="2800" dirty="0"/>
              <a:t>(NAS)</a:t>
            </a:r>
            <a:endParaRPr lang="en-US" altLang="en-US" sz="3600" dirty="0"/>
          </a:p>
        </p:txBody>
      </p:sp>
      <p:sp>
        <p:nvSpPr>
          <p:cNvPr id="20483" name="Rectangle 3">
            <a:extLst>
              <a:ext uri="{FF2B5EF4-FFF2-40B4-BE49-F238E27FC236}">
                <a16:creationId xmlns:a16="http://schemas.microsoft.com/office/drawing/2014/main" id="{2ADE0C0B-4071-8019-D668-8E9B88C7F688}"/>
              </a:ext>
            </a:extLst>
          </p:cNvPr>
          <p:cNvSpPr>
            <a:spLocks noGrp="1" noChangeArrowheads="1"/>
          </p:cNvSpPr>
          <p:nvPr>
            <p:ph type="body" idx="1"/>
          </p:nvPr>
        </p:nvSpPr>
        <p:spPr>
          <a:xfrm>
            <a:off x="914401" y="1276350"/>
            <a:ext cx="6934199" cy="3510979"/>
          </a:xfrm>
        </p:spPr>
        <p:txBody>
          <a:bodyPr/>
          <a:lstStyle/>
          <a:p>
            <a:pPr marL="114494" indent="-114494">
              <a:buNone/>
            </a:pPr>
            <a:r>
              <a:rPr lang="en-US" altLang="en-US" sz="2400" b="0" i="1" dirty="0"/>
              <a:t>“ For it is by grace </a:t>
            </a:r>
            <a:r>
              <a:rPr lang="en-US" altLang="en-US" sz="2400" i="1" dirty="0"/>
              <a:t>you</a:t>
            </a:r>
            <a:r>
              <a:rPr lang="en-US" altLang="en-US" sz="2400" b="0" i="1" dirty="0"/>
              <a:t> have been saved, through faith – and this not from </a:t>
            </a:r>
            <a:r>
              <a:rPr lang="en-US" altLang="en-US" sz="2400" i="1" dirty="0"/>
              <a:t>yourselves</a:t>
            </a:r>
            <a:r>
              <a:rPr lang="en-US" altLang="en-US" sz="2400" b="0" i="1" dirty="0"/>
              <a:t>, it is the gift of God – not by works, so that no one can boast. </a:t>
            </a:r>
            <a:br>
              <a:rPr lang="en-US" altLang="en-US" sz="2400" b="0" i="1" dirty="0"/>
            </a:br>
            <a:r>
              <a:rPr lang="en-US" altLang="en-US" sz="2400" b="0" i="1" dirty="0"/>
              <a:t>For </a:t>
            </a:r>
            <a:r>
              <a:rPr lang="en-US" altLang="en-US" sz="2400" i="1" dirty="0"/>
              <a:t>we</a:t>
            </a:r>
            <a:r>
              <a:rPr lang="en-US" altLang="en-US" sz="2400" b="0" i="1" dirty="0"/>
              <a:t> are God's workmanship, created in Christ Jesus to do good works, which God prepared in advance for us to do.”</a:t>
            </a:r>
          </a:p>
        </p:txBody>
      </p:sp>
    </p:spTree>
  </p:cSld>
  <p:clrMapOvr>
    <a:masterClrMapping/>
  </p:clrMapOvr>
  <p:transition/>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a:extLst>
              <a:ext uri="{FF2B5EF4-FFF2-40B4-BE49-F238E27FC236}">
                <a16:creationId xmlns:a16="http://schemas.microsoft.com/office/drawing/2014/main" id="{0B3713CB-FB21-E113-E84E-991121A6D106}"/>
              </a:ext>
            </a:extLst>
          </p:cNvPr>
          <p:cNvSpPr>
            <a:spLocks noGrp="1" noChangeArrowheads="1"/>
          </p:cNvSpPr>
          <p:nvPr>
            <p:ph type="title"/>
          </p:nvPr>
        </p:nvSpPr>
        <p:spPr>
          <a:xfrm>
            <a:off x="914401" y="234553"/>
            <a:ext cx="7827963" cy="736997"/>
          </a:xfrm>
        </p:spPr>
        <p:txBody>
          <a:bodyPr/>
          <a:lstStyle/>
          <a:p>
            <a:r>
              <a:rPr lang="en-US" altLang="en-US" sz="3600" b="0" i="1" dirty="0"/>
              <a:t>2 Thessalonians 1: 11-12 </a:t>
            </a:r>
            <a:r>
              <a:rPr lang="en-US" altLang="en-US" sz="2800" dirty="0"/>
              <a:t>(NIV)</a:t>
            </a:r>
            <a:endParaRPr lang="en-US" altLang="en-US" sz="3600" dirty="0"/>
          </a:p>
        </p:txBody>
      </p:sp>
      <p:sp>
        <p:nvSpPr>
          <p:cNvPr id="21507" name="Rectangle 3">
            <a:extLst>
              <a:ext uri="{FF2B5EF4-FFF2-40B4-BE49-F238E27FC236}">
                <a16:creationId xmlns:a16="http://schemas.microsoft.com/office/drawing/2014/main" id="{2F4B4CEE-02CF-9260-3932-0383D9A275FE}"/>
              </a:ext>
            </a:extLst>
          </p:cNvPr>
          <p:cNvSpPr>
            <a:spLocks noGrp="1" noChangeArrowheads="1"/>
          </p:cNvSpPr>
          <p:nvPr>
            <p:ph type="body" idx="1"/>
          </p:nvPr>
        </p:nvSpPr>
        <p:spPr>
          <a:xfrm>
            <a:off x="914401" y="1322978"/>
            <a:ext cx="7086599" cy="3510979"/>
          </a:xfrm>
        </p:spPr>
        <p:txBody>
          <a:bodyPr/>
          <a:lstStyle/>
          <a:p>
            <a:pPr marL="114494" indent="-114494">
              <a:buNone/>
            </a:pPr>
            <a:r>
              <a:rPr lang="en-US" altLang="en-US" sz="2400" b="0" i="1" dirty="0"/>
              <a:t>“	With this in mind, we constantly pray for you, that our God may count you worthy of his calling, and that by his power he may fulfill every good purpose of yours and every act prompted by your faith. We pray this so that the name of our Lord Jesus may be glorified in you, and you in him, according to the grace of our God and the Lord Jesus Christ.</a:t>
            </a:r>
          </a:p>
        </p:txBody>
      </p:sp>
    </p:spTree>
  </p:cSld>
  <p:clrMapOvr>
    <a:masterClrMapping/>
  </p:clrMapOvr>
  <p:transition/>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a:extLst>
              <a:ext uri="{FF2B5EF4-FFF2-40B4-BE49-F238E27FC236}">
                <a16:creationId xmlns:a16="http://schemas.microsoft.com/office/drawing/2014/main" id="{4679C19B-B7A0-9DE4-EEB2-7149F616DF82}"/>
              </a:ext>
            </a:extLst>
          </p:cNvPr>
          <p:cNvSpPr>
            <a:spLocks noGrp="1" noChangeArrowheads="1"/>
          </p:cNvSpPr>
          <p:nvPr>
            <p:ph type="title" idx="4294967295"/>
          </p:nvPr>
        </p:nvSpPr>
        <p:spPr>
          <a:xfrm>
            <a:off x="914401" y="234553"/>
            <a:ext cx="7827963" cy="736997"/>
          </a:xfrm>
        </p:spPr>
        <p:txBody>
          <a:bodyPr/>
          <a:lstStyle/>
          <a:p>
            <a:pPr eaLnBrk="1" hangingPunct="1"/>
            <a:r>
              <a:rPr lang="en-US" altLang="en-US" b="1" dirty="0"/>
              <a:t>Our Roles Diagram</a:t>
            </a:r>
            <a:endParaRPr lang="en-US" altLang="en-US" b="1" dirty="0">
              <a:solidFill>
                <a:schemeClr val="tx1"/>
              </a:solidFill>
            </a:endParaRPr>
          </a:p>
        </p:txBody>
      </p:sp>
      <p:pic>
        <p:nvPicPr>
          <p:cNvPr id="53251" name="Picture 3" descr="roles diagram_cmyk">
            <a:extLst>
              <a:ext uri="{FF2B5EF4-FFF2-40B4-BE49-F238E27FC236}">
                <a16:creationId xmlns:a16="http://schemas.microsoft.com/office/drawing/2014/main" id="{197B5217-C995-F945-E715-36209DB35A2B}"/>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527174" y="1200150"/>
            <a:ext cx="4132583" cy="38175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5" name="Rectangle 2">
            <a:extLst>
              <a:ext uri="{FF2B5EF4-FFF2-40B4-BE49-F238E27FC236}">
                <a16:creationId xmlns:a16="http://schemas.microsoft.com/office/drawing/2014/main" id="{695C579B-9F9C-4C29-ABE0-95B922479786}"/>
              </a:ext>
            </a:extLst>
          </p:cNvPr>
          <p:cNvSpPr>
            <a:spLocks noGrp="1" noChangeArrowheads="1"/>
          </p:cNvSpPr>
          <p:nvPr>
            <p:ph type="title"/>
          </p:nvPr>
        </p:nvSpPr>
        <p:spPr>
          <a:xfrm>
            <a:off x="914401" y="234553"/>
            <a:ext cx="7827963" cy="736997"/>
          </a:xfrm>
        </p:spPr>
        <p:txBody>
          <a:bodyPr/>
          <a:lstStyle/>
          <a:p>
            <a:r>
              <a:rPr lang="en-US" altLang="en-US" b="1" dirty="0"/>
              <a:t>Minister of Compassion</a:t>
            </a:r>
          </a:p>
        </p:txBody>
      </p:sp>
      <p:sp>
        <p:nvSpPr>
          <p:cNvPr id="8196" name="Rectangle 3">
            <a:extLst>
              <a:ext uri="{FF2B5EF4-FFF2-40B4-BE49-F238E27FC236}">
                <a16:creationId xmlns:a16="http://schemas.microsoft.com/office/drawing/2014/main" id="{545ED334-2AB7-465F-4735-527B678ECC6C}"/>
              </a:ext>
            </a:extLst>
          </p:cNvPr>
          <p:cNvSpPr>
            <a:spLocks noGrp="1" noChangeArrowheads="1"/>
          </p:cNvSpPr>
          <p:nvPr>
            <p:ph type="body" idx="1"/>
          </p:nvPr>
        </p:nvSpPr>
        <p:spPr>
          <a:xfrm>
            <a:off x="914401" y="1200150"/>
            <a:ext cx="5486399" cy="3510979"/>
          </a:xfrm>
        </p:spPr>
        <p:txBody>
          <a:bodyPr/>
          <a:lstStyle/>
          <a:p>
            <a:pPr marL="0" indent="0">
              <a:buNone/>
            </a:pPr>
            <a:r>
              <a:rPr lang="en-US" altLang="en-US" sz="2400" dirty="0">
                <a:solidFill>
                  <a:schemeClr val="tx1"/>
                </a:solidFill>
              </a:rPr>
              <a:t>We are called to serve the poor among us. Our compassion for the “poor” and appreciation of God's blessings in our lives, increases when we intentionally serve those less fortunate than ourselves with our lives.</a:t>
            </a:r>
          </a:p>
          <a:p>
            <a:endParaRPr lang="en-US" altLang="en-US" dirty="0"/>
          </a:p>
        </p:txBody>
      </p:sp>
      <p:graphicFrame>
        <p:nvGraphicFramePr>
          <p:cNvPr id="8194" name="Object 4">
            <a:extLst>
              <a:ext uri="{FF2B5EF4-FFF2-40B4-BE49-F238E27FC236}">
                <a16:creationId xmlns:a16="http://schemas.microsoft.com/office/drawing/2014/main" id="{E47A831F-8339-E983-BE35-EFBA1BF60341}"/>
              </a:ext>
            </a:extLst>
          </p:cNvPr>
          <p:cNvGraphicFramePr>
            <a:graphicFrameLocks noChangeAspect="1"/>
          </p:cNvGraphicFramePr>
          <p:nvPr>
            <p:extLst>
              <p:ext uri="{D42A27DB-BD31-4B8C-83A1-F6EECF244321}">
                <p14:modId xmlns:p14="http://schemas.microsoft.com/office/powerpoint/2010/main" val="2301384690"/>
              </p:ext>
            </p:extLst>
          </p:nvPr>
        </p:nvGraphicFramePr>
        <p:xfrm>
          <a:off x="6248400" y="1352550"/>
          <a:ext cx="2679878" cy="2017329"/>
        </p:xfrm>
        <a:graphic>
          <a:graphicData uri="http://schemas.openxmlformats.org/presentationml/2006/ole">
            <mc:AlternateContent xmlns:mc="http://schemas.openxmlformats.org/markup-compatibility/2006">
              <mc:Choice xmlns:v="urn:schemas-microsoft-com:vml" Requires="v">
                <p:oleObj name="Drawing" r:id="rId3" imgW="1573200" imgH="1184400" progId="FLW3Drawing">
                  <p:embed/>
                </p:oleObj>
              </mc:Choice>
              <mc:Fallback>
                <p:oleObj name="Drawing" r:id="rId3" imgW="1573200" imgH="1184400" progId="FLW3Drawing">
                  <p:embed/>
                  <p:pic>
                    <p:nvPicPr>
                      <p:cNvPr id="8194" name="Object 4">
                        <a:extLst>
                          <a:ext uri="{FF2B5EF4-FFF2-40B4-BE49-F238E27FC236}">
                            <a16:creationId xmlns:a16="http://schemas.microsoft.com/office/drawing/2014/main" id="{E47A831F-8339-E983-BE35-EFBA1BF6034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248400" y="1352550"/>
                        <a:ext cx="2679878" cy="20173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ransition/>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20" name="Rectangle 2">
            <a:extLst>
              <a:ext uri="{FF2B5EF4-FFF2-40B4-BE49-F238E27FC236}">
                <a16:creationId xmlns:a16="http://schemas.microsoft.com/office/drawing/2014/main" id="{5013DCB3-9B1E-9331-64FB-7BB2ABCA3B35}"/>
              </a:ext>
            </a:extLst>
          </p:cNvPr>
          <p:cNvSpPr>
            <a:spLocks noGrp="1" noChangeArrowheads="1"/>
          </p:cNvSpPr>
          <p:nvPr>
            <p:ph type="title"/>
          </p:nvPr>
        </p:nvSpPr>
        <p:spPr>
          <a:xfrm>
            <a:off x="914401" y="234553"/>
            <a:ext cx="7827963" cy="736997"/>
          </a:xfrm>
        </p:spPr>
        <p:txBody>
          <a:bodyPr/>
          <a:lstStyle/>
          <a:p>
            <a:r>
              <a:rPr lang="en-US" altLang="en-US" b="1" dirty="0"/>
              <a:t>Steward of Resources</a:t>
            </a:r>
          </a:p>
        </p:txBody>
      </p:sp>
      <p:sp>
        <p:nvSpPr>
          <p:cNvPr id="9221" name="Rectangle 3">
            <a:extLst>
              <a:ext uri="{FF2B5EF4-FFF2-40B4-BE49-F238E27FC236}">
                <a16:creationId xmlns:a16="http://schemas.microsoft.com/office/drawing/2014/main" id="{684CF7A0-484D-3FBC-359A-38B67E9BBC43}"/>
              </a:ext>
            </a:extLst>
          </p:cNvPr>
          <p:cNvSpPr>
            <a:spLocks noGrp="1" noChangeArrowheads="1"/>
          </p:cNvSpPr>
          <p:nvPr>
            <p:ph type="body" idx="1"/>
          </p:nvPr>
        </p:nvSpPr>
        <p:spPr>
          <a:xfrm>
            <a:off x="914401" y="1322978"/>
            <a:ext cx="5964330" cy="3510979"/>
          </a:xfrm>
        </p:spPr>
        <p:txBody>
          <a:bodyPr/>
          <a:lstStyle/>
          <a:p>
            <a:r>
              <a:rPr lang="en-US" altLang="en-US" sz="2400" dirty="0">
                <a:solidFill>
                  <a:schemeClr val="tx1"/>
                </a:solidFill>
              </a:rPr>
              <a:t>Our next role is that of a </a:t>
            </a:r>
            <a:br>
              <a:rPr lang="en-US" altLang="en-US" sz="2400" dirty="0">
                <a:solidFill>
                  <a:schemeClr val="tx1"/>
                </a:solidFill>
              </a:rPr>
            </a:br>
            <a:r>
              <a:rPr lang="en-US" altLang="en-US" sz="2400" dirty="0">
                <a:solidFill>
                  <a:schemeClr val="tx1"/>
                </a:solidFill>
              </a:rPr>
              <a:t>financial steward. We are </a:t>
            </a:r>
            <a:br>
              <a:rPr lang="en-US" altLang="en-US" sz="2400" dirty="0">
                <a:solidFill>
                  <a:schemeClr val="tx1"/>
                </a:solidFill>
              </a:rPr>
            </a:br>
            <a:r>
              <a:rPr lang="en-US" altLang="en-US" sz="2400" dirty="0">
                <a:solidFill>
                  <a:schemeClr val="tx1"/>
                </a:solidFill>
              </a:rPr>
              <a:t>stewards of the resources </a:t>
            </a:r>
            <a:br>
              <a:rPr lang="en-US" altLang="en-US" sz="2400" dirty="0">
                <a:solidFill>
                  <a:schemeClr val="tx1"/>
                </a:solidFill>
              </a:rPr>
            </a:br>
            <a:r>
              <a:rPr lang="en-US" altLang="en-US" sz="2400" dirty="0">
                <a:solidFill>
                  <a:schemeClr val="tx1"/>
                </a:solidFill>
              </a:rPr>
              <a:t>God entrusts us with.</a:t>
            </a:r>
          </a:p>
          <a:p>
            <a:pPr>
              <a:buFont typeface="Times" panose="02020603050405020304" pitchFamily="18" charset="0"/>
              <a:buNone/>
            </a:pPr>
            <a:endParaRPr lang="en-US" altLang="en-US" dirty="0"/>
          </a:p>
        </p:txBody>
      </p:sp>
      <p:sp>
        <p:nvSpPr>
          <p:cNvPr id="9222" name="Text Box 4">
            <a:extLst>
              <a:ext uri="{FF2B5EF4-FFF2-40B4-BE49-F238E27FC236}">
                <a16:creationId xmlns:a16="http://schemas.microsoft.com/office/drawing/2014/main" id="{CDFFB1AF-93DC-2B77-3A0E-D2CB9289B868}"/>
              </a:ext>
            </a:extLst>
          </p:cNvPr>
          <p:cNvSpPr txBox="1">
            <a:spLocks noChangeArrowheads="1"/>
          </p:cNvSpPr>
          <p:nvPr/>
        </p:nvSpPr>
        <p:spPr bwMode="auto">
          <a:xfrm>
            <a:off x="2146541" y="4454449"/>
            <a:ext cx="5321059"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square" lIns="0" tIns="0" rIns="0" bIns="0">
            <a:spAutoFit/>
          </a:bodyPr>
          <a:lstStyle>
            <a:lvl1pPr defTabSz="912813">
              <a:defRPr b="1">
                <a:solidFill>
                  <a:schemeClr val="tx1"/>
                </a:solidFill>
                <a:latin typeface="Times New Roman" panose="02020603050405020304" pitchFamily="18" charset="0"/>
              </a:defRPr>
            </a:lvl1pPr>
            <a:lvl2pPr marL="742950" indent="-285750" defTabSz="912813">
              <a:defRPr b="1">
                <a:solidFill>
                  <a:schemeClr val="tx1"/>
                </a:solidFill>
                <a:latin typeface="Times New Roman" panose="02020603050405020304" pitchFamily="18" charset="0"/>
              </a:defRPr>
            </a:lvl2pPr>
            <a:lvl3pPr marL="1143000" indent="-228600" defTabSz="912813">
              <a:defRPr b="1">
                <a:solidFill>
                  <a:schemeClr val="tx1"/>
                </a:solidFill>
                <a:latin typeface="Times New Roman" panose="02020603050405020304" pitchFamily="18" charset="0"/>
              </a:defRPr>
            </a:lvl3pPr>
            <a:lvl4pPr marL="1600200" indent="-228600" defTabSz="912813">
              <a:defRPr b="1">
                <a:solidFill>
                  <a:schemeClr val="tx1"/>
                </a:solidFill>
                <a:latin typeface="Times New Roman" panose="02020603050405020304" pitchFamily="18" charset="0"/>
              </a:defRPr>
            </a:lvl4pPr>
            <a:lvl5pPr marL="2057400" indent="-228600" defTabSz="912813">
              <a:defRPr b="1">
                <a:solidFill>
                  <a:schemeClr val="tx1"/>
                </a:solidFill>
                <a:latin typeface="Times New Roman" panose="02020603050405020304" pitchFamily="18" charset="0"/>
              </a:defRPr>
            </a:lvl5pPr>
            <a:lvl6pPr marL="2514600" indent="-228600" defTabSz="912813" eaLnBrk="0" fontAlgn="base" hangingPunct="0">
              <a:spcBef>
                <a:spcPct val="0"/>
              </a:spcBef>
              <a:spcAft>
                <a:spcPct val="0"/>
              </a:spcAft>
              <a:defRPr b="1">
                <a:solidFill>
                  <a:schemeClr val="tx1"/>
                </a:solidFill>
                <a:latin typeface="Times New Roman" panose="02020603050405020304" pitchFamily="18" charset="0"/>
              </a:defRPr>
            </a:lvl6pPr>
            <a:lvl7pPr marL="2971800" indent="-228600" defTabSz="912813" eaLnBrk="0" fontAlgn="base" hangingPunct="0">
              <a:spcBef>
                <a:spcPct val="0"/>
              </a:spcBef>
              <a:spcAft>
                <a:spcPct val="0"/>
              </a:spcAft>
              <a:defRPr b="1">
                <a:solidFill>
                  <a:schemeClr val="tx1"/>
                </a:solidFill>
                <a:latin typeface="Times New Roman" panose="02020603050405020304" pitchFamily="18" charset="0"/>
              </a:defRPr>
            </a:lvl7pPr>
            <a:lvl8pPr marL="3429000" indent="-228600" defTabSz="912813" eaLnBrk="0" fontAlgn="base" hangingPunct="0">
              <a:spcBef>
                <a:spcPct val="0"/>
              </a:spcBef>
              <a:spcAft>
                <a:spcPct val="0"/>
              </a:spcAft>
              <a:defRPr b="1">
                <a:solidFill>
                  <a:schemeClr val="tx1"/>
                </a:solidFill>
                <a:latin typeface="Times New Roman" panose="02020603050405020304" pitchFamily="18" charset="0"/>
              </a:defRPr>
            </a:lvl8pPr>
            <a:lvl9pPr marL="3886200" indent="-228600" defTabSz="912813" eaLnBrk="0" fontAlgn="base" hangingPunct="0">
              <a:spcBef>
                <a:spcPct val="0"/>
              </a:spcBef>
              <a:spcAft>
                <a:spcPct val="0"/>
              </a:spcAft>
              <a:defRPr b="1">
                <a:solidFill>
                  <a:schemeClr val="tx1"/>
                </a:solidFill>
                <a:latin typeface="Times New Roman" panose="02020603050405020304" pitchFamily="18" charset="0"/>
              </a:defRPr>
            </a:lvl9pPr>
          </a:lstStyle>
          <a:p>
            <a:r>
              <a:rPr lang="en-US" altLang="en-US" sz="2400" i="1" dirty="0">
                <a:solidFill>
                  <a:srgbClr val="7B9569"/>
                </a:solidFill>
                <a:latin typeface="GiovanniITCTT Book" charset="0"/>
              </a:rPr>
              <a:t>Proverbs 13:22, Titus 3:14, 1 Timothy 5:7</a:t>
            </a:r>
          </a:p>
        </p:txBody>
      </p:sp>
      <p:graphicFrame>
        <p:nvGraphicFramePr>
          <p:cNvPr id="9218" name="Object 5">
            <a:extLst>
              <a:ext uri="{FF2B5EF4-FFF2-40B4-BE49-F238E27FC236}">
                <a16:creationId xmlns:a16="http://schemas.microsoft.com/office/drawing/2014/main" id="{A155047B-BFC6-6898-C342-9906851CC701}"/>
              </a:ext>
            </a:extLst>
          </p:cNvPr>
          <p:cNvGraphicFramePr>
            <a:graphicFrameLocks noChangeAspect="1"/>
          </p:cNvGraphicFramePr>
          <p:nvPr>
            <p:extLst>
              <p:ext uri="{D42A27DB-BD31-4B8C-83A1-F6EECF244321}">
                <p14:modId xmlns:p14="http://schemas.microsoft.com/office/powerpoint/2010/main" val="2262152527"/>
              </p:ext>
            </p:extLst>
          </p:nvPr>
        </p:nvGraphicFramePr>
        <p:xfrm>
          <a:off x="4572000" y="2808307"/>
          <a:ext cx="3439954" cy="1618740"/>
        </p:xfrm>
        <a:graphic>
          <a:graphicData uri="http://schemas.openxmlformats.org/presentationml/2006/ole">
            <mc:AlternateContent xmlns:mc="http://schemas.openxmlformats.org/markup-compatibility/2006">
              <mc:Choice xmlns:v="urn:schemas-microsoft-com:vml" Requires="v">
                <p:oleObj name="Drawing" r:id="rId3" imgW="2408400" imgH="1134000" progId="FLW3Drawing">
                  <p:embed/>
                </p:oleObj>
              </mc:Choice>
              <mc:Fallback>
                <p:oleObj name="Drawing" r:id="rId3" imgW="2408400" imgH="1134000" progId="FLW3Drawing">
                  <p:embed/>
                  <p:pic>
                    <p:nvPicPr>
                      <p:cNvPr id="9218" name="Object 5">
                        <a:extLst>
                          <a:ext uri="{FF2B5EF4-FFF2-40B4-BE49-F238E27FC236}">
                            <a16:creationId xmlns:a16="http://schemas.microsoft.com/office/drawing/2014/main" id="{A155047B-BFC6-6898-C342-9906851CC70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72000" y="2808307"/>
                        <a:ext cx="3439954" cy="16187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9219" name="Object 6">
            <a:extLst>
              <a:ext uri="{FF2B5EF4-FFF2-40B4-BE49-F238E27FC236}">
                <a16:creationId xmlns:a16="http://schemas.microsoft.com/office/drawing/2014/main" id="{C22141A5-4EC0-6485-1B2A-843CE85D1BBD}"/>
              </a:ext>
            </a:extLst>
          </p:cNvPr>
          <p:cNvGraphicFramePr>
            <a:graphicFrameLocks noChangeAspect="1"/>
          </p:cNvGraphicFramePr>
          <p:nvPr>
            <p:extLst>
              <p:ext uri="{D42A27DB-BD31-4B8C-83A1-F6EECF244321}">
                <p14:modId xmlns:p14="http://schemas.microsoft.com/office/powerpoint/2010/main" val="366850598"/>
              </p:ext>
            </p:extLst>
          </p:nvPr>
        </p:nvGraphicFramePr>
        <p:xfrm>
          <a:off x="7164967" y="1319168"/>
          <a:ext cx="1577397" cy="1214850"/>
        </p:xfrm>
        <a:graphic>
          <a:graphicData uri="http://schemas.openxmlformats.org/presentationml/2006/ole">
            <mc:AlternateContent xmlns:mc="http://schemas.openxmlformats.org/markup-compatibility/2006">
              <mc:Choice xmlns:v="urn:schemas-microsoft-com:vml" Requires="v">
                <p:oleObj name="Drawing" r:id="rId5" imgW="1393200" imgH="1072800" progId="FLW3Drawing">
                  <p:embed/>
                </p:oleObj>
              </mc:Choice>
              <mc:Fallback>
                <p:oleObj name="Drawing" r:id="rId5" imgW="1393200" imgH="1072800" progId="FLW3Drawing">
                  <p:embed/>
                  <p:pic>
                    <p:nvPicPr>
                      <p:cNvPr id="9219" name="Object 6">
                        <a:extLst>
                          <a:ext uri="{FF2B5EF4-FFF2-40B4-BE49-F238E27FC236}">
                            <a16:creationId xmlns:a16="http://schemas.microsoft.com/office/drawing/2014/main" id="{C22141A5-4EC0-6485-1B2A-843CE85D1BBD}"/>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164967" y="1319168"/>
                        <a:ext cx="1577397" cy="1214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ransition/>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4" name="Rectangle 2">
            <a:extLst>
              <a:ext uri="{FF2B5EF4-FFF2-40B4-BE49-F238E27FC236}">
                <a16:creationId xmlns:a16="http://schemas.microsoft.com/office/drawing/2014/main" id="{B6D5BCBD-38B5-DB11-922F-A87A5EEED667}"/>
              </a:ext>
            </a:extLst>
          </p:cNvPr>
          <p:cNvSpPr>
            <a:spLocks noGrp="1" noChangeArrowheads="1"/>
          </p:cNvSpPr>
          <p:nvPr>
            <p:ph type="title"/>
          </p:nvPr>
        </p:nvSpPr>
        <p:spPr>
          <a:xfrm>
            <a:off x="914401" y="234553"/>
            <a:ext cx="7827963" cy="736997"/>
          </a:xfrm>
        </p:spPr>
        <p:txBody>
          <a:bodyPr/>
          <a:lstStyle/>
          <a:p>
            <a:r>
              <a:rPr lang="en-US" altLang="en-US" b="1" dirty="0"/>
              <a:t>The 5 Financial Areas</a:t>
            </a:r>
          </a:p>
        </p:txBody>
      </p:sp>
      <p:sp>
        <p:nvSpPr>
          <p:cNvPr id="10245" name="Rectangle 3">
            <a:extLst>
              <a:ext uri="{FF2B5EF4-FFF2-40B4-BE49-F238E27FC236}">
                <a16:creationId xmlns:a16="http://schemas.microsoft.com/office/drawing/2014/main" id="{474F4741-4AB3-4F59-E982-05AC8E0A804B}"/>
              </a:ext>
            </a:extLst>
          </p:cNvPr>
          <p:cNvSpPr>
            <a:spLocks noGrp="1" noChangeArrowheads="1"/>
          </p:cNvSpPr>
          <p:nvPr>
            <p:ph type="body" idx="1"/>
          </p:nvPr>
        </p:nvSpPr>
        <p:spPr/>
        <p:txBody>
          <a:bodyPr/>
          <a:lstStyle/>
          <a:p>
            <a:pPr>
              <a:spcBef>
                <a:spcPts val="1200"/>
              </a:spcBef>
            </a:pPr>
            <a:r>
              <a:rPr lang="en-US" altLang="en-US" sz="2400" dirty="0">
                <a:solidFill>
                  <a:schemeClr val="tx1"/>
                </a:solidFill>
              </a:rPr>
              <a:t>Earning</a:t>
            </a:r>
          </a:p>
          <a:p>
            <a:pPr>
              <a:spcBef>
                <a:spcPts val="1200"/>
              </a:spcBef>
            </a:pPr>
            <a:r>
              <a:rPr lang="en-US" altLang="en-US" sz="2400" dirty="0">
                <a:solidFill>
                  <a:schemeClr val="tx1"/>
                </a:solidFill>
              </a:rPr>
              <a:t>Giving</a:t>
            </a:r>
          </a:p>
          <a:p>
            <a:pPr>
              <a:spcBef>
                <a:spcPts val="1200"/>
              </a:spcBef>
            </a:pPr>
            <a:r>
              <a:rPr lang="en-US" altLang="en-US" sz="2400" dirty="0">
                <a:solidFill>
                  <a:schemeClr val="tx1"/>
                </a:solidFill>
              </a:rPr>
              <a:t>Saving</a:t>
            </a:r>
          </a:p>
          <a:p>
            <a:pPr>
              <a:spcBef>
                <a:spcPts val="1200"/>
              </a:spcBef>
            </a:pPr>
            <a:r>
              <a:rPr lang="en-US" altLang="en-US" sz="2400" dirty="0">
                <a:solidFill>
                  <a:schemeClr val="tx1"/>
                </a:solidFill>
              </a:rPr>
              <a:t>Debt</a:t>
            </a:r>
          </a:p>
          <a:p>
            <a:pPr>
              <a:spcBef>
                <a:spcPts val="1200"/>
              </a:spcBef>
            </a:pPr>
            <a:r>
              <a:rPr lang="en-US" altLang="en-US" sz="2400" dirty="0">
                <a:solidFill>
                  <a:schemeClr val="tx1"/>
                </a:solidFill>
              </a:rPr>
              <a:t>Spending</a:t>
            </a:r>
          </a:p>
          <a:p>
            <a:pPr>
              <a:buFont typeface="Times" panose="02020603050405020304" pitchFamily="18" charset="0"/>
              <a:buNone/>
            </a:pPr>
            <a:endParaRPr lang="en-US" altLang="en-US" dirty="0"/>
          </a:p>
        </p:txBody>
      </p:sp>
      <p:graphicFrame>
        <p:nvGraphicFramePr>
          <p:cNvPr id="10242" name="Object 6">
            <a:extLst>
              <a:ext uri="{FF2B5EF4-FFF2-40B4-BE49-F238E27FC236}">
                <a16:creationId xmlns:a16="http://schemas.microsoft.com/office/drawing/2014/main" id="{23034CBF-2E73-6C7A-09BC-44311A807B40}"/>
              </a:ext>
            </a:extLst>
          </p:cNvPr>
          <p:cNvGraphicFramePr>
            <a:graphicFrameLocks noChangeAspect="1"/>
          </p:cNvGraphicFramePr>
          <p:nvPr/>
        </p:nvGraphicFramePr>
        <p:xfrm>
          <a:off x="5301334" y="1322978"/>
          <a:ext cx="1577397" cy="1214850"/>
        </p:xfrm>
        <a:graphic>
          <a:graphicData uri="http://schemas.openxmlformats.org/presentationml/2006/ole">
            <mc:AlternateContent xmlns:mc="http://schemas.openxmlformats.org/markup-compatibility/2006">
              <mc:Choice xmlns:v="urn:schemas-microsoft-com:vml" Requires="v">
                <p:oleObj name="Drawing" r:id="rId3" imgW="1393200" imgH="1072800" progId="FLW3Drawing">
                  <p:embed/>
                </p:oleObj>
              </mc:Choice>
              <mc:Fallback>
                <p:oleObj name="Drawing" r:id="rId3" imgW="1393200" imgH="1072800" progId="FLW3Drawing">
                  <p:embed/>
                  <p:pic>
                    <p:nvPicPr>
                      <p:cNvPr id="10242" name="Object 6">
                        <a:extLst>
                          <a:ext uri="{FF2B5EF4-FFF2-40B4-BE49-F238E27FC236}">
                            <a16:creationId xmlns:a16="http://schemas.microsoft.com/office/drawing/2014/main" id="{23034CBF-2E73-6C7A-09BC-44311A807B4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301334" y="1322978"/>
                        <a:ext cx="1577397" cy="1214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0243" name="Object 5">
            <a:extLst>
              <a:ext uri="{FF2B5EF4-FFF2-40B4-BE49-F238E27FC236}">
                <a16:creationId xmlns:a16="http://schemas.microsoft.com/office/drawing/2014/main" id="{889E0C0E-FCB1-BE2B-0B85-38770F2786C3}"/>
              </a:ext>
            </a:extLst>
          </p:cNvPr>
          <p:cNvGraphicFramePr>
            <a:graphicFrameLocks noChangeAspect="1"/>
          </p:cNvGraphicFramePr>
          <p:nvPr>
            <p:extLst>
              <p:ext uri="{D42A27DB-BD31-4B8C-83A1-F6EECF244321}">
                <p14:modId xmlns:p14="http://schemas.microsoft.com/office/powerpoint/2010/main" val="4261603876"/>
              </p:ext>
            </p:extLst>
          </p:nvPr>
        </p:nvGraphicFramePr>
        <p:xfrm>
          <a:off x="4114800" y="2956918"/>
          <a:ext cx="3411332" cy="1604959"/>
        </p:xfrm>
        <a:graphic>
          <a:graphicData uri="http://schemas.openxmlformats.org/presentationml/2006/ole">
            <mc:AlternateContent xmlns:mc="http://schemas.openxmlformats.org/markup-compatibility/2006">
              <mc:Choice xmlns:v="urn:schemas-microsoft-com:vml" Requires="v">
                <p:oleObj name="Drawing" r:id="rId5" imgW="2408400" imgH="1134000" progId="FLW3Drawing">
                  <p:embed/>
                </p:oleObj>
              </mc:Choice>
              <mc:Fallback>
                <p:oleObj name="Drawing" r:id="rId5" imgW="2408400" imgH="1134000" progId="FLW3Drawing">
                  <p:embed/>
                  <p:pic>
                    <p:nvPicPr>
                      <p:cNvPr id="10243" name="Object 5">
                        <a:extLst>
                          <a:ext uri="{FF2B5EF4-FFF2-40B4-BE49-F238E27FC236}">
                            <a16:creationId xmlns:a16="http://schemas.microsoft.com/office/drawing/2014/main" id="{889E0C0E-FCB1-BE2B-0B85-38770F2786C3}"/>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114800" y="2956918"/>
                        <a:ext cx="3411332" cy="160495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ransition/>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2">
            <a:extLst>
              <a:ext uri="{FF2B5EF4-FFF2-40B4-BE49-F238E27FC236}">
                <a16:creationId xmlns:a16="http://schemas.microsoft.com/office/drawing/2014/main" id="{C3C7E524-9EAD-D940-E545-19FB76C44D89}"/>
              </a:ext>
            </a:extLst>
          </p:cNvPr>
          <p:cNvSpPr>
            <a:spLocks noGrp="1" noChangeArrowheads="1"/>
          </p:cNvSpPr>
          <p:nvPr>
            <p:ph type="title"/>
          </p:nvPr>
        </p:nvSpPr>
        <p:spPr>
          <a:xfrm>
            <a:off x="914401" y="234553"/>
            <a:ext cx="7827963" cy="736997"/>
          </a:xfrm>
        </p:spPr>
        <p:txBody>
          <a:bodyPr/>
          <a:lstStyle/>
          <a:p>
            <a:r>
              <a:rPr lang="en-US" altLang="en-US" b="1" dirty="0"/>
              <a:t>Empowered Servant</a:t>
            </a:r>
          </a:p>
        </p:txBody>
      </p:sp>
      <p:sp>
        <p:nvSpPr>
          <p:cNvPr id="54275" name="Rectangle 3">
            <a:extLst>
              <a:ext uri="{FF2B5EF4-FFF2-40B4-BE49-F238E27FC236}">
                <a16:creationId xmlns:a16="http://schemas.microsoft.com/office/drawing/2014/main" id="{E583E441-9561-4306-5AA8-DA42495A2325}"/>
              </a:ext>
            </a:extLst>
          </p:cNvPr>
          <p:cNvSpPr>
            <a:spLocks noGrp="1" noChangeArrowheads="1"/>
          </p:cNvSpPr>
          <p:nvPr>
            <p:ph type="body" idx="1"/>
          </p:nvPr>
        </p:nvSpPr>
        <p:spPr/>
        <p:txBody>
          <a:bodyPr/>
          <a:lstStyle/>
          <a:p>
            <a:pPr>
              <a:spcBef>
                <a:spcPts val="600"/>
              </a:spcBef>
              <a:buFont typeface="Times" panose="02020603050405020304" pitchFamily="18" charset="0"/>
              <a:buNone/>
            </a:pPr>
            <a:r>
              <a:rPr lang="en-US" altLang="en-US" sz="2400" b="0" dirty="0">
                <a:solidFill>
                  <a:schemeClr val="tx1"/>
                </a:solidFill>
              </a:rPr>
              <a:t>We are called to use our gifts </a:t>
            </a:r>
          </a:p>
          <a:p>
            <a:pPr>
              <a:spcBef>
                <a:spcPts val="600"/>
              </a:spcBef>
              <a:buFont typeface="Times" panose="02020603050405020304" pitchFamily="18" charset="0"/>
              <a:buNone/>
            </a:pPr>
            <a:r>
              <a:rPr lang="en-US" altLang="en-US" sz="2400" b="0" dirty="0">
                <a:solidFill>
                  <a:schemeClr val="tx1"/>
                </a:solidFill>
              </a:rPr>
              <a:t>to build the church.  </a:t>
            </a:r>
          </a:p>
          <a:p>
            <a:pPr>
              <a:spcBef>
                <a:spcPts val="600"/>
              </a:spcBef>
              <a:buFont typeface="Times" panose="02020603050405020304" pitchFamily="18" charset="0"/>
              <a:buNone/>
            </a:pPr>
            <a:r>
              <a:rPr lang="en-US" altLang="en-US" sz="2400" dirty="0">
                <a:solidFill>
                  <a:schemeClr val="tx1"/>
                </a:solidFill>
              </a:rPr>
              <a:t>To be servants</a:t>
            </a:r>
            <a:r>
              <a:rPr lang="en-US" altLang="en-US" sz="2400" b="0" dirty="0">
                <a:solidFill>
                  <a:schemeClr val="tx1"/>
                </a:solidFill>
              </a:rPr>
              <a:t>:</a:t>
            </a:r>
            <a:endParaRPr lang="en-US" altLang="en-US" sz="2400" dirty="0">
              <a:solidFill>
                <a:schemeClr val="tx1"/>
              </a:solidFill>
            </a:endParaRPr>
          </a:p>
          <a:p>
            <a:pPr lvl="1">
              <a:spcBef>
                <a:spcPts val="600"/>
              </a:spcBef>
            </a:pPr>
            <a:r>
              <a:rPr lang="en-US" altLang="en-US" sz="2400" dirty="0">
                <a:solidFill>
                  <a:schemeClr val="tx1"/>
                </a:solidFill>
              </a:rPr>
              <a:t> Generally</a:t>
            </a:r>
          </a:p>
          <a:p>
            <a:pPr lvl="1">
              <a:spcBef>
                <a:spcPts val="600"/>
              </a:spcBef>
            </a:pPr>
            <a:r>
              <a:rPr lang="en-US" altLang="en-US" sz="2400" dirty="0">
                <a:solidFill>
                  <a:schemeClr val="tx1"/>
                </a:solidFill>
              </a:rPr>
              <a:t> Specifically, Uniquely</a:t>
            </a:r>
          </a:p>
          <a:p>
            <a:pPr>
              <a:spcBef>
                <a:spcPts val="600"/>
              </a:spcBef>
              <a:buFont typeface="Times" panose="02020603050405020304" pitchFamily="18" charset="0"/>
              <a:buNone/>
            </a:pPr>
            <a:r>
              <a:rPr lang="en-US" altLang="en-US" sz="2400" b="0" dirty="0">
                <a:solidFill>
                  <a:schemeClr val="tx1"/>
                </a:solidFill>
              </a:rPr>
              <a:t>It is important for us to take time </a:t>
            </a:r>
          </a:p>
          <a:p>
            <a:pPr>
              <a:spcBef>
                <a:spcPts val="600"/>
              </a:spcBef>
              <a:buFont typeface="Times" panose="02020603050405020304" pitchFamily="18" charset="0"/>
              <a:buNone/>
            </a:pPr>
            <a:r>
              <a:rPr lang="en-US" altLang="en-US" sz="2400" b="0" dirty="0">
                <a:solidFill>
                  <a:schemeClr val="tx1"/>
                </a:solidFill>
              </a:rPr>
              <a:t>to explore and understand </a:t>
            </a:r>
          </a:p>
          <a:p>
            <a:pPr>
              <a:spcBef>
                <a:spcPts val="600"/>
              </a:spcBef>
              <a:buFont typeface="Times" panose="02020603050405020304" pitchFamily="18" charset="0"/>
              <a:buNone/>
            </a:pPr>
            <a:r>
              <a:rPr lang="en-US" altLang="en-US" sz="2400" b="0" dirty="0">
                <a:solidFill>
                  <a:schemeClr val="tx1"/>
                </a:solidFill>
              </a:rPr>
              <a:t>our unique giftings in Christ.</a:t>
            </a:r>
            <a:endParaRPr lang="en-US" altLang="en-US" sz="2400" dirty="0">
              <a:solidFill>
                <a:schemeClr val="tx1"/>
              </a:solidFill>
            </a:endParaRPr>
          </a:p>
          <a:p>
            <a:endParaRPr lang="en-US" altLang="en-US" dirty="0"/>
          </a:p>
        </p:txBody>
      </p:sp>
      <p:pic>
        <p:nvPicPr>
          <p:cNvPr id="54276" name="Picture 4" descr="j0426505">
            <a:extLst>
              <a:ext uri="{FF2B5EF4-FFF2-40B4-BE49-F238E27FC236}">
                <a16:creationId xmlns:a16="http://schemas.microsoft.com/office/drawing/2014/main" id="{EB9DDE11-0BE0-9821-B6F7-B8F94C748F79}"/>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445725" y="1174115"/>
            <a:ext cx="2234034" cy="16523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54277" name="Group 6">
            <a:extLst>
              <a:ext uri="{FF2B5EF4-FFF2-40B4-BE49-F238E27FC236}">
                <a16:creationId xmlns:a16="http://schemas.microsoft.com/office/drawing/2014/main" id="{D9AEA1DD-ADE7-00CF-1AFB-F9EBAE8FC2B1}"/>
              </a:ext>
            </a:extLst>
          </p:cNvPr>
          <p:cNvGrpSpPr>
            <a:grpSpLocks/>
          </p:cNvGrpSpPr>
          <p:nvPr/>
        </p:nvGrpSpPr>
        <p:grpSpPr bwMode="auto">
          <a:xfrm>
            <a:off x="5562600" y="2572385"/>
            <a:ext cx="2084114" cy="2238885"/>
            <a:chOff x="2412" y="2286"/>
            <a:chExt cx="1947" cy="2092"/>
          </a:xfrm>
        </p:grpSpPr>
        <p:sp>
          <p:nvSpPr>
            <p:cNvPr id="54278" name="Freeform 7">
              <a:extLst>
                <a:ext uri="{FF2B5EF4-FFF2-40B4-BE49-F238E27FC236}">
                  <a16:creationId xmlns:a16="http://schemas.microsoft.com/office/drawing/2014/main" id="{0D94542B-1219-4425-B771-E86F02D3E474}"/>
                </a:ext>
              </a:extLst>
            </p:cNvPr>
            <p:cNvSpPr>
              <a:spLocks/>
            </p:cNvSpPr>
            <p:nvPr/>
          </p:nvSpPr>
          <p:spPr bwMode="auto">
            <a:xfrm>
              <a:off x="2412" y="2638"/>
              <a:ext cx="1947" cy="1740"/>
            </a:xfrm>
            <a:custGeom>
              <a:avLst/>
              <a:gdLst>
                <a:gd name="T0" fmla="*/ 0 w 1947"/>
                <a:gd name="T1" fmla="*/ 1016 h 1740"/>
                <a:gd name="T2" fmla="*/ 316 w 1947"/>
                <a:gd name="T3" fmla="*/ 631 h 1740"/>
                <a:gd name="T4" fmla="*/ 316 w 1947"/>
                <a:gd name="T5" fmla="*/ 395 h 1740"/>
                <a:gd name="T6" fmla="*/ 442 w 1947"/>
                <a:gd name="T7" fmla="*/ 231 h 1740"/>
                <a:gd name="T8" fmla="*/ 442 w 1947"/>
                <a:gd name="T9" fmla="*/ 0 h 1740"/>
                <a:gd name="T10" fmla="*/ 673 w 1947"/>
                <a:gd name="T11" fmla="*/ 0 h 1740"/>
                <a:gd name="T12" fmla="*/ 673 w 1947"/>
                <a:gd name="T13" fmla="*/ 231 h 1740"/>
                <a:gd name="T14" fmla="*/ 891 w 1947"/>
                <a:gd name="T15" fmla="*/ 395 h 1740"/>
                <a:gd name="T16" fmla="*/ 891 w 1947"/>
                <a:gd name="T17" fmla="*/ 503 h 1740"/>
                <a:gd name="T18" fmla="*/ 1947 w 1947"/>
                <a:gd name="T19" fmla="*/ 1016 h 1740"/>
                <a:gd name="T20" fmla="*/ 1947 w 1947"/>
                <a:gd name="T21" fmla="*/ 1740 h 1740"/>
                <a:gd name="T22" fmla="*/ 0 w 1947"/>
                <a:gd name="T23" fmla="*/ 1740 h 1740"/>
                <a:gd name="T24" fmla="*/ 0 w 1947"/>
                <a:gd name="T25" fmla="*/ 1016 h 174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947"/>
                <a:gd name="T40" fmla="*/ 0 h 1740"/>
                <a:gd name="T41" fmla="*/ 1947 w 1947"/>
                <a:gd name="T42" fmla="*/ 1740 h 1740"/>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947" h="1740">
                  <a:moveTo>
                    <a:pt x="0" y="1016"/>
                  </a:moveTo>
                  <a:lnTo>
                    <a:pt x="316" y="631"/>
                  </a:lnTo>
                  <a:lnTo>
                    <a:pt x="316" y="395"/>
                  </a:lnTo>
                  <a:lnTo>
                    <a:pt x="442" y="231"/>
                  </a:lnTo>
                  <a:lnTo>
                    <a:pt x="442" y="0"/>
                  </a:lnTo>
                  <a:lnTo>
                    <a:pt x="673" y="0"/>
                  </a:lnTo>
                  <a:lnTo>
                    <a:pt x="673" y="231"/>
                  </a:lnTo>
                  <a:lnTo>
                    <a:pt x="891" y="395"/>
                  </a:lnTo>
                  <a:lnTo>
                    <a:pt x="891" y="503"/>
                  </a:lnTo>
                  <a:lnTo>
                    <a:pt x="1947" y="1016"/>
                  </a:lnTo>
                  <a:lnTo>
                    <a:pt x="1947" y="1740"/>
                  </a:lnTo>
                  <a:lnTo>
                    <a:pt x="0" y="1740"/>
                  </a:lnTo>
                  <a:lnTo>
                    <a:pt x="0" y="1016"/>
                  </a:lnTo>
                  <a:close/>
                </a:path>
              </a:pathLst>
            </a:custGeom>
            <a:solidFill>
              <a:srgbClr val="F7F5BE"/>
            </a:solidFill>
            <a:ln w="1588">
              <a:solidFill>
                <a:srgbClr val="FFFFFF"/>
              </a:solidFill>
              <a:round/>
              <a:headEnd/>
              <a:tailEnd/>
            </a:ln>
          </p:spPr>
          <p:txBody>
            <a:bodyPr/>
            <a:lstStyle/>
            <a:p>
              <a:endParaRPr lang="en-US" sz="2805"/>
            </a:p>
          </p:txBody>
        </p:sp>
        <p:sp>
          <p:nvSpPr>
            <p:cNvPr id="54279" name="Freeform 8">
              <a:extLst>
                <a:ext uri="{FF2B5EF4-FFF2-40B4-BE49-F238E27FC236}">
                  <a16:creationId xmlns:a16="http://schemas.microsoft.com/office/drawing/2014/main" id="{C67DADB4-ED4F-6465-E062-BBCF3A02A293}"/>
                </a:ext>
              </a:extLst>
            </p:cNvPr>
            <p:cNvSpPr>
              <a:spLocks/>
            </p:cNvSpPr>
            <p:nvPr/>
          </p:nvSpPr>
          <p:spPr bwMode="auto">
            <a:xfrm>
              <a:off x="2854" y="2559"/>
              <a:ext cx="231" cy="79"/>
            </a:xfrm>
            <a:custGeom>
              <a:avLst/>
              <a:gdLst>
                <a:gd name="T0" fmla="*/ 0 w 231"/>
                <a:gd name="T1" fmla="*/ 79 h 79"/>
                <a:gd name="T2" fmla="*/ 231 w 231"/>
                <a:gd name="T3" fmla="*/ 79 h 79"/>
                <a:gd name="T4" fmla="*/ 175 w 231"/>
                <a:gd name="T5" fmla="*/ 0 h 79"/>
                <a:gd name="T6" fmla="*/ 62 w 231"/>
                <a:gd name="T7" fmla="*/ 0 h 79"/>
                <a:gd name="T8" fmla="*/ 0 w 231"/>
                <a:gd name="T9" fmla="*/ 79 h 79"/>
                <a:gd name="T10" fmla="*/ 0 60000 65536"/>
                <a:gd name="T11" fmla="*/ 0 60000 65536"/>
                <a:gd name="T12" fmla="*/ 0 60000 65536"/>
                <a:gd name="T13" fmla="*/ 0 60000 65536"/>
                <a:gd name="T14" fmla="*/ 0 60000 65536"/>
                <a:gd name="T15" fmla="*/ 0 w 231"/>
                <a:gd name="T16" fmla="*/ 0 h 79"/>
                <a:gd name="T17" fmla="*/ 231 w 231"/>
                <a:gd name="T18" fmla="*/ 79 h 79"/>
              </a:gdLst>
              <a:ahLst/>
              <a:cxnLst>
                <a:cxn ang="T10">
                  <a:pos x="T0" y="T1"/>
                </a:cxn>
                <a:cxn ang="T11">
                  <a:pos x="T2" y="T3"/>
                </a:cxn>
                <a:cxn ang="T12">
                  <a:pos x="T4" y="T5"/>
                </a:cxn>
                <a:cxn ang="T13">
                  <a:pos x="T6" y="T7"/>
                </a:cxn>
                <a:cxn ang="T14">
                  <a:pos x="T8" y="T9"/>
                </a:cxn>
              </a:cxnLst>
              <a:rect l="T15" t="T16" r="T17" b="T18"/>
              <a:pathLst>
                <a:path w="231" h="79">
                  <a:moveTo>
                    <a:pt x="0" y="79"/>
                  </a:moveTo>
                  <a:lnTo>
                    <a:pt x="231" y="79"/>
                  </a:lnTo>
                  <a:lnTo>
                    <a:pt x="175" y="0"/>
                  </a:lnTo>
                  <a:lnTo>
                    <a:pt x="62" y="0"/>
                  </a:lnTo>
                  <a:lnTo>
                    <a:pt x="0" y="79"/>
                  </a:lnTo>
                  <a:close/>
                </a:path>
              </a:pathLst>
            </a:custGeom>
            <a:solidFill>
              <a:srgbClr val="CC874B"/>
            </a:solidFill>
            <a:ln w="1588">
              <a:solidFill>
                <a:srgbClr val="FF0000"/>
              </a:solidFill>
              <a:round/>
              <a:headEnd/>
              <a:tailEnd/>
            </a:ln>
          </p:spPr>
          <p:txBody>
            <a:bodyPr/>
            <a:lstStyle/>
            <a:p>
              <a:endParaRPr lang="en-US" sz="2805"/>
            </a:p>
          </p:txBody>
        </p:sp>
        <p:sp>
          <p:nvSpPr>
            <p:cNvPr id="54280" name="Freeform 9">
              <a:extLst>
                <a:ext uri="{FF2B5EF4-FFF2-40B4-BE49-F238E27FC236}">
                  <a16:creationId xmlns:a16="http://schemas.microsoft.com/office/drawing/2014/main" id="{9338A895-0494-FC4C-583C-0F6B6DFBA519}"/>
                </a:ext>
              </a:extLst>
            </p:cNvPr>
            <p:cNvSpPr>
              <a:spLocks/>
            </p:cNvSpPr>
            <p:nvPr/>
          </p:nvSpPr>
          <p:spPr bwMode="auto">
            <a:xfrm>
              <a:off x="2728" y="2869"/>
              <a:ext cx="575" cy="164"/>
            </a:xfrm>
            <a:custGeom>
              <a:avLst/>
              <a:gdLst>
                <a:gd name="T0" fmla="*/ 0 w 575"/>
                <a:gd name="T1" fmla="*/ 164 h 164"/>
                <a:gd name="T2" fmla="*/ 575 w 575"/>
                <a:gd name="T3" fmla="*/ 164 h 164"/>
                <a:gd name="T4" fmla="*/ 448 w 575"/>
                <a:gd name="T5" fmla="*/ 0 h 164"/>
                <a:gd name="T6" fmla="*/ 126 w 575"/>
                <a:gd name="T7" fmla="*/ 0 h 164"/>
                <a:gd name="T8" fmla="*/ 0 w 575"/>
                <a:gd name="T9" fmla="*/ 164 h 164"/>
                <a:gd name="T10" fmla="*/ 0 60000 65536"/>
                <a:gd name="T11" fmla="*/ 0 60000 65536"/>
                <a:gd name="T12" fmla="*/ 0 60000 65536"/>
                <a:gd name="T13" fmla="*/ 0 60000 65536"/>
                <a:gd name="T14" fmla="*/ 0 60000 65536"/>
                <a:gd name="T15" fmla="*/ 0 w 575"/>
                <a:gd name="T16" fmla="*/ 0 h 164"/>
                <a:gd name="T17" fmla="*/ 575 w 575"/>
                <a:gd name="T18" fmla="*/ 164 h 164"/>
              </a:gdLst>
              <a:ahLst/>
              <a:cxnLst>
                <a:cxn ang="T10">
                  <a:pos x="T0" y="T1"/>
                </a:cxn>
                <a:cxn ang="T11">
                  <a:pos x="T2" y="T3"/>
                </a:cxn>
                <a:cxn ang="T12">
                  <a:pos x="T4" y="T5"/>
                </a:cxn>
                <a:cxn ang="T13">
                  <a:pos x="T6" y="T7"/>
                </a:cxn>
                <a:cxn ang="T14">
                  <a:pos x="T8" y="T9"/>
                </a:cxn>
              </a:cxnLst>
              <a:rect l="T15" t="T16" r="T17" b="T18"/>
              <a:pathLst>
                <a:path w="575" h="164">
                  <a:moveTo>
                    <a:pt x="0" y="164"/>
                  </a:moveTo>
                  <a:lnTo>
                    <a:pt x="575" y="164"/>
                  </a:lnTo>
                  <a:lnTo>
                    <a:pt x="448" y="0"/>
                  </a:lnTo>
                  <a:lnTo>
                    <a:pt x="126" y="0"/>
                  </a:lnTo>
                  <a:lnTo>
                    <a:pt x="0" y="164"/>
                  </a:lnTo>
                  <a:close/>
                </a:path>
              </a:pathLst>
            </a:custGeom>
            <a:solidFill>
              <a:srgbClr val="CC874B"/>
            </a:solidFill>
            <a:ln w="1588">
              <a:solidFill>
                <a:srgbClr val="FF0000"/>
              </a:solidFill>
              <a:round/>
              <a:headEnd/>
              <a:tailEnd/>
            </a:ln>
          </p:spPr>
          <p:txBody>
            <a:bodyPr/>
            <a:lstStyle/>
            <a:p>
              <a:endParaRPr lang="en-US" sz="2805"/>
            </a:p>
          </p:txBody>
        </p:sp>
        <p:sp>
          <p:nvSpPr>
            <p:cNvPr id="54281" name="Freeform 10">
              <a:extLst>
                <a:ext uri="{FF2B5EF4-FFF2-40B4-BE49-F238E27FC236}">
                  <a16:creationId xmlns:a16="http://schemas.microsoft.com/office/drawing/2014/main" id="{1B2B1D08-F4B5-36F0-5D96-C1638CAA4E9B}"/>
                </a:ext>
              </a:extLst>
            </p:cNvPr>
            <p:cNvSpPr>
              <a:spLocks/>
            </p:cNvSpPr>
            <p:nvPr/>
          </p:nvSpPr>
          <p:spPr bwMode="auto">
            <a:xfrm>
              <a:off x="2831" y="3141"/>
              <a:ext cx="1528" cy="513"/>
            </a:xfrm>
            <a:custGeom>
              <a:avLst/>
              <a:gdLst>
                <a:gd name="T0" fmla="*/ 0 w 1528"/>
                <a:gd name="T1" fmla="*/ 0 h 513"/>
                <a:gd name="T2" fmla="*/ 75 w 1528"/>
                <a:gd name="T3" fmla="*/ 0 h 513"/>
                <a:gd name="T4" fmla="*/ 264 w 1528"/>
                <a:gd name="T5" fmla="*/ 232 h 513"/>
                <a:gd name="T6" fmla="*/ 472 w 1528"/>
                <a:gd name="T7" fmla="*/ 232 h 513"/>
                <a:gd name="T8" fmla="*/ 472 w 1528"/>
                <a:gd name="T9" fmla="*/ 0 h 513"/>
                <a:gd name="T10" fmla="*/ 1109 w 1528"/>
                <a:gd name="T11" fmla="*/ 0 h 513"/>
                <a:gd name="T12" fmla="*/ 1528 w 1528"/>
                <a:gd name="T13" fmla="*/ 513 h 513"/>
                <a:gd name="T14" fmla="*/ 414 w 1528"/>
                <a:gd name="T15" fmla="*/ 513 h 513"/>
                <a:gd name="T16" fmla="*/ 0 w 1528"/>
                <a:gd name="T17" fmla="*/ 0 h 51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528"/>
                <a:gd name="T28" fmla="*/ 0 h 513"/>
                <a:gd name="T29" fmla="*/ 1528 w 1528"/>
                <a:gd name="T30" fmla="*/ 513 h 513"/>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528" h="513">
                  <a:moveTo>
                    <a:pt x="0" y="0"/>
                  </a:moveTo>
                  <a:lnTo>
                    <a:pt x="75" y="0"/>
                  </a:lnTo>
                  <a:lnTo>
                    <a:pt x="264" y="232"/>
                  </a:lnTo>
                  <a:lnTo>
                    <a:pt x="472" y="232"/>
                  </a:lnTo>
                  <a:lnTo>
                    <a:pt x="472" y="0"/>
                  </a:lnTo>
                  <a:lnTo>
                    <a:pt x="1109" y="0"/>
                  </a:lnTo>
                  <a:lnTo>
                    <a:pt x="1528" y="513"/>
                  </a:lnTo>
                  <a:lnTo>
                    <a:pt x="414" y="513"/>
                  </a:lnTo>
                  <a:lnTo>
                    <a:pt x="0" y="0"/>
                  </a:lnTo>
                  <a:close/>
                </a:path>
              </a:pathLst>
            </a:custGeom>
            <a:solidFill>
              <a:srgbClr val="CC874B"/>
            </a:solidFill>
            <a:ln w="1588">
              <a:solidFill>
                <a:srgbClr val="FF0000"/>
              </a:solidFill>
              <a:round/>
              <a:headEnd/>
              <a:tailEnd/>
            </a:ln>
          </p:spPr>
          <p:txBody>
            <a:bodyPr/>
            <a:lstStyle/>
            <a:p>
              <a:endParaRPr lang="en-US" sz="2805"/>
            </a:p>
          </p:txBody>
        </p:sp>
        <p:sp>
          <p:nvSpPr>
            <p:cNvPr id="54282" name="Freeform 11">
              <a:extLst>
                <a:ext uri="{FF2B5EF4-FFF2-40B4-BE49-F238E27FC236}">
                  <a16:creationId xmlns:a16="http://schemas.microsoft.com/office/drawing/2014/main" id="{35D12A9E-A696-B5CD-E5BF-F1222244A78C}"/>
                </a:ext>
              </a:extLst>
            </p:cNvPr>
            <p:cNvSpPr>
              <a:spLocks/>
            </p:cNvSpPr>
            <p:nvPr/>
          </p:nvSpPr>
          <p:spPr bwMode="auto">
            <a:xfrm>
              <a:off x="3333" y="3782"/>
              <a:ext cx="188" cy="290"/>
            </a:xfrm>
            <a:custGeom>
              <a:avLst/>
              <a:gdLst>
                <a:gd name="T0" fmla="*/ 188 w 188"/>
                <a:gd name="T1" fmla="*/ 290 h 290"/>
                <a:gd name="T2" fmla="*/ 188 w 188"/>
                <a:gd name="T3" fmla="*/ 99 h 290"/>
                <a:gd name="T4" fmla="*/ 187 w 188"/>
                <a:gd name="T5" fmla="*/ 82 h 290"/>
                <a:gd name="T6" fmla="*/ 181 w 188"/>
                <a:gd name="T7" fmla="*/ 63 h 290"/>
                <a:gd name="T8" fmla="*/ 175 w 188"/>
                <a:gd name="T9" fmla="*/ 47 h 290"/>
                <a:gd name="T10" fmla="*/ 164 w 188"/>
                <a:gd name="T11" fmla="*/ 34 h 290"/>
                <a:gd name="T12" fmla="*/ 152 w 188"/>
                <a:gd name="T13" fmla="*/ 20 h 290"/>
                <a:gd name="T14" fmla="*/ 136 w 188"/>
                <a:gd name="T15" fmla="*/ 12 h 290"/>
                <a:gd name="T16" fmla="*/ 121 w 188"/>
                <a:gd name="T17" fmla="*/ 4 h 290"/>
                <a:gd name="T18" fmla="*/ 104 w 188"/>
                <a:gd name="T19" fmla="*/ 0 h 290"/>
                <a:gd name="T20" fmla="*/ 88 w 188"/>
                <a:gd name="T21" fmla="*/ 0 h 290"/>
                <a:gd name="T22" fmla="*/ 70 w 188"/>
                <a:gd name="T23" fmla="*/ 4 h 290"/>
                <a:gd name="T24" fmla="*/ 55 w 188"/>
                <a:gd name="T25" fmla="*/ 10 h 290"/>
                <a:gd name="T26" fmla="*/ 39 w 188"/>
                <a:gd name="T27" fmla="*/ 20 h 290"/>
                <a:gd name="T28" fmla="*/ 27 w 188"/>
                <a:gd name="T29" fmla="*/ 31 h 290"/>
                <a:gd name="T30" fmla="*/ 15 w 188"/>
                <a:gd name="T31" fmla="*/ 45 h 290"/>
                <a:gd name="T32" fmla="*/ 7 w 188"/>
                <a:gd name="T33" fmla="*/ 61 h 290"/>
                <a:gd name="T34" fmla="*/ 3 w 188"/>
                <a:gd name="T35" fmla="*/ 78 h 290"/>
                <a:gd name="T36" fmla="*/ 0 w 188"/>
                <a:gd name="T37" fmla="*/ 96 h 290"/>
                <a:gd name="T38" fmla="*/ 0 w 188"/>
                <a:gd name="T39" fmla="*/ 290 h 290"/>
                <a:gd name="T40" fmla="*/ 188 w 188"/>
                <a:gd name="T41" fmla="*/ 290 h 290"/>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188"/>
                <a:gd name="T64" fmla="*/ 0 h 290"/>
                <a:gd name="T65" fmla="*/ 188 w 188"/>
                <a:gd name="T66" fmla="*/ 290 h 290"/>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188" h="290">
                  <a:moveTo>
                    <a:pt x="188" y="290"/>
                  </a:moveTo>
                  <a:lnTo>
                    <a:pt x="188" y="99"/>
                  </a:lnTo>
                  <a:lnTo>
                    <a:pt x="187" y="82"/>
                  </a:lnTo>
                  <a:lnTo>
                    <a:pt x="181" y="63"/>
                  </a:lnTo>
                  <a:lnTo>
                    <a:pt x="175" y="47"/>
                  </a:lnTo>
                  <a:lnTo>
                    <a:pt x="164" y="34"/>
                  </a:lnTo>
                  <a:lnTo>
                    <a:pt x="152" y="20"/>
                  </a:lnTo>
                  <a:lnTo>
                    <a:pt x="136" y="12"/>
                  </a:lnTo>
                  <a:lnTo>
                    <a:pt x="121" y="4"/>
                  </a:lnTo>
                  <a:lnTo>
                    <a:pt x="104" y="0"/>
                  </a:lnTo>
                  <a:lnTo>
                    <a:pt x="88" y="0"/>
                  </a:lnTo>
                  <a:lnTo>
                    <a:pt x="70" y="4"/>
                  </a:lnTo>
                  <a:lnTo>
                    <a:pt x="55" y="10"/>
                  </a:lnTo>
                  <a:lnTo>
                    <a:pt x="39" y="20"/>
                  </a:lnTo>
                  <a:lnTo>
                    <a:pt x="27" y="31"/>
                  </a:lnTo>
                  <a:lnTo>
                    <a:pt x="15" y="45"/>
                  </a:lnTo>
                  <a:lnTo>
                    <a:pt x="7" y="61"/>
                  </a:lnTo>
                  <a:lnTo>
                    <a:pt x="3" y="78"/>
                  </a:lnTo>
                  <a:lnTo>
                    <a:pt x="0" y="96"/>
                  </a:lnTo>
                  <a:lnTo>
                    <a:pt x="0" y="290"/>
                  </a:lnTo>
                  <a:lnTo>
                    <a:pt x="188" y="290"/>
                  </a:lnTo>
                  <a:close/>
                </a:path>
              </a:pathLst>
            </a:custGeom>
            <a:solidFill>
              <a:srgbClr val="BFD2B2"/>
            </a:solidFill>
            <a:ln>
              <a:noFill/>
            </a:ln>
            <a:extLst>
              <a:ext uri="{91240B29-F687-4F45-9708-019B960494DF}">
                <a14:hiddenLine xmlns:a14="http://schemas.microsoft.com/office/drawing/2010/main" w="1588">
                  <a:solidFill>
                    <a:srgbClr val="000000"/>
                  </a:solidFill>
                  <a:round/>
                  <a:headEnd/>
                  <a:tailEnd/>
                </a14:hiddenLine>
              </a:ext>
            </a:extLst>
          </p:spPr>
          <p:txBody>
            <a:bodyPr/>
            <a:lstStyle/>
            <a:p>
              <a:endParaRPr lang="en-US" sz="2805"/>
            </a:p>
          </p:txBody>
        </p:sp>
        <p:sp>
          <p:nvSpPr>
            <p:cNvPr id="54283" name="Freeform 12">
              <a:extLst>
                <a:ext uri="{FF2B5EF4-FFF2-40B4-BE49-F238E27FC236}">
                  <a16:creationId xmlns:a16="http://schemas.microsoft.com/office/drawing/2014/main" id="{5B69F58C-23A3-9586-42A3-839C96043512}"/>
                </a:ext>
              </a:extLst>
            </p:cNvPr>
            <p:cNvSpPr>
              <a:spLocks/>
            </p:cNvSpPr>
            <p:nvPr/>
          </p:nvSpPr>
          <p:spPr bwMode="auto">
            <a:xfrm>
              <a:off x="3584" y="3782"/>
              <a:ext cx="189" cy="290"/>
            </a:xfrm>
            <a:custGeom>
              <a:avLst/>
              <a:gdLst>
                <a:gd name="T0" fmla="*/ 189 w 189"/>
                <a:gd name="T1" fmla="*/ 290 h 290"/>
                <a:gd name="T2" fmla="*/ 189 w 189"/>
                <a:gd name="T3" fmla="*/ 99 h 290"/>
                <a:gd name="T4" fmla="*/ 186 w 189"/>
                <a:gd name="T5" fmla="*/ 82 h 290"/>
                <a:gd name="T6" fmla="*/ 182 w 189"/>
                <a:gd name="T7" fmla="*/ 63 h 290"/>
                <a:gd name="T8" fmla="*/ 174 w 189"/>
                <a:gd name="T9" fmla="*/ 47 h 290"/>
                <a:gd name="T10" fmla="*/ 164 w 189"/>
                <a:gd name="T11" fmla="*/ 34 h 290"/>
                <a:gd name="T12" fmla="*/ 151 w 189"/>
                <a:gd name="T13" fmla="*/ 20 h 290"/>
                <a:gd name="T14" fmla="*/ 136 w 189"/>
                <a:gd name="T15" fmla="*/ 12 h 290"/>
                <a:gd name="T16" fmla="*/ 121 w 189"/>
                <a:gd name="T17" fmla="*/ 4 h 290"/>
                <a:gd name="T18" fmla="*/ 105 w 189"/>
                <a:gd name="T19" fmla="*/ 0 h 290"/>
                <a:gd name="T20" fmla="*/ 87 w 189"/>
                <a:gd name="T21" fmla="*/ 0 h 290"/>
                <a:gd name="T22" fmla="*/ 69 w 189"/>
                <a:gd name="T23" fmla="*/ 4 h 290"/>
                <a:gd name="T24" fmla="*/ 54 w 189"/>
                <a:gd name="T25" fmla="*/ 10 h 290"/>
                <a:gd name="T26" fmla="*/ 38 w 189"/>
                <a:gd name="T27" fmla="*/ 20 h 290"/>
                <a:gd name="T28" fmla="*/ 26 w 189"/>
                <a:gd name="T29" fmla="*/ 31 h 290"/>
                <a:gd name="T30" fmla="*/ 15 w 189"/>
                <a:gd name="T31" fmla="*/ 45 h 290"/>
                <a:gd name="T32" fmla="*/ 7 w 189"/>
                <a:gd name="T33" fmla="*/ 61 h 290"/>
                <a:gd name="T34" fmla="*/ 2 w 189"/>
                <a:gd name="T35" fmla="*/ 78 h 290"/>
                <a:gd name="T36" fmla="*/ 0 w 189"/>
                <a:gd name="T37" fmla="*/ 96 h 290"/>
                <a:gd name="T38" fmla="*/ 0 w 189"/>
                <a:gd name="T39" fmla="*/ 290 h 290"/>
                <a:gd name="T40" fmla="*/ 189 w 189"/>
                <a:gd name="T41" fmla="*/ 290 h 290"/>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189"/>
                <a:gd name="T64" fmla="*/ 0 h 290"/>
                <a:gd name="T65" fmla="*/ 189 w 189"/>
                <a:gd name="T66" fmla="*/ 290 h 290"/>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189" h="290">
                  <a:moveTo>
                    <a:pt x="189" y="290"/>
                  </a:moveTo>
                  <a:lnTo>
                    <a:pt x="189" y="99"/>
                  </a:lnTo>
                  <a:lnTo>
                    <a:pt x="186" y="82"/>
                  </a:lnTo>
                  <a:lnTo>
                    <a:pt x="182" y="63"/>
                  </a:lnTo>
                  <a:lnTo>
                    <a:pt x="174" y="47"/>
                  </a:lnTo>
                  <a:lnTo>
                    <a:pt x="164" y="34"/>
                  </a:lnTo>
                  <a:lnTo>
                    <a:pt x="151" y="20"/>
                  </a:lnTo>
                  <a:lnTo>
                    <a:pt x="136" y="12"/>
                  </a:lnTo>
                  <a:lnTo>
                    <a:pt x="121" y="4"/>
                  </a:lnTo>
                  <a:lnTo>
                    <a:pt x="105" y="0"/>
                  </a:lnTo>
                  <a:lnTo>
                    <a:pt x="87" y="0"/>
                  </a:lnTo>
                  <a:lnTo>
                    <a:pt x="69" y="4"/>
                  </a:lnTo>
                  <a:lnTo>
                    <a:pt x="54" y="10"/>
                  </a:lnTo>
                  <a:lnTo>
                    <a:pt x="38" y="20"/>
                  </a:lnTo>
                  <a:lnTo>
                    <a:pt x="26" y="31"/>
                  </a:lnTo>
                  <a:lnTo>
                    <a:pt x="15" y="45"/>
                  </a:lnTo>
                  <a:lnTo>
                    <a:pt x="7" y="61"/>
                  </a:lnTo>
                  <a:lnTo>
                    <a:pt x="2" y="78"/>
                  </a:lnTo>
                  <a:lnTo>
                    <a:pt x="0" y="96"/>
                  </a:lnTo>
                  <a:lnTo>
                    <a:pt x="0" y="290"/>
                  </a:lnTo>
                  <a:lnTo>
                    <a:pt x="189" y="290"/>
                  </a:lnTo>
                  <a:close/>
                </a:path>
              </a:pathLst>
            </a:custGeom>
            <a:solidFill>
              <a:srgbClr val="BFD2B2"/>
            </a:solidFill>
            <a:ln>
              <a:noFill/>
            </a:ln>
            <a:extLst>
              <a:ext uri="{91240B29-F687-4F45-9708-019B960494DF}">
                <a14:hiddenLine xmlns:a14="http://schemas.microsoft.com/office/drawing/2010/main" w="1588">
                  <a:solidFill>
                    <a:srgbClr val="000000"/>
                  </a:solidFill>
                  <a:round/>
                  <a:headEnd/>
                  <a:tailEnd/>
                </a14:hiddenLine>
              </a:ext>
            </a:extLst>
          </p:spPr>
          <p:txBody>
            <a:bodyPr/>
            <a:lstStyle/>
            <a:p>
              <a:endParaRPr lang="en-US" sz="2805"/>
            </a:p>
          </p:txBody>
        </p:sp>
        <p:sp>
          <p:nvSpPr>
            <p:cNvPr id="54284" name="Freeform 13">
              <a:extLst>
                <a:ext uri="{FF2B5EF4-FFF2-40B4-BE49-F238E27FC236}">
                  <a16:creationId xmlns:a16="http://schemas.microsoft.com/office/drawing/2014/main" id="{DBC702E7-C24D-1F08-47D1-E7BB24290CBB}"/>
                </a:ext>
              </a:extLst>
            </p:cNvPr>
            <p:cNvSpPr>
              <a:spLocks/>
            </p:cNvSpPr>
            <p:nvPr/>
          </p:nvSpPr>
          <p:spPr bwMode="auto">
            <a:xfrm>
              <a:off x="3822" y="3782"/>
              <a:ext cx="187" cy="290"/>
            </a:xfrm>
            <a:custGeom>
              <a:avLst/>
              <a:gdLst>
                <a:gd name="T0" fmla="*/ 187 w 187"/>
                <a:gd name="T1" fmla="*/ 290 h 290"/>
                <a:gd name="T2" fmla="*/ 187 w 187"/>
                <a:gd name="T3" fmla="*/ 99 h 290"/>
                <a:gd name="T4" fmla="*/ 186 w 187"/>
                <a:gd name="T5" fmla="*/ 82 h 290"/>
                <a:gd name="T6" fmla="*/ 181 w 187"/>
                <a:gd name="T7" fmla="*/ 63 h 290"/>
                <a:gd name="T8" fmla="*/ 174 w 187"/>
                <a:gd name="T9" fmla="*/ 47 h 290"/>
                <a:gd name="T10" fmla="*/ 163 w 187"/>
                <a:gd name="T11" fmla="*/ 34 h 290"/>
                <a:gd name="T12" fmla="*/ 150 w 187"/>
                <a:gd name="T13" fmla="*/ 20 h 290"/>
                <a:gd name="T14" fmla="*/ 136 w 187"/>
                <a:gd name="T15" fmla="*/ 12 h 290"/>
                <a:gd name="T16" fmla="*/ 120 w 187"/>
                <a:gd name="T17" fmla="*/ 4 h 290"/>
                <a:gd name="T18" fmla="*/ 103 w 187"/>
                <a:gd name="T19" fmla="*/ 0 h 290"/>
                <a:gd name="T20" fmla="*/ 86 w 187"/>
                <a:gd name="T21" fmla="*/ 0 h 290"/>
                <a:gd name="T22" fmla="*/ 69 w 187"/>
                <a:gd name="T23" fmla="*/ 4 h 290"/>
                <a:gd name="T24" fmla="*/ 53 w 187"/>
                <a:gd name="T25" fmla="*/ 10 h 290"/>
                <a:gd name="T26" fmla="*/ 37 w 187"/>
                <a:gd name="T27" fmla="*/ 20 h 290"/>
                <a:gd name="T28" fmla="*/ 25 w 187"/>
                <a:gd name="T29" fmla="*/ 31 h 290"/>
                <a:gd name="T30" fmla="*/ 13 w 187"/>
                <a:gd name="T31" fmla="*/ 45 h 290"/>
                <a:gd name="T32" fmla="*/ 7 w 187"/>
                <a:gd name="T33" fmla="*/ 61 h 290"/>
                <a:gd name="T34" fmla="*/ 0 w 187"/>
                <a:gd name="T35" fmla="*/ 78 h 290"/>
                <a:gd name="T36" fmla="*/ 0 w 187"/>
                <a:gd name="T37" fmla="*/ 96 h 290"/>
                <a:gd name="T38" fmla="*/ 0 w 187"/>
                <a:gd name="T39" fmla="*/ 290 h 290"/>
                <a:gd name="T40" fmla="*/ 187 w 187"/>
                <a:gd name="T41" fmla="*/ 290 h 290"/>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187"/>
                <a:gd name="T64" fmla="*/ 0 h 290"/>
                <a:gd name="T65" fmla="*/ 187 w 187"/>
                <a:gd name="T66" fmla="*/ 290 h 290"/>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187" h="290">
                  <a:moveTo>
                    <a:pt x="187" y="290"/>
                  </a:moveTo>
                  <a:lnTo>
                    <a:pt x="187" y="99"/>
                  </a:lnTo>
                  <a:lnTo>
                    <a:pt x="186" y="82"/>
                  </a:lnTo>
                  <a:lnTo>
                    <a:pt x="181" y="63"/>
                  </a:lnTo>
                  <a:lnTo>
                    <a:pt x="174" y="47"/>
                  </a:lnTo>
                  <a:lnTo>
                    <a:pt x="163" y="34"/>
                  </a:lnTo>
                  <a:lnTo>
                    <a:pt x="150" y="20"/>
                  </a:lnTo>
                  <a:lnTo>
                    <a:pt x="136" y="12"/>
                  </a:lnTo>
                  <a:lnTo>
                    <a:pt x="120" y="4"/>
                  </a:lnTo>
                  <a:lnTo>
                    <a:pt x="103" y="0"/>
                  </a:lnTo>
                  <a:lnTo>
                    <a:pt x="86" y="0"/>
                  </a:lnTo>
                  <a:lnTo>
                    <a:pt x="69" y="4"/>
                  </a:lnTo>
                  <a:lnTo>
                    <a:pt x="53" y="10"/>
                  </a:lnTo>
                  <a:lnTo>
                    <a:pt x="37" y="20"/>
                  </a:lnTo>
                  <a:lnTo>
                    <a:pt x="25" y="31"/>
                  </a:lnTo>
                  <a:lnTo>
                    <a:pt x="13" y="45"/>
                  </a:lnTo>
                  <a:lnTo>
                    <a:pt x="7" y="61"/>
                  </a:lnTo>
                  <a:lnTo>
                    <a:pt x="0" y="78"/>
                  </a:lnTo>
                  <a:lnTo>
                    <a:pt x="0" y="96"/>
                  </a:lnTo>
                  <a:lnTo>
                    <a:pt x="0" y="290"/>
                  </a:lnTo>
                  <a:lnTo>
                    <a:pt x="187" y="290"/>
                  </a:lnTo>
                  <a:close/>
                </a:path>
              </a:pathLst>
            </a:custGeom>
            <a:solidFill>
              <a:srgbClr val="BFD2B2"/>
            </a:solidFill>
            <a:ln>
              <a:noFill/>
            </a:ln>
            <a:extLst>
              <a:ext uri="{91240B29-F687-4F45-9708-019B960494DF}">
                <a14:hiddenLine xmlns:a14="http://schemas.microsoft.com/office/drawing/2010/main" w="1588">
                  <a:solidFill>
                    <a:srgbClr val="000000"/>
                  </a:solidFill>
                  <a:round/>
                  <a:headEnd/>
                  <a:tailEnd/>
                </a14:hiddenLine>
              </a:ext>
            </a:extLst>
          </p:spPr>
          <p:txBody>
            <a:bodyPr/>
            <a:lstStyle/>
            <a:p>
              <a:endParaRPr lang="en-US" sz="2805"/>
            </a:p>
          </p:txBody>
        </p:sp>
        <p:sp>
          <p:nvSpPr>
            <p:cNvPr id="54285" name="Freeform 14">
              <a:extLst>
                <a:ext uri="{FF2B5EF4-FFF2-40B4-BE49-F238E27FC236}">
                  <a16:creationId xmlns:a16="http://schemas.microsoft.com/office/drawing/2014/main" id="{17852C50-E05C-4B80-7225-28FFBAC1067C}"/>
                </a:ext>
              </a:extLst>
            </p:cNvPr>
            <p:cNvSpPr>
              <a:spLocks/>
            </p:cNvSpPr>
            <p:nvPr/>
          </p:nvSpPr>
          <p:spPr bwMode="auto">
            <a:xfrm>
              <a:off x="4089" y="3782"/>
              <a:ext cx="188" cy="290"/>
            </a:xfrm>
            <a:custGeom>
              <a:avLst/>
              <a:gdLst>
                <a:gd name="T0" fmla="*/ 188 w 188"/>
                <a:gd name="T1" fmla="*/ 290 h 290"/>
                <a:gd name="T2" fmla="*/ 188 w 188"/>
                <a:gd name="T3" fmla="*/ 99 h 290"/>
                <a:gd name="T4" fmla="*/ 187 w 188"/>
                <a:gd name="T5" fmla="*/ 82 h 290"/>
                <a:gd name="T6" fmla="*/ 181 w 188"/>
                <a:gd name="T7" fmla="*/ 63 h 290"/>
                <a:gd name="T8" fmla="*/ 174 w 188"/>
                <a:gd name="T9" fmla="*/ 47 h 290"/>
                <a:gd name="T10" fmla="*/ 163 w 188"/>
                <a:gd name="T11" fmla="*/ 34 h 290"/>
                <a:gd name="T12" fmla="*/ 151 w 188"/>
                <a:gd name="T13" fmla="*/ 20 h 290"/>
                <a:gd name="T14" fmla="*/ 136 w 188"/>
                <a:gd name="T15" fmla="*/ 12 h 290"/>
                <a:gd name="T16" fmla="*/ 120 w 188"/>
                <a:gd name="T17" fmla="*/ 4 h 290"/>
                <a:gd name="T18" fmla="*/ 103 w 188"/>
                <a:gd name="T19" fmla="*/ 0 h 290"/>
                <a:gd name="T20" fmla="*/ 87 w 188"/>
                <a:gd name="T21" fmla="*/ 0 h 290"/>
                <a:gd name="T22" fmla="*/ 70 w 188"/>
                <a:gd name="T23" fmla="*/ 4 h 290"/>
                <a:gd name="T24" fmla="*/ 54 w 188"/>
                <a:gd name="T25" fmla="*/ 10 h 290"/>
                <a:gd name="T26" fmla="*/ 39 w 188"/>
                <a:gd name="T27" fmla="*/ 20 h 290"/>
                <a:gd name="T28" fmla="*/ 26 w 188"/>
                <a:gd name="T29" fmla="*/ 31 h 290"/>
                <a:gd name="T30" fmla="*/ 14 w 188"/>
                <a:gd name="T31" fmla="*/ 45 h 290"/>
                <a:gd name="T32" fmla="*/ 6 w 188"/>
                <a:gd name="T33" fmla="*/ 61 h 290"/>
                <a:gd name="T34" fmla="*/ 2 w 188"/>
                <a:gd name="T35" fmla="*/ 78 h 290"/>
                <a:gd name="T36" fmla="*/ 0 w 188"/>
                <a:gd name="T37" fmla="*/ 96 h 290"/>
                <a:gd name="T38" fmla="*/ 0 w 188"/>
                <a:gd name="T39" fmla="*/ 290 h 290"/>
                <a:gd name="T40" fmla="*/ 188 w 188"/>
                <a:gd name="T41" fmla="*/ 290 h 290"/>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188"/>
                <a:gd name="T64" fmla="*/ 0 h 290"/>
                <a:gd name="T65" fmla="*/ 188 w 188"/>
                <a:gd name="T66" fmla="*/ 290 h 290"/>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188" h="290">
                  <a:moveTo>
                    <a:pt x="188" y="290"/>
                  </a:moveTo>
                  <a:lnTo>
                    <a:pt x="188" y="99"/>
                  </a:lnTo>
                  <a:lnTo>
                    <a:pt x="187" y="82"/>
                  </a:lnTo>
                  <a:lnTo>
                    <a:pt x="181" y="63"/>
                  </a:lnTo>
                  <a:lnTo>
                    <a:pt x="174" y="47"/>
                  </a:lnTo>
                  <a:lnTo>
                    <a:pt x="163" y="34"/>
                  </a:lnTo>
                  <a:lnTo>
                    <a:pt x="151" y="20"/>
                  </a:lnTo>
                  <a:lnTo>
                    <a:pt x="136" y="12"/>
                  </a:lnTo>
                  <a:lnTo>
                    <a:pt x="120" y="4"/>
                  </a:lnTo>
                  <a:lnTo>
                    <a:pt x="103" y="0"/>
                  </a:lnTo>
                  <a:lnTo>
                    <a:pt x="87" y="0"/>
                  </a:lnTo>
                  <a:lnTo>
                    <a:pt x="70" y="4"/>
                  </a:lnTo>
                  <a:lnTo>
                    <a:pt x="54" y="10"/>
                  </a:lnTo>
                  <a:lnTo>
                    <a:pt x="39" y="20"/>
                  </a:lnTo>
                  <a:lnTo>
                    <a:pt x="26" y="31"/>
                  </a:lnTo>
                  <a:lnTo>
                    <a:pt x="14" y="45"/>
                  </a:lnTo>
                  <a:lnTo>
                    <a:pt x="6" y="61"/>
                  </a:lnTo>
                  <a:lnTo>
                    <a:pt x="2" y="78"/>
                  </a:lnTo>
                  <a:lnTo>
                    <a:pt x="0" y="96"/>
                  </a:lnTo>
                  <a:lnTo>
                    <a:pt x="0" y="290"/>
                  </a:lnTo>
                  <a:lnTo>
                    <a:pt x="188" y="290"/>
                  </a:lnTo>
                  <a:close/>
                </a:path>
              </a:pathLst>
            </a:custGeom>
            <a:solidFill>
              <a:srgbClr val="BFD2B2"/>
            </a:solidFill>
            <a:ln>
              <a:noFill/>
            </a:ln>
            <a:extLst>
              <a:ext uri="{91240B29-F687-4F45-9708-019B960494DF}">
                <a14:hiddenLine xmlns:a14="http://schemas.microsoft.com/office/drawing/2010/main" w="1588">
                  <a:solidFill>
                    <a:srgbClr val="000000"/>
                  </a:solidFill>
                  <a:round/>
                  <a:headEnd/>
                  <a:tailEnd/>
                </a14:hiddenLine>
              </a:ext>
            </a:extLst>
          </p:spPr>
          <p:txBody>
            <a:bodyPr/>
            <a:lstStyle/>
            <a:p>
              <a:endParaRPr lang="en-US" sz="2805"/>
            </a:p>
          </p:txBody>
        </p:sp>
        <p:sp>
          <p:nvSpPr>
            <p:cNvPr id="54286" name="Freeform 15">
              <a:extLst>
                <a:ext uri="{FF2B5EF4-FFF2-40B4-BE49-F238E27FC236}">
                  <a16:creationId xmlns:a16="http://schemas.microsoft.com/office/drawing/2014/main" id="{795E0778-DBF7-309E-B00F-AFF52B61A616}"/>
                </a:ext>
              </a:extLst>
            </p:cNvPr>
            <p:cNvSpPr>
              <a:spLocks/>
            </p:cNvSpPr>
            <p:nvPr/>
          </p:nvSpPr>
          <p:spPr bwMode="auto">
            <a:xfrm>
              <a:off x="2744" y="3919"/>
              <a:ext cx="189" cy="458"/>
            </a:xfrm>
            <a:custGeom>
              <a:avLst/>
              <a:gdLst>
                <a:gd name="T0" fmla="*/ 188 w 189"/>
                <a:gd name="T1" fmla="*/ 458 h 458"/>
                <a:gd name="T2" fmla="*/ 189 w 189"/>
                <a:gd name="T3" fmla="*/ 99 h 458"/>
                <a:gd name="T4" fmla="*/ 187 w 189"/>
                <a:gd name="T5" fmla="*/ 81 h 458"/>
                <a:gd name="T6" fmla="*/ 181 w 189"/>
                <a:gd name="T7" fmla="*/ 63 h 458"/>
                <a:gd name="T8" fmla="*/ 175 w 189"/>
                <a:gd name="T9" fmla="*/ 47 h 458"/>
                <a:gd name="T10" fmla="*/ 165 w 189"/>
                <a:gd name="T11" fmla="*/ 33 h 458"/>
                <a:gd name="T12" fmla="*/ 152 w 189"/>
                <a:gd name="T13" fmla="*/ 20 h 458"/>
                <a:gd name="T14" fmla="*/ 137 w 189"/>
                <a:gd name="T15" fmla="*/ 11 h 458"/>
                <a:gd name="T16" fmla="*/ 121 w 189"/>
                <a:gd name="T17" fmla="*/ 3 h 458"/>
                <a:gd name="T18" fmla="*/ 105 w 189"/>
                <a:gd name="T19" fmla="*/ 0 h 458"/>
                <a:gd name="T20" fmla="*/ 87 w 189"/>
                <a:gd name="T21" fmla="*/ 0 h 458"/>
                <a:gd name="T22" fmla="*/ 70 w 189"/>
                <a:gd name="T23" fmla="*/ 3 h 458"/>
                <a:gd name="T24" fmla="*/ 54 w 189"/>
                <a:gd name="T25" fmla="*/ 9 h 458"/>
                <a:gd name="T26" fmla="*/ 39 w 189"/>
                <a:gd name="T27" fmla="*/ 19 h 458"/>
                <a:gd name="T28" fmla="*/ 27 w 189"/>
                <a:gd name="T29" fmla="*/ 31 h 458"/>
                <a:gd name="T30" fmla="*/ 15 w 189"/>
                <a:gd name="T31" fmla="*/ 44 h 458"/>
                <a:gd name="T32" fmla="*/ 8 w 189"/>
                <a:gd name="T33" fmla="*/ 60 h 458"/>
                <a:gd name="T34" fmla="*/ 2 w 189"/>
                <a:gd name="T35" fmla="*/ 78 h 458"/>
                <a:gd name="T36" fmla="*/ 0 w 189"/>
                <a:gd name="T37" fmla="*/ 96 h 458"/>
                <a:gd name="T38" fmla="*/ 1 w 189"/>
                <a:gd name="T39" fmla="*/ 458 h 458"/>
                <a:gd name="T40" fmla="*/ 188 w 189"/>
                <a:gd name="T41" fmla="*/ 458 h 458"/>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189"/>
                <a:gd name="T64" fmla="*/ 0 h 458"/>
                <a:gd name="T65" fmla="*/ 189 w 189"/>
                <a:gd name="T66" fmla="*/ 458 h 458"/>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189" h="458">
                  <a:moveTo>
                    <a:pt x="188" y="458"/>
                  </a:moveTo>
                  <a:lnTo>
                    <a:pt x="189" y="99"/>
                  </a:lnTo>
                  <a:lnTo>
                    <a:pt x="187" y="81"/>
                  </a:lnTo>
                  <a:lnTo>
                    <a:pt x="181" y="63"/>
                  </a:lnTo>
                  <a:lnTo>
                    <a:pt x="175" y="47"/>
                  </a:lnTo>
                  <a:lnTo>
                    <a:pt x="165" y="33"/>
                  </a:lnTo>
                  <a:lnTo>
                    <a:pt x="152" y="20"/>
                  </a:lnTo>
                  <a:lnTo>
                    <a:pt x="137" y="11"/>
                  </a:lnTo>
                  <a:lnTo>
                    <a:pt x="121" y="3"/>
                  </a:lnTo>
                  <a:lnTo>
                    <a:pt x="105" y="0"/>
                  </a:lnTo>
                  <a:lnTo>
                    <a:pt x="87" y="0"/>
                  </a:lnTo>
                  <a:lnTo>
                    <a:pt x="70" y="3"/>
                  </a:lnTo>
                  <a:lnTo>
                    <a:pt x="54" y="9"/>
                  </a:lnTo>
                  <a:lnTo>
                    <a:pt x="39" y="19"/>
                  </a:lnTo>
                  <a:lnTo>
                    <a:pt x="27" y="31"/>
                  </a:lnTo>
                  <a:lnTo>
                    <a:pt x="15" y="44"/>
                  </a:lnTo>
                  <a:lnTo>
                    <a:pt x="8" y="60"/>
                  </a:lnTo>
                  <a:lnTo>
                    <a:pt x="2" y="78"/>
                  </a:lnTo>
                  <a:lnTo>
                    <a:pt x="0" y="96"/>
                  </a:lnTo>
                  <a:lnTo>
                    <a:pt x="1" y="458"/>
                  </a:lnTo>
                  <a:lnTo>
                    <a:pt x="188" y="458"/>
                  </a:lnTo>
                  <a:close/>
                </a:path>
              </a:pathLst>
            </a:custGeom>
            <a:solidFill>
              <a:srgbClr val="859885"/>
            </a:solidFill>
            <a:ln>
              <a:noFill/>
            </a:ln>
            <a:extLst>
              <a:ext uri="{91240B29-F687-4F45-9708-019B960494DF}">
                <a14:hiddenLine xmlns:a14="http://schemas.microsoft.com/office/drawing/2010/main" w="1588">
                  <a:solidFill>
                    <a:srgbClr val="000000"/>
                  </a:solidFill>
                  <a:round/>
                  <a:headEnd/>
                  <a:tailEnd/>
                </a14:hiddenLine>
              </a:ext>
            </a:extLst>
          </p:spPr>
          <p:txBody>
            <a:bodyPr/>
            <a:lstStyle/>
            <a:p>
              <a:endParaRPr lang="en-US" sz="2805"/>
            </a:p>
          </p:txBody>
        </p:sp>
        <p:sp>
          <p:nvSpPr>
            <p:cNvPr id="54287" name="Freeform 16">
              <a:extLst>
                <a:ext uri="{FF2B5EF4-FFF2-40B4-BE49-F238E27FC236}">
                  <a16:creationId xmlns:a16="http://schemas.microsoft.com/office/drawing/2014/main" id="{CC7BD029-E823-D20F-1D06-14B3555A061F}"/>
                </a:ext>
              </a:extLst>
            </p:cNvPr>
            <p:cNvSpPr>
              <a:spLocks/>
            </p:cNvSpPr>
            <p:nvPr/>
          </p:nvSpPr>
          <p:spPr bwMode="auto">
            <a:xfrm>
              <a:off x="2744" y="3455"/>
              <a:ext cx="189" cy="197"/>
            </a:xfrm>
            <a:custGeom>
              <a:avLst/>
              <a:gdLst>
                <a:gd name="T0" fmla="*/ 189 w 189"/>
                <a:gd name="T1" fmla="*/ 98 h 197"/>
                <a:gd name="T2" fmla="*/ 187 w 189"/>
                <a:gd name="T3" fmla="*/ 81 h 197"/>
                <a:gd name="T4" fmla="*/ 181 w 189"/>
                <a:gd name="T5" fmla="*/ 63 h 197"/>
                <a:gd name="T6" fmla="*/ 175 w 189"/>
                <a:gd name="T7" fmla="*/ 47 h 197"/>
                <a:gd name="T8" fmla="*/ 165 w 189"/>
                <a:gd name="T9" fmla="*/ 33 h 197"/>
                <a:gd name="T10" fmla="*/ 152 w 189"/>
                <a:gd name="T11" fmla="*/ 20 h 197"/>
                <a:gd name="T12" fmla="*/ 137 w 189"/>
                <a:gd name="T13" fmla="*/ 11 h 197"/>
                <a:gd name="T14" fmla="*/ 121 w 189"/>
                <a:gd name="T15" fmla="*/ 4 h 197"/>
                <a:gd name="T16" fmla="*/ 105 w 189"/>
                <a:gd name="T17" fmla="*/ 0 h 197"/>
                <a:gd name="T18" fmla="*/ 87 w 189"/>
                <a:gd name="T19" fmla="*/ 0 h 197"/>
                <a:gd name="T20" fmla="*/ 70 w 189"/>
                <a:gd name="T21" fmla="*/ 4 h 197"/>
                <a:gd name="T22" fmla="*/ 54 w 189"/>
                <a:gd name="T23" fmla="*/ 9 h 197"/>
                <a:gd name="T24" fmla="*/ 39 w 189"/>
                <a:gd name="T25" fmla="*/ 19 h 197"/>
                <a:gd name="T26" fmla="*/ 27 w 189"/>
                <a:gd name="T27" fmla="*/ 30 h 197"/>
                <a:gd name="T28" fmla="*/ 15 w 189"/>
                <a:gd name="T29" fmla="*/ 45 h 197"/>
                <a:gd name="T30" fmla="*/ 8 w 189"/>
                <a:gd name="T31" fmla="*/ 61 h 197"/>
                <a:gd name="T32" fmla="*/ 2 w 189"/>
                <a:gd name="T33" fmla="*/ 78 h 197"/>
                <a:gd name="T34" fmla="*/ 0 w 189"/>
                <a:gd name="T35" fmla="*/ 96 h 197"/>
                <a:gd name="T36" fmla="*/ 1 w 189"/>
                <a:gd name="T37" fmla="*/ 113 h 197"/>
                <a:gd name="T38" fmla="*/ 5 w 189"/>
                <a:gd name="T39" fmla="*/ 131 h 197"/>
                <a:gd name="T40" fmla="*/ 12 w 189"/>
                <a:gd name="T41" fmla="*/ 149 h 197"/>
                <a:gd name="T42" fmla="*/ 23 w 189"/>
                <a:gd name="T43" fmla="*/ 163 h 197"/>
                <a:gd name="T44" fmla="*/ 35 w 189"/>
                <a:gd name="T45" fmla="*/ 175 h 197"/>
                <a:gd name="T46" fmla="*/ 50 w 189"/>
                <a:gd name="T47" fmla="*/ 185 h 197"/>
                <a:gd name="T48" fmla="*/ 66 w 189"/>
                <a:gd name="T49" fmla="*/ 192 h 197"/>
                <a:gd name="T50" fmla="*/ 82 w 189"/>
                <a:gd name="T51" fmla="*/ 197 h 197"/>
                <a:gd name="T52" fmla="*/ 100 w 189"/>
                <a:gd name="T53" fmla="*/ 197 h 197"/>
                <a:gd name="T54" fmla="*/ 117 w 189"/>
                <a:gd name="T55" fmla="*/ 195 h 197"/>
                <a:gd name="T56" fmla="*/ 132 w 189"/>
                <a:gd name="T57" fmla="*/ 188 h 197"/>
                <a:gd name="T58" fmla="*/ 148 w 189"/>
                <a:gd name="T59" fmla="*/ 179 h 197"/>
                <a:gd name="T60" fmla="*/ 161 w 189"/>
                <a:gd name="T61" fmla="*/ 168 h 197"/>
                <a:gd name="T62" fmla="*/ 173 w 189"/>
                <a:gd name="T63" fmla="*/ 154 h 197"/>
                <a:gd name="T64" fmla="*/ 181 w 189"/>
                <a:gd name="T65" fmla="*/ 138 h 197"/>
                <a:gd name="T66" fmla="*/ 186 w 189"/>
                <a:gd name="T67" fmla="*/ 121 h 197"/>
                <a:gd name="T68" fmla="*/ 189 w 189"/>
                <a:gd name="T69" fmla="*/ 104 h 197"/>
                <a:gd name="T70" fmla="*/ 189 w 189"/>
                <a:gd name="T71" fmla="*/ 98 h 197"/>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189"/>
                <a:gd name="T109" fmla="*/ 0 h 197"/>
                <a:gd name="T110" fmla="*/ 189 w 189"/>
                <a:gd name="T111" fmla="*/ 197 h 197"/>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189" h="197">
                  <a:moveTo>
                    <a:pt x="189" y="98"/>
                  </a:moveTo>
                  <a:lnTo>
                    <a:pt x="187" y="81"/>
                  </a:lnTo>
                  <a:lnTo>
                    <a:pt x="181" y="63"/>
                  </a:lnTo>
                  <a:lnTo>
                    <a:pt x="175" y="47"/>
                  </a:lnTo>
                  <a:lnTo>
                    <a:pt x="165" y="33"/>
                  </a:lnTo>
                  <a:lnTo>
                    <a:pt x="152" y="20"/>
                  </a:lnTo>
                  <a:lnTo>
                    <a:pt x="137" y="11"/>
                  </a:lnTo>
                  <a:lnTo>
                    <a:pt x="121" y="4"/>
                  </a:lnTo>
                  <a:lnTo>
                    <a:pt x="105" y="0"/>
                  </a:lnTo>
                  <a:lnTo>
                    <a:pt x="87" y="0"/>
                  </a:lnTo>
                  <a:lnTo>
                    <a:pt x="70" y="4"/>
                  </a:lnTo>
                  <a:lnTo>
                    <a:pt x="54" y="9"/>
                  </a:lnTo>
                  <a:lnTo>
                    <a:pt x="39" y="19"/>
                  </a:lnTo>
                  <a:lnTo>
                    <a:pt x="27" y="30"/>
                  </a:lnTo>
                  <a:lnTo>
                    <a:pt x="15" y="45"/>
                  </a:lnTo>
                  <a:lnTo>
                    <a:pt x="8" y="61"/>
                  </a:lnTo>
                  <a:lnTo>
                    <a:pt x="2" y="78"/>
                  </a:lnTo>
                  <a:lnTo>
                    <a:pt x="0" y="96"/>
                  </a:lnTo>
                  <a:lnTo>
                    <a:pt x="1" y="113"/>
                  </a:lnTo>
                  <a:lnTo>
                    <a:pt x="5" y="131"/>
                  </a:lnTo>
                  <a:lnTo>
                    <a:pt x="12" y="149"/>
                  </a:lnTo>
                  <a:lnTo>
                    <a:pt x="23" y="163"/>
                  </a:lnTo>
                  <a:lnTo>
                    <a:pt x="35" y="175"/>
                  </a:lnTo>
                  <a:lnTo>
                    <a:pt x="50" y="185"/>
                  </a:lnTo>
                  <a:lnTo>
                    <a:pt x="66" y="192"/>
                  </a:lnTo>
                  <a:lnTo>
                    <a:pt x="82" y="197"/>
                  </a:lnTo>
                  <a:lnTo>
                    <a:pt x="100" y="197"/>
                  </a:lnTo>
                  <a:lnTo>
                    <a:pt x="117" y="195"/>
                  </a:lnTo>
                  <a:lnTo>
                    <a:pt x="132" y="188"/>
                  </a:lnTo>
                  <a:lnTo>
                    <a:pt x="148" y="179"/>
                  </a:lnTo>
                  <a:lnTo>
                    <a:pt x="161" y="168"/>
                  </a:lnTo>
                  <a:lnTo>
                    <a:pt x="173" y="154"/>
                  </a:lnTo>
                  <a:lnTo>
                    <a:pt x="181" y="138"/>
                  </a:lnTo>
                  <a:lnTo>
                    <a:pt x="186" y="121"/>
                  </a:lnTo>
                  <a:lnTo>
                    <a:pt x="189" y="104"/>
                  </a:lnTo>
                  <a:lnTo>
                    <a:pt x="189" y="98"/>
                  </a:lnTo>
                  <a:close/>
                </a:path>
              </a:pathLst>
            </a:custGeom>
            <a:solidFill>
              <a:srgbClr val="BFD2B2"/>
            </a:solidFill>
            <a:ln>
              <a:noFill/>
            </a:ln>
            <a:extLst>
              <a:ext uri="{91240B29-F687-4F45-9708-019B960494DF}">
                <a14:hiddenLine xmlns:a14="http://schemas.microsoft.com/office/drawing/2010/main" w="1588">
                  <a:solidFill>
                    <a:srgbClr val="000000"/>
                  </a:solidFill>
                  <a:round/>
                  <a:headEnd/>
                  <a:tailEnd/>
                </a14:hiddenLine>
              </a:ext>
            </a:extLst>
          </p:spPr>
          <p:txBody>
            <a:bodyPr/>
            <a:lstStyle/>
            <a:p>
              <a:endParaRPr lang="en-US" sz="2805"/>
            </a:p>
          </p:txBody>
        </p:sp>
        <p:sp>
          <p:nvSpPr>
            <p:cNvPr id="54288" name="Freeform 17">
              <a:extLst>
                <a:ext uri="{FF2B5EF4-FFF2-40B4-BE49-F238E27FC236}">
                  <a16:creationId xmlns:a16="http://schemas.microsoft.com/office/drawing/2014/main" id="{2B921CC5-1827-FE7C-8F25-A1BBC39240C1}"/>
                </a:ext>
              </a:extLst>
            </p:cNvPr>
            <p:cNvSpPr>
              <a:spLocks/>
            </p:cNvSpPr>
            <p:nvPr/>
          </p:nvSpPr>
          <p:spPr bwMode="auto">
            <a:xfrm>
              <a:off x="2412" y="2869"/>
              <a:ext cx="1947" cy="1509"/>
            </a:xfrm>
            <a:custGeom>
              <a:avLst/>
              <a:gdLst>
                <a:gd name="T0" fmla="*/ 316 w 1947"/>
                <a:gd name="T1" fmla="*/ 395 h 1509"/>
                <a:gd name="T2" fmla="*/ 316 w 1947"/>
                <a:gd name="T3" fmla="*/ 164 h 1509"/>
                <a:gd name="T4" fmla="*/ 442 w 1947"/>
                <a:gd name="T5" fmla="*/ 0 h 1509"/>
                <a:gd name="T6" fmla="*/ 764 w 1947"/>
                <a:gd name="T7" fmla="*/ 0 h 1509"/>
                <a:gd name="T8" fmla="*/ 891 w 1947"/>
                <a:gd name="T9" fmla="*/ 164 h 1509"/>
                <a:gd name="T10" fmla="*/ 891 w 1947"/>
                <a:gd name="T11" fmla="*/ 272 h 1509"/>
                <a:gd name="T12" fmla="*/ 1528 w 1947"/>
                <a:gd name="T13" fmla="*/ 272 h 1509"/>
                <a:gd name="T14" fmla="*/ 1947 w 1947"/>
                <a:gd name="T15" fmla="*/ 785 h 1509"/>
                <a:gd name="T16" fmla="*/ 1947 w 1947"/>
                <a:gd name="T17" fmla="*/ 1509 h 1509"/>
                <a:gd name="T18" fmla="*/ 0 w 1947"/>
                <a:gd name="T19" fmla="*/ 1509 h 1509"/>
                <a:gd name="T20" fmla="*/ 0 w 1947"/>
                <a:gd name="T21" fmla="*/ 785 h 1509"/>
                <a:gd name="T22" fmla="*/ 419 w 1947"/>
                <a:gd name="T23" fmla="*/ 272 h 1509"/>
                <a:gd name="T24" fmla="*/ 833 w 1947"/>
                <a:gd name="T25" fmla="*/ 785 h 1509"/>
                <a:gd name="T26" fmla="*/ 1947 w 1947"/>
                <a:gd name="T27" fmla="*/ 785 h 1509"/>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1947"/>
                <a:gd name="T43" fmla="*/ 0 h 1509"/>
                <a:gd name="T44" fmla="*/ 1947 w 1947"/>
                <a:gd name="T45" fmla="*/ 1509 h 1509"/>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1947" h="1509">
                  <a:moveTo>
                    <a:pt x="316" y="395"/>
                  </a:moveTo>
                  <a:lnTo>
                    <a:pt x="316" y="164"/>
                  </a:lnTo>
                  <a:lnTo>
                    <a:pt x="442" y="0"/>
                  </a:lnTo>
                  <a:lnTo>
                    <a:pt x="764" y="0"/>
                  </a:lnTo>
                  <a:lnTo>
                    <a:pt x="891" y="164"/>
                  </a:lnTo>
                  <a:lnTo>
                    <a:pt x="891" y="272"/>
                  </a:lnTo>
                  <a:lnTo>
                    <a:pt x="1528" y="272"/>
                  </a:lnTo>
                  <a:lnTo>
                    <a:pt x="1947" y="785"/>
                  </a:lnTo>
                  <a:lnTo>
                    <a:pt x="1947" y="1509"/>
                  </a:lnTo>
                  <a:lnTo>
                    <a:pt x="0" y="1509"/>
                  </a:lnTo>
                  <a:lnTo>
                    <a:pt x="0" y="785"/>
                  </a:lnTo>
                  <a:lnTo>
                    <a:pt x="419" y="272"/>
                  </a:lnTo>
                  <a:lnTo>
                    <a:pt x="833" y="785"/>
                  </a:lnTo>
                  <a:lnTo>
                    <a:pt x="1947" y="785"/>
                  </a:lnTo>
                </a:path>
              </a:pathLst>
            </a:custGeom>
            <a:noFill/>
            <a:ln w="1588">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sz="2805"/>
            </a:p>
          </p:txBody>
        </p:sp>
        <p:sp>
          <p:nvSpPr>
            <p:cNvPr id="54289" name="Line 18">
              <a:extLst>
                <a:ext uri="{FF2B5EF4-FFF2-40B4-BE49-F238E27FC236}">
                  <a16:creationId xmlns:a16="http://schemas.microsoft.com/office/drawing/2014/main" id="{772EC339-8FFF-2A5B-001B-12DB450E2A8B}"/>
                </a:ext>
              </a:extLst>
            </p:cNvPr>
            <p:cNvSpPr>
              <a:spLocks noChangeShapeType="1"/>
            </p:cNvSpPr>
            <p:nvPr/>
          </p:nvSpPr>
          <p:spPr bwMode="auto">
            <a:xfrm>
              <a:off x="3245" y="3654"/>
              <a:ext cx="1" cy="724"/>
            </a:xfrm>
            <a:prstGeom prst="line">
              <a:avLst/>
            </a:prstGeom>
            <a:noFill/>
            <a:ln w="1588">
              <a:solidFill>
                <a:srgbClr val="000000"/>
              </a:solidFill>
              <a:round/>
              <a:headEnd/>
              <a:tailEnd/>
            </a:ln>
            <a:extLst>
              <a:ext uri="{909E8E84-426E-40DD-AFC4-6F175D3DCCD1}">
                <a14:hiddenFill xmlns:a14="http://schemas.microsoft.com/office/drawing/2010/main">
                  <a:noFill/>
                </a14:hiddenFill>
              </a:ext>
            </a:extLst>
          </p:spPr>
          <p:txBody>
            <a:bodyPr/>
            <a:lstStyle/>
            <a:p>
              <a:endParaRPr lang="en-US" sz="2805"/>
            </a:p>
          </p:txBody>
        </p:sp>
        <p:sp>
          <p:nvSpPr>
            <p:cNvPr id="54290" name="Freeform 19">
              <a:extLst>
                <a:ext uri="{FF2B5EF4-FFF2-40B4-BE49-F238E27FC236}">
                  <a16:creationId xmlns:a16="http://schemas.microsoft.com/office/drawing/2014/main" id="{933BC156-6C0B-3B3B-962A-11FA793A5CFA}"/>
                </a:ext>
              </a:extLst>
            </p:cNvPr>
            <p:cNvSpPr>
              <a:spLocks/>
            </p:cNvSpPr>
            <p:nvPr/>
          </p:nvSpPr>
          <p:spPr bwMode="auto">
            <a:xfrm>
              <a:off x="2831" y="3141"/>
              <a:ext cx="472" cy="232"/>
            </a:xfrm>
            <a:custGeom>
              <a:avLst/>
              <a:gdLst>
                <a:gd name="T0" fmla="*/ 0 w 472"/>
                <a:gd name="T1" fmla="*/ 0 h 232"/>
                <a:gd name="T2" fmla="*/ 75 w 472"/>
                <a:gd name="T3" fmla="*/ 0 h 232"/>
                <a:gd name="T4" fmla="*/ 264 w 472"/>
                <a:gd name="T5" fmla="*/ 232 h 232"/>
                <a:gd name="T6" fmla="*/ 472 w 472"/>
                <a:gd name="T7" fmla="*/ 232 h 232"/>
                <a:gd name="T8" fmla="*/ 472 w 472"/>
                <a:gd name="T9" fmla="*/ 0 h 232"/>
                <a:gd name="T10" fmla="*/ 0 60000 65536"/>
                <a:gd name="T11" fmla="*/ 0 60000 65536"/>
                <a:gd name="T12" fmla="*/ 0 60000 65536"/>
                <a:gd name="T13" fmla="*/ 0 60000 65536"/>
                <a:gd name="T14" fmla="*/ 0 60000 65536"/>
                <a:gd name="T15" fmla="*/ 0 w 472"/>
                <a:gd name="T16" fmla="*/ 0 h 232"/>
                <a:gd name="T17" fmla="*/ 472 w 472"/>
                <a:gd name="T18" fmla="*/ 232 h 232"/>
              </a:gdLst>
              <a:ahLst/>
              <a:cxnLst>
                <a:cxn ang="T10">
                  <a:pos x="T0" y="T1"/>
                </a:cxn>
                <a:cxn ang="T11">
                  <a:pos x="T2" y="T3"/>
                </a:cxn>
                <a:cxn ang="T12">
                  <a:pos x="T4" y="T5"/>
                </a:cxn>
                <a:cxn ang="T13">
                  <a:pos x="T6" y="T7"/>
                </a:cxn>
                <a:cxn ang="T14">
                  <a:pos x="T8" y="T9"/>
                </a:cxn>
              </a:cxnLst>
              <a:rect l="T15" t="T16" r="T17" b="T18"/>
              <a:pathLst>
                <a:path w="472" h="232">
                  <a:moveTo>
                    <a:pt x="0" y="0"/>
                  </a:moveTo>
                  <a:lnTo>
                    <a:pt x="75" y="0"/>
                  </a:lnTo>
                  <a:lnTo>
                    <a:pt x="264" y="232"/>
                  </a:lnTo>
                  <a:lnTo>
                    <a:pt x="472" y="232"/>
                  </a:lnTo>
                  <a:lnTo>
                    <a:pt x="472" y="0"/>
                  </a:lnTo>
                </a:path>
              </a:pathLst>
            </a:custGeom>
            <a:noFill/>
            <a:ln w="1588">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sz="2805"/>
            </a:p>
          </p:txBody>
        </p:sp>
        <p:sp>
          <p:nvSpPr>
            <p:cNvPr id="54291" name="Freeform 20">
              <a:extLst>
                <a:ext uri="{FF2B5EF4-FFF2-40B4-BE49-F238E27FC236}">
                  <a16:creationId xmlns:a16="http://schemas.microsoft.com/office/drawing/2014/main" id="{F6E10728-3839-F502-EB42-0D21A7EE4A63}"/>
                </a:ext>
              </a:extLst>
            </p:cNvPr>
            <p:cNvSpPr>
              <a:spLocks/>
            </p:cNvSpPr>
            <p:nvPr/>
          </p:nvSpPr>
          <p:spPr bwMode="auto">
            <a:xfrm>
              <a:off x="2854" y="2559"/>
              <a:ext cx="241" cy="814"/>
            </a:xfrm>
            <a:custGeom>
              <a:avLst/>
              <a:gdLst>
                <a:gd name="T0" fmla="*/ 241 w 241"/>
                <a:gd name="T1" fmla="*/ 814 h 814"/>
                <a:gd name="T2" fmla="*/ 241 w 241"/>
                <a:gd name="T3" fmla="*/ 474 h 814"/>
                <a:gd name="T4" fmla="*/ 123 w 241"/>
                <a:gd name="T5" fmla="*/ 310 h 814"/>
                <a:gd name="T6" fmla="*/ 123 w 241"/>
                <a:gd name="T7" fmla="*/ 79 h 814"/>
                <a:gd name="T8" fmla="*/ 62 w 241"/>
                <a:gd name="T9" fmla="*/ 0 h 814"/>
                <a:gd name="T10" fmla="*/ 0 w 241"/>
                <a:gd name="T11" fmla="*/ 79 h 814"/>
                <a:gd name="T12" fmla="*/ 0 w 241"/>
                <a:gd name="T13" fmla="*/ 310 h 814"/>
                <a:gd name="T14" fmla="*/ 0 60000 65536"/>
                <a:gd name="T15" fmla="*/ 0 60000 65536"/>
                <a:gd name="T16" fmla="*/ 0 60000 65536"/>
                <a:gd name="T17" fmla="*/ 0 60000 65536"/>
                <a:gd name="T18" fmla="*/ 0 60000 65536"/>
                <a:gd name="T19" fmla="*/ 0 60000 65536"/>
                <a:gd name="T20" fmla="*/ 0 60000 65536"/>
                <a:gd name="T21" fmla="*/ 0 w 241"/>
                <a:gd name="T22" fmla="*/ 0 h 814"/>
                <a:gd name="T23" fmla="*/ 241 w 241"/>
                <a:gd name="T24" fmla="*/ 814 h 81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41" h="814">
                  <a:moveTo>
                    <a:pt x="241" y="814"/>
                  </a:moveTo>
                  <a:lnTo>
                    <a:pt x="241" y="474"/>
                  </a:lnTo>
                  <a:lnTo>
                    <a:pt x="123" y="310"/>
                  </a:lnTo>
                  <a:lnTo>
                    <a:pt x="123" y="79"/>
                  </a:lnTo>
                  <a:lnTo>
                    <a:pt x="62" y="0"/>
                  </a:lnTo>
                  <a:lnTo>
                    <a:pt x="0" y="79"/>
                  </a:lnTo>
                  <a:lnTo>
                    <a:pt x="0" y="310"/>
                  </a:lnTo>
                </a:path>
              </a:pathLst>
            </a:custGeom>
            <a:noFill/>
            <a:ln w="1588">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sz="2805"/>
            </a:p>
          </p:txBody>
        </p:sp>
        <p:sp>
          <p:nvSpPr>
            <p:cNvPr id="54292" name="Freeform 21">
              <a:extLst>
                <a:ext uri="{FF2B5EF4-FFF2-40B4-BE49-F238E27FC236}">
                  <a16:creationId xmlns:a16="http://schemas.microsoft.com/office/drawing/2014/main" id="{3658D3CC-FDFB-FC9B-A86B-9C338CE44791}"/>
                </a:ext>
              </a:extLst>
            </p:cNvPr>
            <p:cNvSpPr>
              <a:spLocks/>
            </p:cNvSpPr>
            <p:nvPr/>
          </p:nvSpPr>
          <p:spPr bwMode="auto">
            <a:xfrm>
              <a:off x="2916" y="2559"/>
              <a:ext cx="169" cy="310"/>
            </a:xfrm>
            <a:custGeom>
              <a:avLst/>
              <a:gdLst>
                <a:gd name="T0" fmla="*/ 0 w 169"/>
                <a:gd name="T1" fmla="*/ 0 h 310"/>
                <a:gd name="T2" fmla="*/ 113 w 169"/>
                <a:gd name="T3" fmla="*/ 0 h 310"/>
                <a:gd name="T4" fmla="*/ 169 w 169"/>
                <a:gd name="T5" fmla="*/ 79 h 310"/>
                <a:gd name="T6" fmla="*/ 169 w 169"/>
                <a:gd name="T7" fmla="*/ 310 h 310"/>
                <a:gd name="T8" fmla="*/ 0 60000 65536"/>
                <a:gd name="T9" fmla="*/ 0 60000 65536"/>
                <a:gd name="T10" fmla="*/ 0 60000 65536"/>
                <a:gd name="T11" fmla="*/ 0 60000 65536"/>
                <a:gd name="T12" fmla="*/ 0 w 169"/>
                <a:gd name="T13" fmla="*/ 0 h 310"/>
                <a:gd name="T14" fmla="*/ 169 w 169"/>
                <a:gd name="T15" fmla="*/ 310 h 310"/>
              </a:gdLst>
              <a:ahLst/>
              <a:cxnLst>
                <a:cxn ang="T8">
                  <a:pos x="T0" y="T1"/>
                </a:cxn>
                <a:cxn ang="T9">
                  <a:pos x="T2" y="T3"/>
                </a:cxn>
                <a:cxn ang="T10">
                  <a:pos x="T4" y="T5"/>
                </a:cxn>
                <a:cxn ang="T11">
                  <a:pos x="T6" y="T7"/>
                </a:cxn>
              </a:cxnLst>
              <a:rect l="T12" t="T13" r="T14" b="T15"/>
              <a:pathLst>
                <a:path w="169" h="310">
                  <a:moveTo>
                    <a:pt x="0" y="0"/>
                  </a:moveTo>
                  <a:lnTo>
                    <a:pt x="113" y="0"/>
                  </a:lnTo>
                  <a:lnTo>
                    <a:pt x="169" y="79"/>
                  </a:lnTo>
                  <a:lnTo>
                    <a:pt x="169" y="310"/>
                  </a:lnTo>
                </a:path>
              </a:pathLst>
            </a:custGeom>
            <a:noFill/>
            <a:ln w="1588">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sz="2805"/>
            </a:p>
          </p:txBody>
        </p:sp>
        <p:sp>
          <p:nvSpPr>
            <p:cNvPr id="54293" name="Line 22">
              <a:extLst>
                <a:ext uri="{FF2B5EF4-FFF2-40B4-BE49-F238E27FC236}">
                  <a16:creationId xmlns:a16="http://schemas.microsoft.com/office/drawing/2014/main" id="{9A3F4BB9-16A3-DD6D-7431-1A48C1276A7E}"/>
                </a:ext>
              </a:extLst>
            </p:cNvPr>
            <p:cNvSpPr>
              <a:spLocks noChangeShapeType="1"/>
            </p:cNvSpPr>
            <p:nvPr/>
          </p:nvSpPr>
          <p:spPr bwMode="auto">
            <a:xfrm>
              <a:off x="2854" y="2638"/>
              <a:ext cx="231" cy="1"/>
            </a:xfrm>
            <a:prstGeom prst="line">
              <a:avLst/>
            </a:prstGeom>
            <a:noFill/>
            <a:ln w="1588">
              <a:solidFill>
                <a:srgbClr val="000000"/>
              </a:solidFill>
              <a:round/>
              <a:headEnd/>
              <a:tailEnd/>
            </a:ln>
            <a:extLst>
              <a:ext uri="{909E8E84-426E-40DD-AFC4-6F175D3DCCD1}">
                <a14:hiddenFill xmlns:a14="http://schemas.microsoft.com/office/drawing/2010/main">
                  <a:noFill/>
                </a14:hiddenFill>
              </a:ext>
            </a:extLst>
          </p:spPr>
          <p:txBody>
            <a:bodyPr/>
            <a:lstStyle/>
            <a:p>
              <a:endParaRPr lang="en-US" sz="2805"/>
            </a:p>
          </p:txBody>
        </p:sp>
        <p:sp>
          <p:nvSpPr>
            <p:cNvPr id="54294" name="Line 23">
              <a:extLst>
                <a:ext uri="{FF2B5EF4-FFF2-40B4-BE49-F238E27FC236}">
                  <a16:creationId xmlns:a16="http://schemas.microsoft.com/office/drawing/2014/main" id="{7B87D3FA-261D-1445-BD7D-206F101E3C86}"/>
                </a:ext>
              </a:extLst>
            </p:cNvPr>
            <p:cNvSpPr>
              <a:spLocks noChangeShapeType="1"/>
            </p:cNvSpPr>
            <p:nvPr/>
          </p:nvSpPr>
          <p:spPr bwMode="auto">
            <a:xfrm>
              <a:off x="2728" y="3033"/>
              <a:ext cx="575" cy="1"/>
            </a:xfrm>
            <a:prstGeom prst="line">
              <a:avLst/>
            </a:prstGeom>
            <a:noFill/>
            <a:ln w="1588">
              <a:solidFill>
                <a:srgbClr val="000000"/>
              </a:solidFill>
              <a:round/>
              <a:headEnd/>
              <a:tailEnd/>
            </a:ln>
            <a:extLst>
              <a:ext uri="{909E8E84-426E-40DD-AFC4-6F175D3DCCD1}">
                <a14:hiddenFill xmlns:a14="http://schemas.microsoft.com/office/drawing/2010/main">
                  <a:noFill/>
                </a14:hiddenFill>
              </a:ext>
            </a:extLst>
          </p:spPr>
          <p:txBody>
            <a:bodyPr/>
            <a:lstStyle/>
            <a:p>
              <a:endParaRPr lang="en-US" sz="2805"/>
            </a:p>
          </p:txBody>
        </p:sp>
        <p:sp>
          <p:nvSpPr>
            <p:cNvPr id="54295" name="Freeform 24">
              <a:extLst>
                <a:ext uri="{FF2B5EF4-FFF2-40B4-BE49-F238E27FC236}">
                  <a16:creationId xmlns:a16="http://schemas.microsoft.com/office/drawing/2014/main" id="{9EBE7318-8A38-6566-96B9-27BA8F195B9B}"/>
                </a:ext>
              </a:extLst>
            </p:cNvPr>
            <p:cNvSpPr>
              <a:spLocks/>
            </p:cNvSpPr>
            <p:nvPr/>
          </p:nvSpPr>
          <p:spPr bwMode="auto">
            <a:xfrm>
              <a:off x="2903" y="2286"/>
              <a:ext cx="132" cy="269"/>
            </a:xfrm>
            <a:custGeom>
              <a:avLst/>
              <a:gdLst>
                <a:gd name="T0" fmla="*/ 53 w 132"/>
                <a:gd name="T1" fmla="*/ 269 h 269"/>
                <a:gd name="T2" fmla="*/ 53 w 132"/>
                <a:gd name="T3" fmla="*/ 98 h 269"/>
                <a:gd name="T4" fmla="*/ 0 w 132"/>
                <a:gd name="T5" fmla="*/ 98 h 269"/>
                <a:gd name="T6" fmla="*/ 0 w 132"/>
                <a:gd name="T7" fmla="*/ 72 h 269"/>
                <a:gd name="T8" fmla="*/ 53 w 132"/>
                <a:gd name="T9" fmla="*/ 72 h 269"/>
                <a:gd name="T10" fmla="*/ 53 w 132"/>
                <a:gd name="T11" fmla="*/ 0 h 269"/>
                <a:gd name="T12" fmla="*/ 79 w 132"/>
                <a:gd name="T13" fmla="*/ 0 h 269"/>
                <a:gd name="T14" fmla="*/ 79 w 132"/>
                <a:gd name="T15" fmla="*/ 72 h 269"/>
                <a:gd name="T16" fmla="*/ 132 w 132"/>
                <a:gd name="T17" fmla="*/ 72 h 269"/>
                <a:gd name="T18" fmla="*/ 132 w 132"/>
                <a:gd name="T19" fmla="*/ 98 h 269"/>
                <a:gd name="T20" fmla="*/ 79 w 132"/>
                <a:gd name="T21" fmla="*/ 98 h 269"/>
                <a:gd name="T22" fmla="*/ 79 w 132"/>
                <a:gd name="T23" fmla="*/ 269 h 269"/>
                <a:gd name="T24" fmla="*/ 53 w 132"/>
                <a:gd name="T25" fmla="*/ 269 h 269"/>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32"/>
                <a:gd name="T40" fmla="*/ 0 h 269"/>
                <a:gd name="T41" fmla="*/ 132 w 132"/>
                <a:gd name="T42" fmla="*/ 269 h 269"/>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32" h="269">
                  <a:moveTo>
                    <a:pt x="53" y="269"/>
                  </a:moveTo>
                  <a:lnTo>
                    <a:pt x="53" y="98"/>
                  </a:lnTo>
                  <a:lnTo>
                    <a:pt x="0" y="98"/>
                  </a:lnTo>
                  <a:lnTo>
                    <a:pt x="0" y="72"/>
                  </a:lnTo>
                  <a:lnTo>
                    <a:pt x="53" y="72"/>
                  </a:lnTo>
                  <a:lnTo>
                    <a:pt x="53" y="0"/>
                  </a:lnTo>
                  <a:lnTo>
                    <a:pt x="79" y="0"/>
                  </a:lnTo>
                  <a:lnTo>
                    <a:pt x="79" y="72"/>
                  </a:lnTo>
                  <a:lnTo>
                    <a:pt x="132" y="72"/>
                  </a:lnTo>
                  <a:lnTo>
                    <a:pt x="132" y="98"/>
                  </a:lnTo>
                  <a:lnTo>
                    <a:pt x="79" y="98"/>
                  </a:lnTo>
                  <a:lnTo>
                    <a:pt x="79" y="269"/>
                  </a:lnTo>
                  <a:lnTo>
                    <a:pt x="53" y="269"/>
                  </a:lnTo>
                  <a:close/>
                </a:path>
              </a:pathLst>
            </a:custGeom>
            <a:solidFill>
              <a:srgbClr val="000000"/>
            </a:solidFill>
            <a:ln w="1588">
              <a:solidFill>
                <a:srgbClr val="000000"/>
              </a:solidFill>
              <a:round/>
              <a:headEnd/>
              <a:tailEnd/>
            </a:ln>
          </p:spPr>
          <p:txBody>
            <a:bodyPr/>
            <a:lstStyle/>
            <a:p>
              <a:endParaRPr lang="en-US" sz="2805"/>
            </a:p>
          </p:txBody>
        </p:sp>
        <p:sp>
          <p:nvSpPr>
            <p:cNvPr id="54296" name="Freeform 25">
              <a:extLst>
                <a:ext uri="{FF2B5EF4-FFF2-40B4-BE49-F238E27FC236}">
                  <a16:creationId xmlns:a16="http://schemas.microsoft.com/office/drawing/2014/main" id="{3C1BAEA8-7C05-692E-570A-661DD3DC1604}"/>
                </a:ext>
              </a:extLst>
            </p:cNvPr>
            <p:cNvSpPr>
              <a:spLocks/>
            </p:cNvSpPr>
            <p:nvPr/>
          </p:nvSpPr>
          <p:spPr bwMode="auto">
            <a:xfrm>
              <a:off x="2735" y="3918"/>
              <a:ext cx="188" cy="459"/>
            </a:xfrm>
            <a:custGeom>
              <a:avLst/>
              <a:gdLst>
                <a:gd name="T0" fmla="*/ 188 w 188"/>
                <a:gd name="T1" fmla="*/ 459 h 459"/>
                <a:gd name="T2" fmla="*/ 188 w 188"/>
                <a:gd name="T3" fmla="*/ 98 h 459"/>
                <a:gd name="T4" fmla="*/ 187 w 188"/>
                <a:gd name="T5" fmla="*/ 81 h 459"/>
                <a:gd name="T6" fmla="*/ 181 w 188"/>
                <a:gd name="T7" fmla="*/ 63 h 459"/>
                <a:gd name="T8" fmla="*/ 175 w 188"/>
                <a:gd name="T9" fmla="*/ 48 h 459"/>
                <a:gd name="T10" fmla="*/ 163 w 188"/>
                <a:gd name="T11" fmla="*/ 32 h 459"/>
                <a:gd name="T12" fmla="*/ 151 w 188"/>
                <a:gd name="T13" fmla="*/ 20 h 459"/>
                <a:gd name="T14" fmla="*/ 136 w 188"/>
                <a:gd name="T15" fmla="*/ 11 h 459"/>
                <a:gd name="T16" fmla="*/ 121 w 188"/>
                <a:gd name="T17" fmla="*/ 3 h 459"/>
                <a:gd name="T18" fmla="*/ 104 w 188"/>
                <a:gd name="T19" fmla="*/ 0 h 459"/>
                <a:gd name="T20" fmla="*/ 87 w 188"/>
                <a:gd name="T21" fmla="*/ 0 h 459"/>
                <a:gd name="T22" fmla="*/ 70 w 188"/>
                <a:gd name="T23" fmla="*/ 3 h 459"/>
                <a:gd name="T24" fmla="*/ 54 w 188"/>
                <a:gd name="T25" fmla="*/ 9 h 459"/>
                <a:gd name="T26" fmla="*/ 39 w 188"/>
                <a:gd name="T27" fmla="*/ 19 h 459"/>
                <a:gd name="T28" fmla="*/ 26 w 188"/>
                <a:gd name="T29" fmla="*/ 30 h 459"/>
                <a:gd name="T30" fmla="*/ 14 w 188"/>
                <a:gd name="T31" fmla="*/ 45 h 459"/>
                <a:gd name="T32" fmla="*/ 6 w 188"/>
                <a:gd name="T33" fmla="*/ 61 h 459"/>
                <a:gd name="T34" fmla="*/ 2 w 188"/>
                <a:gd name="T35" fmla="*/ 79 h 459"/>
                <a:gd name="T36" fmla="*/ 0 w 188"/>
                <a:gd name="T37" fmla="*/ 96 h 459"/>
                <a:gd name="T38" fmla="*/ 1 w 188"/>
                <a:gd name="T39" fmla="*/ 459 h 459"/>
                <a:gd name="T40" fmla="*/ 188 w 188"/>
                <a:gd name="T41" fmla="*/ 459 h 459"/>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188"/>
                <a:gd name="T64" fmla="*/ 0 h 459"/>
                <a:gd name="T65" fmla="*/ 188 w 188"/>
                <a:gd name="T66" fmla="*/ 459 h 459"/>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188" h="459">
                  <a:moveTo>
                    <a:pt x="188" y="459"/>
                  </a:moveTo>
                  <a:lnTo>
                    <a:pt x="188" y="98"/>
                  </a:lnTo>
                  <a:lnTo>
                    <a:pt x="187" y="81"/>
                  </a:lnTo>
                  <a:lnTo>
                    <a:pt x="181" y="63"/>
                  </a:lnTo>
                  <a:lnTo>
                    <a:pt x="175" y="48"/>
                  </a:lnTo>
                  <a:lnTo>
                    <a:pt x="163" y="32"/>
                  </a:lnTo>
                  <a:lnTo>
                    <a:pt x="151" y="20"/>
                  </a:lnTo>
                  <a:lnTo>
                    <a:pt x="136" y="11"/>
                  </a:lnTo>
                  <a:lnTo>
                    <a:pt x="121" y="3"/>
                  </a:lnTo>
                  <a:lnTo>
                    <a:pt x="104" y="0"/>
                  </a:lnTo>
                  <a:lnTo>
                    <a:pt x="87" y="0"/>
                  </a:lnTo>
                  <a:lnTo>
                    <a:pt x="70" y="3"/>
                  </a:lnTo>
                  <a:lnTo>
                    <a:pt x="54" y="9"/>
                  </a:lnTo>
                  <a:lnTo>
                    <a:pt x="39" y="19"/>
                  </a:lnTo>
                  <a:lnTo>
                    <a:pt x="26" y="30"/>
                  </a:lnTo>
                  <a:lnTo>
                    <a:pt x="14" y="45"/>
                  </a:lnTo>
                  <a:lnTo>
                    <a:pt x="6" y="61"/>
                  </a:lnTo>
                  <a:lnTo>
                    <a:pt x="2" y="79"/>
                  </a:lnTo>
                  <a:lnTo>
                    <a:pt x="0" y="96"/>
                  </a:lnTo>
                  <a:lnTo>
                    <a:pt x="1" y="459"/>
                  </a:lnTo>
                  <a:lnTo>
                    <a:pt x="188" y="459"/>
                  </a:lnTo>
                  <a:close/>
                </a:path>
              </a:pathLst>
            </a:custGeom>
            <a:noFill/>
            <a:ln w="1588">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sz="2805"/>
            </a:p>
          </p:txBody>
        </p:sp>
        <p:sp>
          <p:nvSpPr>
            <p:cNvPr id="54297" name="Freeform 26">
              <a:extLst>
                <a:ext uri="{FF2B5EF4-FFF2-40B4-BE49-F238E27FC236}">
                  <a16:creationId xmlns:a16="http://schemas.microsoft.com/office/drawing/2014/main" id="{D83CF103-1656-D80A-9A84-4E518F6FF010}"/>
                </a:ext>
              </a:extLst>
            </p:cNvPr>
            <p:cNvSpPr>
              <a:spLocks/>
            </p:cNvSpPr>
            <p:nvPr/>
          </p:nvSpPr>
          <p:spPr bwMode="auto">
            <a:xfrm>
              <a:off x="2735" y="3454"/>
              <a:ext cx="188" cy="198"/>
            </a:xfrm>
            <a:custGeom>
              <a:avLst/>
              <a:gdLst>
                <a:gd name="T0" fmla="*/ 188 w 188"/>
                <a:gd name="T1" fmla="*/ 98 h 198"/>
                <a:gd name="T2" fmla="*/ 187 w 188"/>
                <a:gd name="T3" fmla="*/ 81 h 198"/>
                <a:gd name="T4" fmla="*/ 181 w 188"/>
                <a:gd name="T5" fmla="*/ 63 h 198"/>
                <a:gd name="T6" fmla="*/ 175 w 188"/>
                <a:gd name="T7" fmla="*/ 48 h 198"/>
                <a:gd name="T8" fmla="*/ 163 w 188"/>
                <a:gd name="T9" fmla="*/ 33 h 198"/>
                <a:gd name="T10" fmla="*/ 151 w 188"/>
                <a:gd name="T11" fmla="*/ 20 h 198"/>
                <a:gd name="T12" fmla="*/ 136 w 188"/>
                <a:gd name="T13" fmla="*/ 11 h 198"/>
                <a:gd name="T14" fmla="*/ 121 w 188"/>
                <a:gd name="T15" fmla="*/ 3 h 198"/>
                <a:gd name="T16" fmla="*/ 104 w 188"/>
                <a:gd name="T17" fmla="*/ 0 h 198"/>
                <a:gd name="T18" fmla="*/ 87 w 188"/>
                <a:gd name="T19" fmla="*/ 0 h 198"/>
                <a:gd name="T20" fmla="*/ 70 w 188"/>
                <a:gd name="T21" fmla="*/ 3 h 198"/>
                <a:gd name="T22" fmla="*/ 54 w 188"/>
                <a:gd name="T23" fmla="*/ 9 h 198"/>
                <a:gd name="T24" fmla="*/ 39 w 188"/>
                <a:gd name="T25" fmla="*/ 19 h 198"/>
                <a:gd name="T26" fmla="*/ 26 w 188"/>
                <a:gd name="T27" fmla="*/ 30 h 198"/>
                <a:gd name="T28" fmla="*/ 14 w 188"/>
                <a:gd name="T29" fmla="*/ 44 h 198"/>
                <a:gd name="T30" fmla="*/ 6 w 188"/>
                <a:gd name="T31" fmla="*/ 60 h 198"/>
                <a:gd name="T32" fmla="*/ 2 w 188"/>
                <a:gd name="T33" fmla="*/ 79 h 198"/>
                <a:gd name="T34" fmla="*/ 0 w 188"/>
                <a:gd name="T35" fmla="*/ 96 h 198"/>
                <a:gd name="T36" fmla="*/ 1 w 188"/>
                <a:gd name="T37" fmla="*/ 114 h 198"/>
                <a:gd name="T38" fmla="*/ 5 w 188"/>
                <a:gd name="T39" fmla="*/ 131 h 198"/>
                <a:gd name="T40" fmla="*/ 12 w 188"/>
                <a:gd name="T41" fmla="*/ 148 h 198"/>
                <a:gd name="T42" fmla="*/ 23 w 188"/>
                <a:gd name="T43" fmla="*/ 162 h 198"/>
                <a:gd name="T44" fmla="*/ 34 w 188"/>
                <a:gd name="T45" fmla="*/ 176 h 198"/>
                <a:gd name="T46" fmla="*/ 50 w 188"/>
                <a:gd name="T47" fmla="*/ 185 h 198"/>
                <a:gd name="T48" fmla="*/ 66 w 188"/>
                <a:gd name="T49" fmla="*/ 192 h 198"/>
                <a:gd name="T50" fmla="*/ 82 w 188"/>
                <a:gd name="T51" fmla="*/ 197 h 198"/>
                <a:gd name="T52" fmla="*/ 99 w 188"/>
                <a:gd name="T53" fmla="*/ 198 h 198"/>
                <a:gd name="T54" fmla="*/ 116 w 188"/>
                <a:gd name="T55" fmla="*/ 194 h 198"/>
                <a:gd name="T56" fmla="*/ 132 w 188"/>
                <a:gd name="T57" fmla="*/ 189 h 198"/>
                <a:gd name="T58" fmla="*/ 147 w 188"/>
                <a:gd name="T59" fmla="*/ 180 h 198"/>
                <a:gd name="T60" fmla="*/ 160 w 188"/>
                <a:gd name="T61" fmla="*/ 168 h 198"/>
                <a:gd name="T62" fmla="*/ 171 w 188"/>
                <a:gd name="T63" fmla="*/ 155 h 198"/>
                <a:gd name="T64" fmla="*/ 179 w 188"/>
                <a:gd name="T65" fmla="*/ 138 h 198"/>
                <a:gd name="T66" fmla="*/ 186 w 188"/>
                <a:gd name="T67" fmla="*/ 121 h 198"/>
                <a:gd name="T68" fmla="*/ 188 w 188"/>
                <a:gd name="T69" fmla="*/ 104 h 198"/>
                <a:gd name="T70" fmla="*/ 188 w 188"/>
                <a:gd name="T71" fmla="*/ 98 h 198"/>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188"/>
                <a:gd name="T109" fmla="*/ 0 h 198"/>
                <a:gd name="T110" fmla="*/ 188 w 188"/>
                <a:gd name="T111" fmla="*/ 198 h 198"/>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188" h="198">
                  <a:moveTo>
                    <a:pt x="188" y="98"/>
                  </a:moveTo>
                  <a:lnTo>
                    <a:pt x="187" y="81"/>
                  </a:lnTo>
                  <a:lnTo>
                    <a:pt x="181" y="63"/>
                  </a:lnTo>
                  <a:lnTo>
                    <a:pt x="175" y="48"/>
                  </a:lnTo>
                  <a:lnTo>
                    <a:pt x="163" y="33"/>
                  </a:lnTo>
                  <a:lnTo>
                    <a:pt x="151" y="20"/>
                  </a:lnTo>
                  <a:lnTo>
                    <a:pt x="136" y="11"/>
                  </a:lnTo>
                  <a:lnTo>
                    <a:pt x="121" y="3"/>
                  </a:lnTo>
                  <a:lnTo>
                    <a:pt x="104" y="0"/>
                  </a:lnTo>
                  <a:lnTo>
                    <a:pt x="87" y="0"/>
                  </a:lnTo>
                  <a:lnTo>
                    <a:pt x="70" y="3"/>
                  </a:lnTo>
                  <a:lnTo>
                    <a:pt x="54" y="9"/>
                  </a:lnTo>
                  <a:lnTo>
                    <a:pt x="39" y="19"/>
                  </a:lnTo>
                  <a:lnTo>
                    <a:pt x="26" y="30"/>
                  </a:lnTo>
                  <a:lnTo>
                    <a:pt x="14" y="44"/>
                  </a:lnTo>
                  <a:lnTo>
                    <a:pt x="6" y="60"/>
                  </a:lnTo>
                  <a:lnTo>
                    <a:pt x="2" y="79"/>
                  </a:lnTo>
                  <a:lnTo>
                    <a:pt x="0" y="96"/>
                  </a:lnTo>
                  <a:lnTo>
                    <a:pt x="1" y="114"/>
                  </a:lnTo>
                  <a:lnTo>
                    <a:pt x="5" y="131"/>
                  </a:lnTo>
                  <a:lnTo>
                    <a:pt x="12" y="148"/>
                  </a:lnTo>
                  <a:lnTo>
                    <a:pt x="23" y="162"/>
                  </a:lnTo>
                  <a:lnTo>
                    <a:pt x="34" y="176"/>
                  </a:lnTo>
                  <a:lnTo>
                    <a:pt x="50" y="185"/>
                  </a:lnTo>
                  <a:lnTo>
                    <a:pt x="66" y="192"/>
                  </a:lnTo>
                  <a:lnTo>
                    <a:pt x="82" y="197"/>
                  </a:lnTo>
                  <a:lnTo>
                    <a:pt x="99" y="198"/>
                  </a:lnTo>
                  <a:lnTo>
                    <a:pt x="116" y="194"/>
                  </a:lnTo>
                  <a:lnTo>
                    <a:pt x="132" y="189"/>
                  </a:lnTo>
                  <a:lnTo>
                    <a:pt x="147" y="180"/>
                  </a:lnTo>
                  <a:lnTo>
                    <a:pt x="160" y="168"/>
                  </a:lnTo>
                  <a:lnTo>
                    <a:pt x="171" y="155"/>
                  </a:lnTo>
                  <a:lnTo>
                    <a:pt x="179" y="138"/>
                  </a:lnTo>
                  <a:lnTo>
                    <a:pt x="186" y="121"/>
                  </a:lnTo>
                  <a:lnTo>
                    <a:pt x="188" y="104"/>
                  </a:lnTo>
                  <a:lnTo>
                    <a:pt x="188" y="98"/>
                  </a:lnTo>
                  <a:close/>
                </a:path>
              </a:pathLst>
            </a:custGeom>
            <a:noFill/>
            <a:ln w="1588">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sz="2805"/>
            </a:p>
          </p:txBody>
        </p:sp>
        <p:sp>
          <p:nvSpPr>
            <p:cNvPr id="54298" name="Freeform 27">
              <a:extLst>
                <a:ext uri="{FF2B5EF4-FFF2-40B4-BE49-F238E27FC236}">
                  <a16:creationId xmlns:a16="http://schemas.microsoft.com/office/drawing/2014/main" id="{D3A0F1B3-1FE8-66BD-37C9-A61B1D542532}"/>
                </a:ext>
              </a:extLst>
            </p:cNvPr>
            <p:cNvSpPr>
              <a:spLocks/>
            </p:cNvSpPr>
            <p:nvPr/>
          </p:nvSpPr>
          <p:spPr bwMode="auto">
            <a:xfrm>
              <a:off x="3326" y="3782"/>
              <a:ext cx="188" cy="290"/>
            </a:xfrm>
            <a:custGeom>
              <a:avLst/>
              <a:gdLst>
                <a:gd name="T0" fmla="*/ 188 w 188"/>
                <a:gd name="T1" fmla="*/ 290 h 290"/>
                <a:gd name="T2" fmla="*/ 188 w 188"/>
                <a:gd name="T3" fmla="*/ 99 h 290"/>
                <a:gd name="T4" fmla="*/ 187 w 188"/>
                <a:gd name="T5" fmla="*/ 82 h 290"/>
                <a:gd name="T6" fmla="*/ 181 w 188"/>
                <a:gd name="T7" fmla="*/ 63 h 290"/>
                <a:gd name="T8" fmla="*/ 175 w 188"/>
                <a:gd name="T9" fmla="*/ 47 h 290"/>
                <a:gd name="T10" fmla="*/ 164 w 188"/>
                <a:gd name="T11" fmla="*/ 34 h 290"/>
                <a:gd name="T12" fmla="*/ 152 w 188"/>
                <a:gd name="T13" fmla="*/ 20 h 290"/>
                <a:gd name="T14" fmla="*/ 136 w 188"/>
                <a:gd name="T15" fmla="*/ 12 h 290"/>
                <a:gd name="T16" fmla="*/ 121 w 188"/>
                <a:gd name="T17" fmla="*/ 4 h 290"/>
                <a:gd name="T18" fmla="*/ 104 w 188"/>
                <a:gd name="T19" fmla="*/ 0 h 290"/>
                <a:gd name="T20" fmla="*/ 88 w 188"/>
                <a:gd name="T21" fmla="*/ 0 h 290"/>
                <a:gd name="T22" fmla="*/ 70 w 188"/>
                <a:gd name="T23" fmla="*/ 4 h 290"/>
                <a:gd name="T24" fmla="*/ 55 w 188"/>
                <a:gd name="T25" fmla="*/ 10 h 290"/>
                <a:gd name="T26" fmla="*/ 39 w 188"/>
                <a:gd name="T27" fmla="*/ 20 h 290"/>
                <a:gd name="T28" fmla="*/ 27 w 188"/>
                <a:gd name="T29" fmla="*/ 31 h 290"/>
                <a:gd name="T30" fmla="*/ 15 w 188"/>
                <a:gd name="T31" fmla="*/ 45 h 290"/>
                <a:gd name="T32" fmla="*/ 7 w 188"/>
                <a:gd name="T33" fmla="*/ 61 h 290"/>
                <a:gd name="T34" fmla="*/ 3 w 188"/>
                <a:gd name="T35" fmla="*/ 78 h 290"/>
                <a:gd name="T36" fmla="*/ 0 w 188"/>
                <a:gd name="T37" fmla="*/ 96 h 290"/>
                <a:gd name="T38" fmla="*/ 0 w 188"/>
                <a:gd name="T39" fmla="*/ 290 h 290"/>
                <a:gd name="T40" fmla="*/ 188 w 188"/>
                <a:gd name="T41" fmla="*/ 290 h 290"/>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188"/>
                <a:gd name="T64" fmla="*/ 0 h 290"/>
                <a:gd name="T65" fmla="*/ 188 w 188"/>
                <a:gd name="T66" fmla="*/ 290 h 290"/>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188" h="290">
                  <a:moveTo>
                    <a:pt x="188" y="290"/>
                  </a:moveTo>
                  <a:lnTo>
                    <a:pt x="188" y="99"/>
                  </a:lnTo>
                  <a:lnTo>
                    <a:pt x="187" y="82"/>
                  </a:lnTo>
                  <a:lnTo>
                    <a:pt x="181" y="63"/>
                  </a:lnTo>
                  <a:lnTo>
                    <a:pt x="175" y="47"/>
                  </a:lnTo>
                  <a:lnTo>
                    <a:pt x="164" y="34"/>
                  </a:lnTo>
                  <a:lnTo>
                    <a:pt x="152" y="20"/>
                  </a:lnTo>
                  <a:lnTo>
                    <a:pt x="136" y="12"/>
                  </a:lnTo>
                  <a:lnTo>
                    <a:pt x="121" y="4"/>
                  </a:lnTo>
                  <a:lnTo>
                    <a:pt x="104" y="0"/>
                  </a:lnTo>
                  <a:lnTo>
                    <a:pt x="88" y="0"/>
                  </a:lnTo>
                  <a:lnTo>
                    <a:pt x="70" y="4"/>
                  </a:lnTo>
                  <a:lnTo>
                    <a:pt x="55" y="10"/>
                  </a:lnTo>
                  <a:lnTo>
                    <a:pt x="39" y="20"/>
                  </a:lnTo>
                  <a:lnTo>
                    <a:pt x="27" y="31"/>
                  </a:lnTo>
                  <a:lnTo>
                    <a:pt x="15" y="45"/>
                  </a:lnTo>
                  <a:lnTo>
                    <a:pt x="7" y="61"/>
                  </a:lnTo>
                  <a:lnTo>
                    <a:pt x="3" y="78"/>
                  </a:lnTo>
                  <a:lnTo>
                    <a:pt x="0" y="96"/>
                  </a:lnTo>
                  <a:lnTo>
                    <a:pt x="0" y="290"/>
                  </a:lnTo>
                  <a:lnTo>
                    <a:pt x="188" y="290"/>
                  </a:lnTo>
                  <a:close/>
                </a:path>
              </a:pathLst>
            </a:custGeom>
            <a:noFill/>
            <a:ln w="1588">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sz="2805"/>
            </a:p>
          </p:txBody>
        </p:sp>
        <p:sp>
          <p:nvSpPr>
            <p:cNvPr id="54299" name="Freeform 28">
              <a:extLst>
                <a:ext uri="{FF2B5EF4-FFF2-40B4-BE49-F238E27FC236}">
                  <a16:creationId xmlns:a16="http://schemas.microsoft.com/office/drawing/2014/main" id="{8200699D-BA54-13AB-24B6-3B1AB269EBD5}"/>
                </a:ext>
              </a:extLst>
            </p:cNvPr>
            <p:cNvSpPr>
              <a:spLocks/>
            </p:cNvSpPr>
            <p:nvPr/>
          </p:nvSpPr>
          <p:spPr bwMode="auto">
            <a:xfrm>
              <a:off x="3578" y="3782"/>
              <a:ext cx="189" cy="290"/>
            </a:xfrm>
            <a:custGeom>
              <a:avLst/>
              <a:gdLst>
                <a:gd name="T0" fmla="*/ 189 w 189"/>
                <a:gd name="T1" fmla="*/ 290 h 290"/>
                <a:gd name="T2" fmla="*/ 189 w 189"/>
                <a:gd name="T3" fmla="*/ 99 h 290"/>
                <a:gd name="T4" fmla="*/ 186 w 189"/>
                <a:gd name="T5" fmla="*/ 82 h 290"/>
                <a:gd name="T6" fmla="*/ 182 w 189"/>
                <a:gd name="T7" fmla="*/ 63 h 290"/>
                <a:gd name="T8" fmla="*/ 174 w 189"/>
                <a:gd name="T9" fmla="*/ 47 h 290"/>
                <a:gd name="T10" fmla="*/ 164 w 189"/>
                <a:gd name="T11" fmla="*/ 34 h 290"/>
                <a:gd name="T12" fmla="*/ 151 w 189"/>
                <a:gd name="T13" fmla="*/ 20 h 290"/>
                <a:gd name="T14" fmla="*/ 136 w 189"/>
                <a:gd name="T15" fmla="*/ 12 h 290"/>
                <a:gd name="T16" fmla="*/ 121 w 189"/>
                <a:gd name="T17" fmla="*/ 4 h 290"/>
                <a:gd name="T18" fmla="*/ 105 w 189"/>
                <a:gd name="T19" fmla="*/ 0 h 290"/>
                <a:gd name="T20" fmla="*/ 87 w 189"/>
                <a:gd name="T21" fmla="*/ 0 h 290"/>
                <a:gd name="T22" fmla="*/ 69 w 189"/>
                <a:gd name="T23" fmla="*/ 4 h 290"/>
                <a:gd name="T24" fmla="*/ 54 w 189"/>
                <a:gd name="T25" fmla="*/ 10 h 290"/>
                <a:gd name="T26" fmla="*/ 38 w 189"/>
                <a:gd name="T27" fmla="*/ 20 h 290"/>
                <a:gd name="T28" fmla="*/ 26 w 189"/>
                <a:gd name="T29" fmla="*/ 31 h 290"/>
                <a:gd name="T30" fmla="*/ 15 w 189"/>
                <a:gd name="T31" fmla="*/ 45 h 290"/>
                <a:gd name="T32" fmla="*/ 7 w 189"/>
                <a:gd name="T33" fmla="*/ 61 h 290"/>
                <a:gd name="T34" fmla="*/ 2 w 189"/>
                <a:gd name="T35" fmla="*/ 78 h 290"/>
                <a:gd name="T36" fmla="*/ 0 w 189"/>
                <a:gd name="T37" fmla="*/ 96 h 290"/>
                <a:gd name="T38" fmla="*/ 0 w 189"/>
                <a:gd name="T39" fmla="*/ 290 h 290"/>
                <a:gd name="T40" fmla="*/ 189 w 189"/>
                <a:gd name="T41" fmla="*/ 290 h 290"/>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189"/>
                <a:gd name="T64" fmla="*/ 0 h 290"/>
                <a:gd name="T65" fmla="*/ 189 w 189"/>
                <a:gd name="T66" fmla="*/ 290 h 290"/>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189" h="290">
                  <a:moveTo>
                    <a:pt x="189" y="290"/>
                  </a:moveTo>
                  <a:lnTo>
                    <a:pt x="189" y="99"/>
                  </a:lnTo>
                  <a:lnTo>
                    <a:pt x="186" y="82"/>
                  </a:lnTo>
                  <a:lnTo>
                    <a:pt x="182" y="63"/>
                  </a:lnTo>
                  <a:lnTo>
                    <a:pt x="174" y="47"/>
                  </a:lnTo>
                  <a:lnTo>
                    <a:pt x="164" y="34"/>
                  </a:lnTo>
                  <a:lnTo>
                    <a:pt x="151" y="20"/>
                  </a:lnTo>
                  <a:lnTo>
                    <a:pt x="136" y="12"/>
                  </a:lnTo>
                  <a:lnTo>
                    <a:pt x="121" y="4"/>
                  </a:lnTo>
                  <a:lnTo>
                    <a:pt x="105" y="0"/>
                  </a:lnTo>
                  <a:lnTo>
                    <a:pt x="87" y="0"/>
                  </a:lnTo>
                  <a:lnTo>
                    <a:pt x="69" y="4"/>
                  </a:lnTo>
                  <a:lnTo>
                    <a:pt x="54" y="10"/>
                  </a:lnTo>
                  <a:lnTo>
                    <a:pt x="38" y="20"/>
                  </a:lnTo>
                  <a:lnTo>
                    <a:pt x="26" y="31"/>
                  </a:lnTo>
                  <a:lnTo>
                    <a:pt x="15" y="45"/>
                  </a:lnTo>
                  <a:lnTo>
                    <a:pt x="7" y="61"/>
                  </a:lnTo>
                  <a:lnTo>
                    <a:pt x="2" y="78"/>
                  </a:lnTo>
                  <a:lnTo>
                    <a:pt x="0" y="96"/>
                  </a:lnTo>
                  <a:lnTo>
                    <a:pt x="0" y="290"/>
                  </a:lnTo>
                  <a:lnTo>
                    <a:pt x="189" y="290"/>
                  </a:lnTo>
                  <a:close/>
                </a:path>
              </a:pathLst>
            </a:custGeom>
            <a:noFill/>
            <a:ln w="1588">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sz="2805"/>
            </a:p>
          </p:txBody>
        </p:sp>
        <p:sp>
          <p:nvSpPr>
            <p:cNvPr id="54300" name="Freeform 29">
              <a:extLst>
                <a:ext uri="{FF2B5EF4-FFF2-40B4-BE49-F238E27FC236}">
                  <a16:creationId xmlns:a16="http://schemas.microsoft.com/office/drawing/2014/main" id="{092B6D63-3421-040A-313B-FFACEA26141A}"/>
                </a:ext>
              </a:extLst>
            </p:cNvPr>
            <p:cNvSpPr>
              <a:spLocks/>
            </p:cNvSpPr>
            <p:nvPr/>
          </p:nvSpPr>
          <p:spPr bwMode="auto">
            <a:xfrm>
              <a:off x="3816" y="3782"/>
              <a:ext cx="187" cy="290"/>
            </a:xfrm>
            <a:custGeom>
              <a:avLst/>
              <a:gdLst>
                <a:gd name="T0" fmla="*/ 187 w 187"/>
                <a:gd name="T1" fmla="*/ 290 h 290"/>
                <a:gd name="T2" fmla="*/ 187 w 187"/>
                <a:gd name="T3" fmla="*/ 99 h 290"/>
                <a:gd name="T4" fmla="*/ 186 w 187"/>
                <a:gd name="T5" fmla="*/ 82 h 290"/>
                <a:gd name="T6" fmla="*/ 181 w 187"/>
                <a:gd name="T7" fmla="*/ 63 h 290"/>
                <a:gd name="T8" fmla="*/ 174 w 187"/>
                <a:gd name="T9" fmla="*/ 47 h 290"/>
                <a:gd name="T10" fmla="*/ 163 w 187"/>
                <a:gd name="T11" fmla="*/ 34 h 290"/>
                <a:gd name="T12" fmla="*/ 150 w 187"/>
                <a:gd name="T13" fmla="*/ 20 h 290"/>
                <a:gd name="T14" fmla="*/ 136 w 187"/>
                <a:gd name="T15" fmla="*/ 12 h 290"/>
                <a:gd name="T16" fmla="*/ 120 w 187"/>
                <a:gd name="T17" fmla="*/ 4 h 290"/>
                <a:gd name="T18" fmla="*/ 103 w 187"/>
                <a:gd name="T19" fmla="*/ 0 h 290"/>
                <a:gd name="T20" fmla="*/ 86 w 187"/>
                <a:gd name="T21" fmla="*/ 0 h 290"/>
                <a:gd name="T22" fmla="*/ 69 w 187"/>
                <a:gd name="T23" fmla="*/ 4 h 290"/>
                <a:gd name="T24" fmla="*/ 53 w 187"/>
                <a:gd name="T25" fmla="*/ 10 h 290"/>
                <a:gd name="T26" fmla="*/ 37 w 187"/>
                <a:gd name="T27" fmla="*/ 20 h 290"/>
                <a:gd name="T28" fmla="*/ 25 w 187"/>
                <a:gd name="T29" fmla="*/ 31 h 290"/>
                <a:gd name="T30" fmla="*/ 13 w 187"/>
                <a:gd name="T31" fmla="*/ 45 h 290"/>
                <a:gd name="T32" fmla="*/ 7 w 187"/>
                <a:gd name="T33" fmla="*/ 61 h 290"/>
                <a:gd name="T34" fmla="*/ 0 w 187"/>
                <a:gd name="T35" fmla="*/ 78 h 290"/>
                <a:gd name="T36" fmla="*/ 0 w 187"/>
                <a:gd name="T37" fmla="*/ 96 h 290"/>
                <a:gd name="T38" fmla="*/ 0 w 187"/>
                <a:gd name="T39" fmla="*/ 290 h 290"/>
                <a:gd name="T40" fmla="*/ 187 w 187"/>
                <a:gd name="T41" fmla="*/ 290 h 290"/>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187"/>
                <a:gd name="T64" fmla="*/ 0 h 290"/>
                <a:gd name="T65" fmla="*/ 187 w 187"/>
                <a:gd name="T66" fmla="*/ 290 h 290"/>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187" h="290">
                  <a:moveTo>
                    <a:pt x="187" y="290"/>
                  </a:moveTo>
                  <a:lnTo>
                    <a:pt x="187" y="99"/>
                  </a:lnTo>
                  <a:lnTo>
                    <a:pt x="186" y="82"/>
                  </a:lnTo>
                  <a:lnTo>
                    <a:pt x="181" y="63"/>
                  </a:lnTo>
                  <a:lnTo>
                    <a:pt x="174" y="47"/>
                  </a:lnTo>
                  <a:lnTo>
                    <a:pt x="163" y="34"/>
                  </a:lnTo>
                  <a:lnTo>
                    <a:pt x="150" y="20"/>
                  </a:lnTo>
                  <a:lnTo>
                    <a:pt x="136" y="12"/>
                  </a:lnTo>
                  <a:lnTo>
                    <a:pt x="120" y="4"/>
                  </a:lnTo>
                  <a:lnTo>
                    <a:pt x="103" y="0"/>
                  </a:lnTo>
                  <a:lnTo>
                    <a:pt x="86" y="0"/>
                  </a:lnTo>
                  <a:lnTo>
                    <a:pt x="69" y="4"/>
                  </a:lnTo>
                  <a:lnTo>
                    <a:pt x="53" y="10"/>
                  </a:lnTo>
                  <a:lnTo>
                    <a:pt x="37" y="20"/>
                  </a:lnTo>
                  <a:lnTo>
                    <a:pt x="25" y="31"/>
                  </a:lnTo>
                  <a:lnTo>
                    <a:pt x="13" y="45"/>
                  </a:lnTo>
                  <a:lnTo>
                    <a:pt x="7" y="61"/>
                  </a:lnTo>
                  <a:lnTo>
                    <a:pt x="0" y="78"/>
                  </a:lnTo>
                  <a:lnTo>
                    <a:pt x="0" y="96"/>
                  </a:lnTo>
                  <a:lnTo>
                    <a:pt x="0" y="290"/>
                  </a:lnTo>
                  <a:lnTo>
                    <a:pt x="187" y="290"/>
                  </a:lnTo>
                  <a:close/>
                </a:path>
              </a:pathLst>
            </a:custGeom>
            <a:noFill/>
            <a:ln w="1588">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sz="2805"/>
            </a:p>
          </p:txBody>
        </p:sp>
        <p:sp>
          <p:nvSpPr>
            <p:cNvPr id="54301" name="Freeform 30">
              <a:extLst>
                <a:ext uri="{FF2B5EF4-FFF2-40B4-BE49-F238E27FC236}">
                  <a16:creationId xmlns:a16="http://schemas.microsoft.com/office/drawing/2014/main" id="{D0693B46-C0F9-4813-2919-115B2D8CED5B}"/>
                </a:ext>
              </a:extLst>
            </p:cNvPr>
            <p:cNvSpPr>
              <a:spLocks/>
            </p:cNvSpPr>
            <p:nvPr/>
          </p:nvSpPr>
          <p:spPr bwMode="auto">
            <a:xfrm>
              <a:off x="4083" y="3782"/>
              <a:ext cx="188" cy="290"/>
            </a:xfrm>
            <a:custGeom>
              <a:avLst/>
              <a:gdLst>
                <a:gd name="T0" fmla="*/ 188 w 188"/>
                <a:gd name="T1" fmla="*/ 290 h 290"/>
                <a:gd name="T2" fmla="*/ 188 w 188"/>
                <a:gd name="T3" fmla="*/ 99 h 290"/>
                <a:gd name="T4" fmla="*/ 187 w 188"/>
                <a:gd name="T5" fmla="*/ 82 h 290"/>
                <a:gd name="T6" fmla="*/ 181 w 188"/>
                <a:gd name="T7" fmla="*/ 63 h 290"/>
                <a:gd name="T8" fmla="*/ 174 w 188"/>
                <a:gd name="T9" fmla="*/ 47 h 290"/>
                <a:gd name="T10" fmla="*/ 163 w 188"/>
                <a:gd name="T11" fmla="*/ 34 h 290"/>
                <a:gd name="T12" fmla="*/ 151 w 188"/>
                <a:gd name="T13" fmla="*/ 20 h 290"/>
                <a:gd name="T14" fmla="*/ 136 w 188"/>
                <a:gd name="T15" fmla="*/ 12 h 290"/>
                <a:gd name="T16" fmla="*/ 120 w 188"/>
                <a:gd name="T17" fmla="*/ 4 h 290"/>
                <a:gd name="T18" fmla="*/ 103 w 188"/>
                <a:gd name="T19" fmla="*/ 0 h 290"/>
                <a:gd name="T20" fmla="*/ 87 w 188"/>
                <a:gd name="T21" fmla="*/ 0 h 290"/>
                <a:gd name="T22" fmla="*/ 70 w 188"/>
                <a:gd name="T23" fmla="*/ 4 h 290"/>
                <a:gd name="T24" fmla="*/ 54 w 188"/>
                <a:gd name="T25" fmla="*/ 10 h 290"/>
                <a:gd name="T26" fmla="*/ 39 w 188"/>
                <a:gd name="T27" fmla="*/ 20 h 290"/>
                <a:gd name="T28" fmla="*/ 26 w 188"/>
                <a:gd name="T29" fmla="*/ 31 h 290"/>
                <a:gd name="T30" fmla="*/ 14 w 188"/>
                <a:gd name="T31" fmla="*/ 45 h 290"/>
                <a:gd name="T32" fmla="*/ 6 w 188"/>
                <a:gd name="T33" fmla="*/ 61 h 290"/>
                <a:gd name="T34" fmla="*/ 2 w 188"/>
                <a:gd name="T35" fmla="*/ 78 h 290"/>
                <a:gd name="T36" fmla="*/ 0 w 188"/>
                <a:gd name="T37" fmla="*/ 96 h 290"/>
                <a:gd name="T38" fmla="*/ 0 w 188"/>
                <a:gd name="T39" fmla="*/ 290 h 290"/>
                <a:gd name="T40" fmla="*/ 188 w 188"/>
                <a:gd name="T41" fmla="*/ 290 h 290"/>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188"/>
                <a:gd name="T64" fmla="*/ 0 h 290"/>
                <a:gd name="T65" fmla="*/ 188 w 188"/>
                <a:gd name="T66" fmla="*/ 290 h 290"/>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188" h="290">
                  <a:moveTo>
                    <a:pt x="188" y="290"/>
                  </a:moveTo>
                  <a:lnTo>
                    <a:pt x="188" y="99"/>
                  </a:lnTo>
                  <a:lnTo>
                    <a:pt x="187" y="82"/>
                  </a:lnTo>
                  <a:lnTo>
                    <a:pt x="181" y="63"/>
                  </a:lnTo>
                  <a:lnTo>
                    <a:pt x="174" y="47"/>
                  </a:lnTo>
                  <a:lnTo>
                    <a:pt x="163" y="34"/>
                  </a:lnTo>
                  <a:lnTo>
                    <a:pt x="151" y="20"/>
                  </a:lnTo>
                  <a:lnTo>
                    <a:pt x="136" y="12"/>
                  </a:lnTo>
                  <a:lnTo>
                    <a:pt x="120" y="4"/>
                  </a:lnTo>
                  <a:lnTo>
                    <a:pt x="103" y="0"/>
                  </a:lnTo>
                  <a:lnTo>
                    <a:pt x="87" y="0"/>
                  </a:lnTo>
                  <a:lnTo>
                    <a:pt x="70" y="4"/>
                  </a:lnTo>
                  <a:lnTo>
                    <a:pt x="54" y="10"/>
                  </a:lnTo>
                  <a:lnTo>
                    <a:pt x="39" y="20"/>
                  </a:lnTo>
                  <a:lnTo>
                    <a:pt x="26" y="31"/>
                  </a:lnTo>
                  <a:lnTo>
                    <a:pt x="14" y="45"/>
                  </a:lnTo>
                  <a:lnTo>
                    <a:pt x="6" y="61"/>
                  </a:lnTo>
                  <a:lnTo>
                    <a:pt x="2" y="78"/>
                  </a:lnTo>
                  <a:lnTo>
                    <a:pt x="0" y="96"/>
                  </a:lnTo>
                  <a:lnTo>
                    <a:pt x="0" y="290"/>
                  </a:lnTo>
                  <a:lnTo>
                    <a:pt x="188" y="290"/>
                  </a:lnTo>
                  <a:close/>
                </a:path>
              </a:pathLst>
            </a:custGeom>
            <a:noFill/>
            <a:ln w="1588">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sz="2805"/>
            </a:p>
          </p:txBody>
        </p:sp>
      </p:grpSp>
    </p:spTree>
  </p:cSld>
  <p:clrMapOvr>
    <a:masterClrMapping/>
  </p:clrMapOvr>
  <p:transition/>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a:extLst>
              <a:ext uri="{FF2B5EF4-FFF2-40B4-BE49-F238E27FC236}">
                <a16:creationId xmlns:a16="http://schemas.microsoft.com/office/drawing/2014/main" id="{7151B4C0-4BE0-69DB-28BF-A367E00ED0C8}"/>
              </a:ext>
            </a:extLst>
          </p:cNvPr>
          <p:cNvSpPr>
            <a:spLocks noGrp="1" noChangeArrowheads="1"/>
          </p:cNvSpPr>
          <p:nvPr>
            <p:ph type="title"/>
          </p:nvPr>
        </p:nvSpPr>
        <p:spPr>
          <a:xfrm>
            <a:off x="914401" y="234553"/>
            <a:ext cx="7827963" cy="736997"/>
          </a:xfrm>
        </p:spPr>
        <p:txBody>
          <a:bodyPr/>
          <a:lstStyle/>
          <a:p>
            <a:r>
              <a:rPr lang="en-US" altLang="en-US" sz="3600" b="0" i="1" dirty="0"/>
              <a:t>Ephesians 4:1-5</a:t>
            </a:r>
            <a:endParaRPr lang="en-US" altLang="en-US" sz="3600" dirty="0"/>
          </a:p>
        </p:txBody>
      </p:sp>
      <p:sp>
        <p:nvSpPr>
          <p:cNvPr id="24579" name="Rectangle 3">
            <a:extLst>
              <a:ext uri="{FF2B5EF4-FFF2-40B4-BE49-F238E27FC236}">
                <a16:creationId xmlns:a16="http://schemas.microsoft.com/office/drawing/2014/main" id="{D1EF12EF-12A1-ADCA-04F0-1CEDEFF256D0}"/>
              </a:ext>
            </a:extLst>
          </p:cNvPr>
          <p:cNvSpPr>
            <a:spLocks noGrp="1" noChangeArrowheads="1"/>
          </p:cNvSpPr>
          <p:nvPr>
            <p:ph type="body" idx="1"/>
          </p:nvPr>
        </p:nvSpPr>
        <p:spPr>
          <a:xfrm>
            <a:off x="914400" y="1322978"/>
            <a:ext cx="7010399" cy="3510979"/>
          </a:xfrm>
        </p:spPr>
        <p:txBody>
          <a:bodyPr/>
          <a:lstStyle/>
          <a:p>
            <a:pPr marL="114494" indent="-114494">
              <a:buNone/>
            </a:pPr>
            <a:r>
              <a:rPr lang="en-US" altLang="en-US" sz="2400" b="0" i="1" dirty="0">
                <a:solidFill>
                  <a:schemeClr val="tx1"/>
                </a:solidFill>
              </a:rPr>
              <a:t>“	As a prisoner for the Lord, then, I urge you to live </a:t>
            </a:r>
            <a:br>
              <a:rPr lang="en-US" altLang="en-US" sz="2400" b="0" i="1" dirty="0">
                <a:solidFill>
                  <a:schemeClr val="tx1"/>
                </a:solidFill>
              </a:rPr>
            </a:br>
            <a:r>
              <a:rPr lang="en-US" altLang="en-US" sz="2400" b="0" i="1" dirty="0">
                <a:solidFill>
                  <a:schemeClr val="tx1"/>
                </a:solidFill>
              </a:rPr>
              <a:t>a life worthy of the calling you have received. </a:t>
            </a:r>
            <a:r>
              <a:rPr lang="en-US" altLang="en-US" sz="2400" b="0" i="1" baseline="30000" dirty="0">
                <a:solidFill>
                  <a:schemeClr val="tx1"/>
                </a:solidFill>
              </a:rPr>
              <a:t>2</a:t>
            </a:r>
            <a:r>
              <a:rPr lang="en-US" altLang="en-US" sz="2400" b="0" i="1" dirty="0">
                <a:solidFill>
                  <a:schemeClr val="tx1"/>
                </a:solidFill>
              </a:rPr>
              <a:t> Be completely humble and gentle; be patient, bearing with one another in love. </a:t>
            </a:r>
            <a:r>
              <a:rPr lang="en-US" altLang="en-US" sz="2400" b="0" i="1" baseline="30000" dirty="0">
                <a:solidFill>
                  <a:schemeClr val="tx1"/>
                </a:solidFill>
              </a:rPr>
              <a:t>4</a:t>
            </a:r>
            <a:r>
              <a:rPr lang="en-US" altLang="en-US" sz="2400" b="0" i="1" dirty="0">
                <a:solidFill>
                  <a:schemeClr val="tx1"/>
                </a:solidFill>
              </a:rPr>
              <a:t> Make every effort to keep the unity of the Spirit through the bond of peace. </a:t>
            </a:r>
            <a:r>
              <a:rPr lang="en-US" altLang="en-US" sz="2400" b="0" i="1" baseline="30000" dirty="0">
                <a:solidFill>
                  <a:schemeClr val="tx1"/>
                </a:solidFill>
              </a:rPr>
              <a:t>4</a:t>
            </a:r>
            <a:r>
              <a:rPr lang="en-US" altLang="en-US" sz="2400" b="0" i="1" dirty="0">
                <a:solidFill>
                  <a:schemeClr val="tx1"/>
                </a:solidFill>
              </a:rPr>
              <a:t> There is one body and one Spirit – just as you were called to one hope when you were called – </a:t>
            </a:r>
            <a:r>
              <a:rPr lang="en-US" altLang="en-US" sz="2400" b="0" i="1" baseline="30000" dirty="0">
                <a:solidFill>
                  <a:schemeClr val="tx1"/>
                </a:solidFill>
              </a:rPr>
              <a:t>5</a:t>
            </a:r>
            <a:r>
              <a:rPr lang="en-US" altLang="en-US" sz="2400" b="0" i="1" dirty="0">
                <a:solidFill>
                  <a:schemeClr val="tx1"/>
                </a:solidFill>
              </a:rPr>
              <a:t> one Lord, one faith, one baptism; </a:t>
            </a:r>
          </a:p>
          <a:p>
            <a:pPr marL="114494" indent="-114494"/>
            <a:endParaRPr lang="en-US" altLang="en-US" sz="2400" b="0" i="1" dirty="0">
              <a:solidFill>
                <a:schemeClr val="tx1"/>
              </a:solidFill>
            </a:endParaRPr>
          </a:p>
        </p:txBody>
      </p:sp>
    </p:spTree>
  </p:cSld>
  <p:clrMapOvr>
    <a:masterClrMapping/>
  </p:clrMapOvr>
  <p:transition/>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a:extLst>
              <a:ext uri="{FF2B5EF4-FFF2-40B4-BE49-F238E27FC236}">
                <a16:creationId xmlns:a16="http://schemas.microsoft.com/office/drawing/2014/main" id="{BB720047-FC1C-5EEF-60A5-1A8579444472}"/>
              </a:ext>
            </a:extLst>
          </p:cNvPr>
          <p:cNvSpPr>
            <a:spLocks noGrp="1" noChangeArrowheads="1"/>
          </p:cNvSpPr>
          <p:nvPr>
            <p:ph type="title"/>
          </p:nvPr>
        </p:nvSpPr>
        <p:spPr>
          <a:xfrm>
            <a:off x="914401" y="234553"/>
            <a:ext cx="7827963" cy="736997"/>
          </a:xfrm>
        </p:spPr>
        <p:txBody>
          <a:bodyPr/>
          <a:lstStyle/>
          <a:p>
            <a:r>
              <a:rPr lang="en-US" altLang="en-US" sz="3600" b="0" i="1" dirty="0"/>
              <a:t>Ephesians 4:6-11</a:t>
            </a:r>
            <a:endParaRPr lang="en-US" altLang="en-US" sz="3600" dirty="0"/>
          </a:p>
        </p:txBody>
      </p:sp>
      <p:sp>
        <p:nvSpPr>
          <p:cNvPr id="25603" name="Rectangle 3">
            <a:extLst>
              <a:ext uri="{FF2B5EF4-FFF2-40B4-BE49-F238E27FC236}">
                <a16:creationId xmlns:a16="http://schemas.microsoft.com/office/drawing/2014/main" id="{3A196F26-3554-0F32-D154-AEAF867C3F93}"/>
              </a:ext>
            </a:extLst>
          </p:cNvPr>
          <p:cNvSpPr>
            <a:spLocks noGrp="1" noChangeArrowheads="1"/>
          </p:cNvSpPr>
          <p:nvPr>
            <p:ph type="body" idx="1"/>
          </p:nvPr>
        </p:nvSpPr>
        <p:spPr>
          <a:xfrm>
            <a:off x="914402" y="1322978"/>
            <a:ext cx="7238998" cy="3510979"/>
          </a:xfrm>
        </p:spPr>
        <p:txBody>
          <a:bodyPr/>
          <a:lstStyle/>
          <a:p>
            <a:pPr marL="114494" indent="-114494">
              <a:buNone/>
            </a:pPr>
            <a:r>
              <a:rPr lang="en-US" altLang="en-US" sz="2000" b="0" i="1" baseline="30000" dirty="0">
                <a:solidFill>
                  <a:schemeClr val="tx1"/>
                </a:solidFill>
              </a:rPr>
              <a:t>6</a:t>
            </a:r>
            <a:r>
              <a:rPr lang="en-US" altLang="en-US" sz="2000" b="0" i="1" dirty="0">
                <a:solidFill>
                  <a:schemeClr val="tx1"/>
                </a:solidFill>
              </a:rPr>
              <a:t> one God and Father of all, who is over all and through all and in all. </a:t>
            </a:r>
            <a:r>
              <a:rPr lang="en-US" altLang="en-US" sz="2000" b="0" i="1" baseline="30000" dirty="0">
                <a:solidFill>
                  <a:schemeClr val="tx1"/>
                </a:solidFill>
              </a:rPr>
              <a:t>7</a:t>
            </a:r>
            <a:r>
              <a:rPr lang="en-US" altLang="en-US" sz="2000" b="0" i="1" dirty="0">
                <a:solidFill>
                  <a:schemeClr val="tx1"/>
                </a:solidFill>
              </a:rPr>
              <a:t> But to each one of us grace has been given as Christ apportioned it. </a:t>
            </a:r>
            <a:r>
              <a:rPr lang="en-US" altLang="en-US" sz="2000" b="0" i="1" baseline="30000" dirty="0">
                <a:solidFill>
                  <a:schemeClr val="tx1"/>
                </a:solidFill>
              </a:rPr>
              <a:t>8</a:t>
            </a:r>
            <a:r>
              <a:rPr lang="en-US" altLang="en-US" sz="2000" b="0" i="1" dirty="0">
                <a:solidFill>
                  <a:schemeClr val="tx1"/>
                </a:solidFill>
              </a:rPr>
              <a:t> This is why it says: "When he ascended on high, he led captives in his train and gave gifts to men." </a:t>
            </a:r>
            <a:r>
              <a:rPr lang="en-US" altLang="en-US" sz="2000" b="0" i="1" baseline="30000" dirty="0">
                <a:solidFill>
                  <a:schemeClr val="tx1"/>
                </a:solidFill>
              </a:rPr>
              <a:t>9</a:t>
            </a:r>
            <a:r>
              <a:rPr lang="en-US" altLang="en-US" sz="2000" b="0" i="1" dirty="0">
                <a:solidFill>
                  <a:schemeClr val="tx1"/>
                </a:solidFill>
              </a:rPr>
              <a:t> (What does "he ascended" mean except that he also descended to the lower, earthly regions? </a:t>
            </a:r>
            <a:r>
              <a:rPr lang="en-US" altLang="en-US" sz="2000" b="0" i="1" baseline="30000" dirty="0">
                <a:solidFill>
                  <a:schemeClr val="tx1"/>
                </a:solidFill>
              </a:rPr>
              <a:t>10</a:t>
            </a:r>
            <a:r>
              <a:rPr lang="en-US" altLang="en-US" sz="2000" b="0" i="1" dirty="0">
                <a:solidFill>
                  <a:schemeClr val="tx1"/>
                </a:solidFill>
              </a:rPr>
              <a:t> He who descended is the very one who ascended higher than all the heavens, in order to fill the whole universe.) </a:t>
            </a:r>
            <a:r>
              <a:rPr lang="en-US" altLang="en-US" sz="2000" i="1" baseline="30000" dirty="0">
                <a:solidFill>
                  <a:schemeClr val="tx1"/>
                </a:solidFill>
              </a:rPr>
              <a:t>11</a:t>
            </a:r>
            <a:r>
              <a:rPr lang="en-US" altLang="en-US" sz="2000" i="1" dirty="0">
                <a:solidFill>
                  <a:schemeClr val="tx1"/>
                </a:solidFill>
              </a:rPr>
              <a:t> It was he who gave some to be apostles, some to be prophets, some to be evangelists, and some to be pastors and teachers,</a:t>
            </a:r>
            <a:r>
              <a:rPr lang="en-US" altLang="en-US" sz="2000" b="0" i="1" dirty="0">
                <a:solidFill>
                  <a:schemeClr val="tx1"/>
                </a:solidFill>
              </a:rPr>
              <a:t> </a:t>
            </a:r>
          </a:p>
        </p:txBody>
      </p:sp>
    </p:spTree>
  </p:cSld>
  <p:clrMapOvr>
    <a:masterClrMapping/>
  </p:clrMapOvr>
  <p:transition/>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a:extLst>
              <a:ext uri="{FF2B5EF4-FFF2-40B4-BE49-F238E27FC236}">
                <a16:creationId xmlns:a16="http://schemas.microsoft.com/office/drawing/2014/main" id="{E90E8E25-B3B5-8DA2-1A0C-C0A3DEF13111}"/>
              </a:ext>
            </a:extLst>
          </p:cNvPr>
          <p:cNvSpPr>
            <a:spLocks noGrp="1" noChangeArrowheads="1"/>
          </p:cNvSpPr>
          <p:nvPr>
            <p:ph type="title"/>
          </p:nvPr>
        </p:nvSpPr>
        <p:spPr/>
        <p:txBody>
          <a:bodyPr/>
          <a:lstStyle/>
          <a:p>
            <a:r>
              <a:rPr lang="en-US" altLang="en-US" sz="3600" b="0" i="1" dirty="0"/>
              <a:t>Ephesians 4:12-16</a:t>
            </a:r>
          </a:p>
        </p:txBody>
      </p:sp>
      <p:sp>
        <p:nvSpPr>
          <p:cNvPr id="26627" name="Rectangle 3">
            <a:extLst>
              <a:ext uri="{FF2B5EF4-FFF2-40B4-BE49-F238E27FC236}">
                <a16:creationId xmlns:a16="http://schemas.microsoft.com/office/drawing/2014/main" id="{7AF742DC-D9F6-B3BC-A03F-5B0DE3CD6771}"/>
              </a:ext>
            </a:extLst>
          </p:cNvPr>
          <p:cNvSpPr>
            <a:spLocks noGrp="1" noChangeArrowheads="1"/>
          </p:cNvSpPr>
          <p:nvPr>
            <p:ph type="body" idx="1"/>
          </p:nvPr>
        </p:nvSpPr>
        <p:spPr>
          <a:xfrm>
            <a:off x="914401" y="1322978"/>
            <a:ext cx="7238999" cy="3510979"/>
          </a:xfrm>
        </p:spPr>
        <p:txBody>
          <a:bodyPr/>
          <a:lstStyle/>
          <a:p>
            <a:pPr>
              <a:lnSpc>
                <a:spcPct val="90000"/>
              </a:lnSpc>
              <a:buFont typeface="Times" panose="02020603050405020304" pitchFamily="18" charset="0"/>
              <a:buNone/>
            </a:pPr>
            <a:r>
              <a:rPr lang="en-US" altLang="en-US" sz="2000" b="0" i="1" baseline="30000" dirty="0">
                <a:solidFill>
                  <a:schemeClr val="tx1"/>
                </a:solidFill>
              </a:rPr>
              <a:t>12</a:t>
            </a:r>
            <a:r>
              <a:rPr lang="en-US" altLang="en-US" sz="2000" b="0" i="1" dirty="0">
                <a:solidFill>
                  <a:schemeClr val="tx1"/>
                </a:solidFill>
              </a:rPr>
              <a:t> to prepare God's people for works of service, so that the body of Christ may be built up </a:t>
            </a:r>
            <a:r>
              <a:rPr lang="en-US" altLang="en-US" sz="2000" b="0" i="1" baseline="30000" dirty="0">
                <a:solidFill>
                  <a:schemeClr val="tx1"/>
                </a:solidFill>
              </a:rPr>
              <a:t>13</a:t>
            </a:r>
            <a:r>
              <a:rPr lang="en-US" altLang="en-US" sz="2000" b="0" i="1" dirty="0">
                <a:solidFill>
                  <a:schemeClr val="tx1"/>
                </a:solidFill>
              </a:rPr>
              <a:t> until we all reach unity in the faith and in the knowledge of the Son of God and become mature, attaining to the whole measure of the fullness of Christ. </a:t>
            </a:r>
            <a:r>
              <a:rPr lang="en-US" altLang="en-US" sz="2000" b="0" i="1" baseline="30000" dirty="0">
                <a:solidFill>
                  <a:schemeClr val="tx1"/>
                </a:solidFill>
              </a:rPr>
              <a:t>14</a:t>
            </a:r>
            <a:r>
              <a:rPr lang="en-US" altLang="en-US" sz="2000" b="0" i="1" dirty="0">
                <a:solidFill>
                  <a:schemeClr val="tx1"/>
                </a:solidFill>
              </a:rPr>
              <a:t> Then we will no longer be infants, tossed back and forth by the waves, and blown here and there by every wind of teaching and by the cunning and craftiness of men in their deceitful scheming. </a:t>
            </a:r>
            <a:r>
              <a:rPr lang="en-US" altLang="en-US" sz="2000" b="0" i="1" baseline="30000" dirty="0">
                <a:solidFill>
                  <a:schemeClr val="tx1"/>
                </a:solidFill>
              </a:rPr>
              <a:t>15</a:t>
            </a:r>
            <a:r>
              <a:rPr lang="en-US" altLang="en-US" sz="2000" b="0" i="1" dirty="0">
                <a:solidFill>
                  <a:schemeClr val="tx1"/>
                </a:solidFill>
              </a:rPr>
              <a:t> Instead, speaking the truth in love, we will in all things grow up into him who is the Head, that is, Christ. </a:t>
            </a:r>
            <a:r>
              <a:rPr lang="en-US" altLang="en-US" sz="2000" b="0" i="1" baseline="30000" dirty="0">
                <a:solidFill>
                  <a:schemeClr val="tx1"/>
                </a:solidFill>
              </a:rPr>
              <a:t>16</a:t>
            </a:r>
            <a:r>
              <a:rPr lang="en-US" altLang="en-US" sz="2000" b="0" i="1" dirty="0">
                <a:solidFill>
                  <a:schemeClr val="tx1"/>
                </a:solidFill>
              </a:rPr>
              <a:t> From him the whole body, joined and held together by every supporting ligament, grows and builds itself up in love, as each part does its work.</a:t>
            </a:r>
          </a:p>
          <a:p>
            <a:pPr>
              <a:lnSpc>
                <a:spcPct val="90000"/>
              </a:lnSpc>
            </a:pPr>
            <a:endParaRPr lang="en-US" altLang="en-US" sz="2000" b="0" i="1" dirty="0">
              <a:solidFill>
                <a:schemeClr val="tx1"/>
              </a:solidFill>
            </a:endParaRPr>
          </a:p>
        </p:txBody>
      </p:sp>
    </p:spTree>
  </p:cSld>
  <p:clrMapOvr>
    <a:masterClrMapping/>
  </p:clrMapOvr>
  <p:transition/>
</p:sld>
</file>

<file path=ppt/theme/theme1.xml><?xml version="1.0" encoding="utf-8"?>
<a:theme xmlns:a="http://schemas.openxmlformats.org/drawingml/2006/main" name="Title &amp; Bullets">
  <a:themeElements>
    <a:clrScheme name="">
      <a:dk1>
        <a:srgbClr val="000000"/>
      </a:dk1>
      <a:lt1>
        <a:srgbClr val="FFFFFF"/>
      </a:lt1>
      <a:dk2>
        <a:srgbClr val="000000"/>
      </a:dk2>
      <a:lt2>
        <a:srgbClr val="808080"/>
      </a:lt2>
      <a:accent1>
        <a:srgbClr val="BFBFBF"/>
      </a:accent1>
      <a:accent2>
        <a:srgbClr val="333399"/>
      </a:accent2>
      <a:accent3>
        <a:srgbClr val="FFFFFF"/>
      </a:accent3>
      <a:accent4>
        <a:srgbClr val="000000"/>
      </a:accent4>
      <a:accent5>
        <a:srgbClr val="DCDCDC"/>
      </a:accent5>
      <a:accent6>
        <a:srgbClr val="2D2D8A"/>
      </a:accent6>
      <a:hlink>
        <a:srgbClr val="009999"/>
      </a:hlink>
      <a:folHlink>
        <a:srgbClr val="99CC00"/>
      </a:folHlink>
    </a:clrScheme>
    <a:fontScheme name="Title &amp; Bullets">
      <a:majorFont>
        <a:latin typeface="Helvetica Neue Light"/>
        <a:ea typeface="ヒラギノ角ゴ Pro W3"/>
        <a:cs typeface=""/>
      </a:majorFont>
      <a:minorFont>
        <a:latin typeface="Helvetica Neue"/>
        <a:ea typeface="ヒラギノ角ゴ Pro W3"/>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BFBFBF"/>
        </a:solidFill>
        <a:ln w="25400" cap="flat" cmpd="sng" algn="ctr">
          <a:solidFill>
            <a:srgbClr val="000000"/>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4200" b="1" i="0" u="none" strike="noStrike" cap="none" normalizeH="0" baseline="0" smtClean="0">
            <a:ln>
              <a:noFill/>
            </a:ln>
            <a:solidFill>
              <a:srgbClr val="000000"/>
            </a:solidFill>
            <a:effectLst/>
            <a:latin typeface="Helvetica Neue Light" pitchFamily="1" charset="0"/>
            <a:ea typeface="ヒラギノ角ゴ Pro W3" pitchFamily="1" charset="-128"/>
            <a:sym typeface="Helvetica Neue Light" pitchFamily="1" charset="0"/>
          </a:defRPr>
        </a:defPPr>
      </a:lstStyle>
    </a:spDef>
    <a:lnDef>
      <a:spPr bwMode="auto">
        <a:xfrm>
          <a:off x="0" y="0"/>
          <a:ext cx="1" cy="1"/>
        </a:xfrm>
        <a:custGeom>
          <a:avLst/>
          <a:gdLst/>
          <a:ahLst/>
          <a:cxnLst/>
          <a:rect l="0" t="0" r="0" b="0"/>
          <a:pathLst/>
        </a:custGeom>
        <a:solidFill>
          <a:srgbClr val="BFBFBF"/>
        </a:solidFill>
        <a:ln w="25400" cap="flat" cmpd="sng" algn="ctr">
          <a:solidFill>
            <a:srgbClr val="000000"/>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4200" b="1" i="0" u="none" strike="noStrike" cap="none" normalizeH="0" baseline="0" smtClean="0">
            <a:ln>
              <a:noFill/>
            </a:ln>
            <a:solidFill>
              <a:srgbClr val="000000"/>
            </a:solidFill>
            <a:effectLst/>
            <a:latin typeface="Helvetica Neue Light" pitchFamily="1" charset="0"/>
            <a:ea typeface="ヒラギノ角ゴ Pro W3" pitchFamily="1" charset="-128"/>
            <a:sym typeface="Helvetica Neue Light" pitchFamily="1" charset="0"/>
          </a:defRPr>
        </a:defPPr>
      </a:lstStyle>
    </a:lnDef>
  </a:objectDefaults>
  <a:extraClrSchemeLst>
    <a:extraClrScheme>
      <a:clrScheme name="Title &amp; Bullets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themeOverride>
</file>

<file path=docProps/app.xml><?xml version="1.0" encoding="utf-8"?>
<Properties xmlns="http://schemas.openxmlformats.org/officeDocument/2006/extended-properties" xmlns:vt="http://schemas.openxmlformats.org/officeDocument/2006/docPropsVTypes">
  <Template/>
  <TotalTime>38889</TotalTime>
  <Pages>0</Pages>
  <Words>12662</Words>
  <Characters>0</Characters>
  <Application>Microsoft Office PowerPoint</Application>
  <PresentationFormat>On-screen Show (16:9)</PresentationFormat>
  <Lines>0</Lines>
  <Paragraphs>936</Paragraphs>
  <Slides>113</Slides>
  <Notes>99</Notes>
  <HiddenSlides>0</HiddenSlides>
  <MMClips>0</MMClips>
  <ScaleCrop>false</ScaleCrop>
  <HeadingPairs>
    <vt:vector size="8" baseType="variant">
      <vt:variant>
        <vt:lpstr>Fonts Used</vt:lpstr>
      </vt:variant>
      <vt:variant>
        <vt:i4>13</vt:i4>
      </vt:variant>
      <vt:variant>
        <vt:lpstr>Theme</vt:lpstr>
      </vt:variant>
      <vt:variant>
        <vt:i4>1</vt:i4>
      </vt:variant>
      <vt:variant>
        <vt:lpstr>Embedded OLE Servers</vt:lpstr>
      </vt:variant>
      <vt:variant>
        <vt:i4>2</vt:i4>
      </vt:variant>
      <vt:variant>
        <vt:lpstr>Slide Titles</vt:lpstr>
      </vt:variant>
      <vt:variant>
        <vt:i4>113</vt:i4>
      </vt:variant>
    </vt:vector>
  </HeadingPairs>
  <TitlesOfParts>
    <vt:vector size="129" baseType="lpstr">
      <vt:lpstr>45 Helvetica Light</vt:lpstr>
      <vt:lpstr>55 Helvetica Roman</vt:lpstr>
      <vt:lpstr>Arial</vt:lpstr>
      <vt:lpstr>Calibri</vt:lpstr>
      <vt:lpstr>GiovanniITCTT Book</vt:lpstr>
      <vt:lpstr>Gotham SSm A</vt:lpstr>
      <vt:lpstr>Helvetica</vt:lpstr>
      <vt:lpstr>Helvetica Neue</vt:lpstr>
      <vt:lpstr>Helvetica Neue Light</vt:lpstr>
      <vt:lpstr>Roboto</vt:lpstr>
      <vt:lpstr>Times</vt:lpstr>
      <vt:lpstr>Times New Roman</vt:lpstr>
      <vt:lpstr>Verdana</vt:lpstr>
      <vt:lpstr>Title &amp; Bullets</vt:lpstr>
      <vt:lpstr>Drawing</vt:lpstr>
      <vt:lpstr>Picture</vt:lpstr>
      <vt:lpstr>PowerPoint Presentation</vt:lpstr>
      <vt:lpstr>Forms for you to Download</vt:lpstr>
      <vt:lpstr>Goodness of God </vt:lpstr>
      <vt:lpstr>Open The Eyes of My Heart </vt:lpstr>
      <vt:lpstr>Schedule - Wednesday July 26th</vt:lpstr>
      <vt:lpstr>Schedule - Wednesday July 26th</vt:lpstr>
      <vt:lpstr>Schedule - Thursday July 27th</vt:lpstr>
      <vt:lpstr>Schedule - Thursday July 27th</vt:lpstr>
      <vt:lpstr>Schedule - Friday July 26th </vt:lpstr>
      <vt:lpstr>Life Focus Process </vt:lpstr>
      <vt:lpstr>18 Foundational Truths  (Natural Laws) of Life Stewardship</vt:lpstr>
      <vt:lpstr>Our Roles Diagram </vt:lpstr>
      <vt:lpstr>PowerPoint Presentation</vt:lpstr>
      <vt:lpstr>The Belief Model</vt:lpstr>
      <vt:lpstr>The Road of Life</vt:lpstr>
      <vt:lpstr>Cycle of Renewal and Holistic Transformation </vt:lpstr>
      <vt:lpstr>S.M.A.R.T. Goals</vt:lpstr>
      <vt:lpstr>PowerPoint Presentation</vt:lpstr>
      <vt:lpstr>Life Focus Process </vt:lpstr>
      <vt:lpstr>Life Focus Process </vt:lpstr>
      <vt:lpstr>The 18 natural laws</vt:lpstr>
      <vt:lpstr>1 Peter 4:1-5</vt:lpstr>
      <vt:lpstr>In becoming a Fully Devoted Follower, we must die to our desires</vt:lpstr>
      <vt:lpstr>God begins transforming us!</vt:lpstr>
      <vt:lpstr>Matthew 6:19-21(NIV)</vt:lpstr>
      <vt:lpstr>Experiencing the Kairos of God!</vt:lpstr>
      <vt:lpstr>The Issue of Control</vt:lpstr>
      <vt:lpstr>Matthew 6:33-34</vt:lpstr>
      <vt:lpstr>The 18 natural laws</vt:lpstr>
      <vt:lpstr>Understanding Your Mission</vt:lpstr>
      <vt:lpstr>God’s Mission for our lives</vt:lpstr>
      <vt:lpstr>Deuteronomy 30:19-20</vt:lpstr>
      <vt:lpstr>God's Vision for us is to  Experience and Express Love</vt:lpstr>
      <vt:lpstr>1 John 4:16</vt:lpstr>
      <vt:lpstr>What is God's priority scale?</vt:lpstr>
      <vt:lpstr>God’s priorities are focused  on meeting our needs</vt:lpstr>
      <vt:lpstr>The 18 natural laws</vt:lpstr>
      <vt:lpstr>God has a plan for our lives</vt:lpstr>
      <vt:lpstr>The 18 natural laws</vt:lpstr>
      <vt:lpstr>PowerPoint Presentation</vt:lpstr>
      <vt:lpstr>PowerPoint Presentation</vt:lpstr>
      <vt:lpstr>Acceptance: Luke 3:21-22</vt:lpstr>
      <vt:lpstr>Sustenance: Mark 1:35</vt:lpstr>
      <vt:lpstr>Identity: Galatians 4: 6-7</vt:lpstr>
      <vt:lpstr>Fruitfulness: John 15: 1-5 (NIV)</vt:lpstr>
      <vt:lpstr>The 7 Values of Abundant Living and their Belief Statements</vt:lpstr>
      <vt:lpstr>Praying the Lord’s Prayer and the 7 values of abundant living into our lives!</vt:lpstr>
      <vt:lpstr>Homework Session 1</vt:lpstr>
      <vt:lpstr>Schedule - Wednesday July 26th</vt:lpstr>
      <vt:lpstr>Group Questions</vt:lpstr>
      <vt:lpstr>PowerPoint Presentation</vt:lpstr>
      <vt:lpstr>Christ The Lord Is With Me</vt:lpstr>
      <vt:lpstr>Who You Say I Am</vt:lpstr>
      <vt:lpstr>PowerPoint Presentation</vt:lpstr>
      <vt:lpstr>The 18 natural laws</vt:lpstr>
      <vt:lpstr>Psalm 139:13-16</vt:lpstr>
      <vt:lpstr>Role &amp; Vision Statements</vt:lpstr>
      <vt:lpstr>Luke 10:27</vt:lpstr>
      <vt:lpstr>The Wellspring of Life</vt:lpstr>
      <vt:lpstr>Heart</vt:lpstr>
      <vt:lpstr>Genesis 6:5-6</vt:lpstr>
      <vt:lpstr>Soul (Feelings, Personality, Conscience and Intuition) </vt:lpstr>
      <vt:lpstr>Hebrews 4:12</vt:lpstr>
      <vt:lpstr>Intellectual - Mind</vt:lpstr>
      <vt:lpstr>Romans 12:2</vt:lpstr>
      <vt:lpstr>Physical - Strength</vt:lpstr>
      <vt:lpstr>Philippians 4:12-13</vt:lpstr>
      <vt:lpstr>Disciplines - P.R.E.P.2 </vt:lpstr>
      <vt:lpstr>Disciplines for Being Human   </vt:lpstr>
      <vt:lpstr>The 18 natural laws</vt:lpstr>
      <vt:lpstr>Our Roles Diagram</vt:lpstr>
      <vt:lpstr>Galatians 6:1-5 (NIV)</vt:lpstr>
      <vt:lpstr>Galatians 6:6-10 (NIV)</vt:lpstr>
      <vt:lpstr>Inner Circle</vt:lpstr>
      <vt:lpstr>Relative and Parent</vt:lpstr>
      <vt:lpstr>Church Member</vt:lpstr>
      <vt:lpstr>Contagious Christian Community and the 7 G’s - Acts 2:42-47</vt:lpstr>
      <vt:lpstr>Mentee/Mentor</vt:lpstr>
      <vt:lpstr>Ambassador/Friend</vt:lpstr>
      <vt:lpstr>Disciplines for Contagious community </vt:lpstr>
      <vt:lpstr>Homework Biblical Humanity</vt:lpstr>
      <vt:lpstr>Schedule - Wednesday July 26th</vt:lpstr>
      <vt:lpstr>Schedule - Wednesday July 26th</vt:lpstr>
      <vt:lpstr>Group Questions</vt:lpstr>
      <vt:lpstr>PowerPoint Presentation</vt:lpstr>
      <vt:lpstr>PowerPoint Presentation</vt:lpstr>
      <vt:lpstr>PowerPoint Presentation</vt:lpstr>
      <vt:lpstr>PowerPoint Presentation</vt:lpstr>
      <vt:lpstr>The 18 natural laws</vt:lpstr>
      <vt:lpstr>Ephesians 2:8-10 (NAS)</vt:lpstr>
      <vt:lpstr>2 Thessalonians 1: 11-12 (NIV)</vt:lpstr>
      <vt:lpstr>Our Roles Diagram</vt:lpstr>
      <vt:lpstr>Minister of Compassion</vt:lpstr>
      <vt:lpstr>Steward of Resources</vt:lpstr>
      <vt:lpstr>The 5 Financial Areas</vt:lpstr>
      <vt:lpstr>Empowered Servant</vt:lpstr>
      <vt:lpstr>Ephesians 4:1-5</vt:lpstr>
      <vt:lpstr>Ephesians 4:6-11</vt:lpstr>
      <vt:lpstr>Ephesians 4:12-16</vt:lpstr>
      <vt:lpstr>How many Spiritual Gifts are there?</vt:lpstr>
      <vt:lpstr>The 18 natural laws</vt:lpstr>
      <vt:lpstr>My Roles Diagram</vt:lpstr>
      <vt:lpstr>Calling Mentee/Mentor</vt:lpstr>
      <vt:lpstr>Our Profession</vt:lpstr>
      <vt:lpstr>Disciplines for Calling of Servanthood</vt:lpstr>
      <vt:lpstr>Our Roles Diagram</vt:lpstr>
      <vt:lpstr>Your Mission Statement</vt:lpstr>
      <vt:lpstr>Jason Pankau Roles Diagram</vt:lpstr>
      <vt:lpstr>A Living Mission Statement</vt:lpstr>
      <vt:lpstr>Homework Calling of Servanthood</vt:lpstr>
      <vt:lpstr>Group Questions</vt:lpstr>
      <vt:lpstr>Schedule - Thursday July 27th</vt:lpstr>
      <vt:lpstr>Schedule - Thursday July 27th</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Jason</dc:creator>
  <cp:lastModifiedBy>Jason Pankau</cp:lastModifiedBy>
  <cp:revision>271</cp:revision>
  <dcterms:created xsi:type="dcterms:W3CDTF">2014-01-09T03:08:45Z</dcterms:created>
  <dcterms:modified xsi:type="dcterms:W3CDTF">2023-11-29T19:23:22Z</dcterms:modified>
</cp:coreProperties>
</file>